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78" r:id="rId7"/>
    <p:sldId id="279" r:id="rId8"/>
    <p:sldId id="288" r:id="rId9"/>
    <p:sldId id="286" r:id="rId10"/>
    <p:sldId id="289" r:id="rId11"/>
    <p:sldId id="287" r:id="rId12"/>
    <p:sldId id="285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F3A48-A34E-E740-06E4-B773C46CB831}" v="36" dt="2025-03-27T20:10:41.816"/>
    <p1510:client id="{F2F41591-444B-D55F-1024-97EEEE37F210}" v="1345" dt="2025-03-27T19:34:20.70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cker, Ian" userId="S::ian.tricker@bsu.edu::54c2bf8c-5066-4f36-bb73-32e30d347a8b" providerId="AD" clId="Web-{F2F41591-444B-D55F-1024-97EEEE37F210}"/>
    <pc:docChg chg="addSld delSld modSld sldOrd">
      <pc:chgData name="Tricker, Ian" userId="S::ian.tricker@bsu.edu::54c2bf8c-5066-4f36-bb73-32e30d347a8b" providerId="AD" clId="Web-{F2F41591-444B-D55F-1024-97EEEE37F210}" dt="2025-03-27T19:34:20.559" v="1320" actId="14100"/>
      <pc:docMkLst>
        <pc:docMk/>
      </pc:docMkLst>
      <pc:sldChg chg="del">
        <pc:chgData name="Tricker, Ian" userId="S::ian.tricker@bsu.edu::54c2bf8c-5066-4f36-bb73-32e30d347a8b" providerId="AD" clId="Web-{F2F41591-444B-D55F-1024-97EEEE37F210}" dt="2025-03-27T18:27:18.598" v="58"/>
        <pc:sldMkLst>
          <pc:docMk/>
          <pc:sldMk cId="3666674671" sldId="261"/>
        </pc:sldMkLst>
      </pc:sldChg>
      <pc:sldChg chg="modSp">
        <pc:chgData name="Tricker, Ian" userId="S::ian.tricker@bsu.edu::54c2bf8c-5066-4f36-bb73-32e30d347a8b" providerId="AD" clId="Web-{F2F41591-444B-D55F-1024-97EEEE37F210}" dt="2025-03-27T18:25:23.254" v="56" actId="20577"/>
        <pc:sldMkLst>
          <pc:docMk/>
          <pc:sldMk cId="3930438526" sldId="278"/>
        </pc:sldMkLst>
        <pc:spChg chg="mod">
          <ac:chgData name="Tricker, Ian" userId="S::ian.tricker@bsu.edu::54c2bf8c-5066-4f36-bb73-32e30d347a8b" providerId="AD" clId="Web-{F2F41591-444B-D55F-1024-97EEEE37F210}" dt="2025-03-27T18:25:23.254" v="56" actId="20577"/>
          <ac:spMkLst>
            <pc:docMk/>
            <pc:sldMk cId="3930438526" sldId="278"/>
            <ac:spMk id="2" creationId="{954ABE40-AA00-F366-A36A-B3F1AADBF025}"/>
          </ac:spMkLst>
        </pc:spChg>
      </pc:sldChg>
      <pc:sldChg chg="addSp delSp modSp">
        <pc:chgData name="Tricker, Ian" userId="S::ian.tricker@bsu.edu::54c2bf8c-5066-4f36-bb73-32e30d347a8b" providerId="AD" clId="Web-{F2F41591-444B-D55F-1024-97EEEE37F210}" dt="2025-03-27T18:58:10.040" v="659" actId="20577"/>
        <pc:sldMkLst>
          <pc:docMk/>
          <pc:sldMk cId="2243159397" sldId="279"/>
        </pc:sldMkLst>
        <pc:spChg chg="mod">
          <ac:chgData name="Tricker, Ian" userId="S::ian.tricker@bsu.edu::54c2bf8c-5066-4f36-bb73-32e30d347a8b" providerId="AD" clId="Web-{F2F41591-444B-D55F-1024-97EEEE37F210}" dt="2025-03-27T18:27:26.645" v="62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Tricker, Ian" userId="S::ian.tricker@bsu.edu::54c2bf8c-5066-4f36-bb73-32e30d347a8b" providerId="AD" clId="Web-{F2F41591-444B-D55F-1024-97EEEE37F210}" dt="2025-03-27T18:58:10.040" v="659" actId="20577"/>
          <ac:spMkLst>
            <pc:docMk/>
            <pc:sldMk cId="2243159397" sldId="279"/>
            <ac:spMk id="3" creationId="{68A5FD2B-E3E5-1C2B-0151-21F216B14A33}"/>
          </ac:spMkLst>
        </pc:spChg>
        <pc:spChg chg="del">
          <ac:chgData name="Tricker, Ian" userId="S::ian.tricker@bsu.edu::54c2bf8c-5066-4f36-bb73-32e30d347a8b" providerId="AD" clId="Web-{F2F41591-444B-D55F-1024-97EEEE37F210}" dt="2025-03-27T18:45:33.554" v="391"/>
          <ac:spMkLst>
            <pc:docMk/>
            <pc:sldMk cId="2243159397" sldId="279"/>
            <ac:spMk id="4" creationId="{ACFBB810-3430-2C29-1AA0-9744AA0A1AA3}"/>
          </ac:spMkLst>
        </pc:spChg>
        <pc:picChg chg="add mod ord">
          <ac:chgData name="Tricker, Ian" userId="S::ian.tricker@bsu.edu::54c2bf8c-5066-4f36-bb73-32e30d347a8b" providerId="AD" clId="Web-{F2F41591-444B-D55F-1024-97EEEE37F210}" dt="2025-03-27T18:45:33.554" v="391"/>
          <ac:picMkLst>
            <pc:docMk/>
            <pc:sldMk cId="2243159397" sldId="279"/>
            <ac:picMk id="6" creationId="{FA136EA8-E7F1-59E7-3F10-8F67FD04B5F0}"/>
          </ac:picMkLst>
        </pc:picChg>
      </pc:sldChg>
      <pc:sldChg chg="modSp">
        <pc:chgData name="Tricker, Ian" userId="S::ian.tricker@bsu.edu::54c2bf8c-5066-4f36-bb73-32e30d347a8b" providerId="AD" clId="Web-{F2F41591-444B-D55F-1024-97EEEE37F210}" dt="2025-03-27T18:21:51.223" v="52" actId="20577"/>
        <pc:sldMkLst>
          <pc:docMk/>
          <pc:sldMk cId="1672017990" sldId="284"/>
        </pc:sldMkLst>
        <pc:spChg chg="mod">
          <ac:chgData name="Tricker, Ian" userId="S::ian.tricker@bsu.edu::54c2bf8c-5066-4f36-bb73-32e30d347a8b" providerId="AD" clId="Web-{F2F41591-444B-D55F-1024-97EEEE37F210}" dt="2025-03-27T18:21:51.223" v="52" actId="20577"/>
          <ac:spMkLst>
            <pc:docMk/>
            <pc:sldMk cId="1672017990" sldId="284"/>
            <ac:spMk id="3" creationId="{992EC4A8-49EE-CF82-CFDC-BA9308ED0D65}"/>
          </ac:spMkLst>
        </pc:spChg>
      </pc:sldChg>
      <pc:sldChg chg="addSp delSp modSp add replId">
        <pc:chgData name="Tricker, Ian" userId="S::ian.tricker@bsu.edu::54c2bf8c-5066-4f36-bb73-32e30d347a8b" providerId="AD" clId="Web-{F2F41591-444B-D55F-1024-97EEEE37F210}" dt="2025-03-27T19:04:10.853" v="787" actId="14100"/>
        <pc:sldMkLst>
          <pc:docMk/>
          <pc:sldMk cId="3312205870" sldId="286"/>
        </pc:sldMkLst>
        <pc:spChg chg="mod">
          <ac:chgData name="Tricker, Ian" userId="S::ian.tricker@bsu.edu::54c2bf8c-5066-4f36-bb73-32e30d347a8b" providerId="AD" clId="Web-{F2F41591-444B-D55F-1024-97EEEE37F210}" dt="2025-03-27T18:27:32.692" v="66" actId="20577"/>
          <ac:spMkLst>
            <pc:docMk/>
            <pc:sldMk cId="3312205870" sldId="286"/>
            <ac:spMk id="2" creationId="{8C3A61DA-5B9A-389A-5E00-8E62C6790578}"/>
          </ac:spMkLst>
        </pc:spChg>
        <pc:spChg chg="mod">
          <ac:chgData name="Tricker, Ian" userId="S::ian.tricker@bsu.edu::54c2bf8c-5066-4f36-bb73-32e30d347a8b" providerId="AD" clId="Web-{F2F41591-444B-D55F-1024-97EEEE37F210}" dt="2025-03-27T19:02:22.837" v="783" actId="20577"/>
          <ac:spMkLst>
            <pc:docMk/>
            <pc:sldMk cId="3312205870" sldId="286"/>
            <ac:spMk id="3" creationId="{8BF772C9-0399-ED37-CD5C-51294F69DCD1}"/>
          </ac:spMkLst>
        </pc:spChg>
        <pc:spChg chg="del mod">
          <ac:chgData name="Tricker, Ian" userId="S::ian.tricker@bsu.edu::54c2bf8c-5066-4f36-bb73-32e30d347a8b" providerId="AD" clId="Web-{F2F41591-444B-D55F-1024-97EEEE37F210}" dt="2025-03-27T19:04:01.618" v="785"/>
          <ac:spMkLst>
            <pc:docMk/>
            <pc:sldMk cId="3312205870" sldId="286"/>
            <ac:spMk id="4" creationId="{6773F702-8E75-B769-11C2-2D8879C7B2A2}"/>
          </ac:spMkLst>
        </pc:spChg>
        <pc:picChg chg="add mod ord">
          <ac:chgData name="Tricker, Ian" userId="S::ian.tricker@bsu.edu::54c2bf8c-5066-4f36-bb73-32e30d347a8b" providerId="AD" clId="Web-{F2F41591-444B-D55F-1024-97EEEE37F210}" dt="2025-03-27T19:04:10.853" v="787" actId="14100"/>
          <ac:picMkLst>
            <pc:docMk/>
            <pc:sldMk cId="3312205870" sldId="286"/>
            <ac:picMk id="6" creationId="{FC7C2BEE-11EE-B930-64DF-E5D2569830CB}"/>
          </ac:picMkLst>
        </pc:picChg>
      </pc:sldChg>
      <pc:sldChg chg="addSp delSp modSp add replId addAnim delAnim modAnim">
        <pc:chgData name="Tricker, Ian" userId="S::ian.tricker@bsu.edu::54c2bf8c-5066-4f36-bb73-32e30d347a8b" providerId="AD" clId="Web-{F2F41591-444B-D55F-1024-97EEEE37F210}" dt="2025-03-27T19:34:20.559" v="1320" actId="14100"/>
        <pc:sldMkLst>
          <pc:docMk/>
          <pc:sldMk cId="1392011407" sldId="287"/>
        </pc:sldMkLst>
        <pc:spChg chg="mod">
          <ac:chgData name="Tricker, Ian" userId="S::ian.tricker@bsu.edu::54c2bf8c-5066-4f36-bb73-32e30d347a8b" providerId="AD" clId="Web-{F2F41591-444B-D55F-1024-97EEEE37F210}" dt="2025-03-27T18:27:37.255" v="68" actId="20577"/>
          <ac:spMkLst>
            <pc:docMk/>
            <pc:sldMk cId="1392011407" sldId="287"/>
            <ac:spMk id="2" creationId="{D5B3B993-5038-C918-3360-E90FCF1FD94F}"/>
          </ac:spMkLst>
        </pc:spChg>
        <pc:spChg chg="mod">
          <ac:chgData name="Tricker, Ian" userId="S::ian.tricker@bsu.edu::54c2bf8c-5066-4f36-bb73-32e30d347a8b" providerId="AD" clId="Web-{F2F41591-444B-D55F-1024-97EEEE37F210}" dt="2025-03-27T19:31:13.293" v="1310" actId="20577"/>
          <ac:spMkLst>
            <pc:docMk/>
            <pc:sldMk cId="1392011407" sldId="287"/>
            <ac:spMk id="3" creationId="{2E15EA61-3D52-AA1D-C809-EA4CFF81F774}"/>
          </ac:spMkLst>
        </pc:spChg>
        <pc:spChg chg="del mod">
          <ac:chgData name="Tricker, Ian" userId="S::ian.tricker@bsu.edu::54c2bf8c-5066-4f36-bb73-32e30d347a8b" providerId="AD" clId="Web-{F2F41591-444B-D55F-1024-97EEEE37F210}" dt="2025-03-27T19:34:19.778" v="1319"/>
          <ac:spMkLst>
            <pc:docMk/>
            <pc:sldMk cId="1392011407" sldId="287"/>
            <ac:spMk id="4" creationId="{767C06DB-3CD8-1FC8-D369-695414635C4D}"/>
          </ac:spMkLst>
        </pc:spChg>
        <pc:picChg chg="add mod ord">
          <ac:chgData name="Tricker, Ian" userId="S::ian.tricker@bsu.edu::54c2bf8c-5066-4f36-bb73-32e30d347a8b" providerId="AD" clId="Web-{F2F41591-444B-D55F-1024-97EEEE37F210}" dt="2025-03-27T19:34:20.559" v="1320" actId="14100"/>
          <ac:picMkLst>
            <pc:docMk/>
            <pc:sldMk cId="1392011407" sldId="287"/>
            <ac:picMk id="6" creationId="{D9715F36-2441-54B1-DD38-1CB61818C4BA}"/>
          </ac:picMkLst>
        </pc:picChg>
      </pc:sldChg>
      <pc:sldChg chg="addSp delSp modSp add ord replId addAnim delAnim modAnim">
        <pc:chgData name="Tricker, Ian" userId="S::ian.tricker@bsu.edu::54c2bf8c-5066-4f36-bb73-32e30d347a8b" providerId="AD" clId="Web-{F2F41591-444B-D55F-1024-97EEEE37F210}" dt="2025-03-27T18:54:41.852" v="620"/>
        <pc:sldMkLst>
          <pc:docMk/>
          <pc:sldMk cId="1088565087" sldId="288"/>
        </pc:sldMkLst>
        <pc:spChg chg="mod">
          <ac:chgData name="Tricker, Ian" userId="S::ian.tricker@bsu.edu::54c2bf8c-5066-4f36-bb73-32e30d347a8b" providerId="AD" clId="Web-{F2F41591-444B-D55F-1024-97EEEE37F210}" dt="2025-03-27T18:46:06.429" v="409" actId="20577"/>
          <ac:spMkLst>
            <pc:docMk/>
            <pc:sldMk cId="1088565087" sldId="288"/>
            <ac:spMk id="2" creationId="{D093C0DB-B350-525E-9F94-C13D79D3B6AA}"/>
          </ac:spMkLst>
        </pc:spChg>
        <pc:spChg chg="mod">
          <ac:chgData name="Tricker, Ian" userId="S::ian.tricker@bsu.edu::54c2bf8c-5066-4f36-bb73-32e30d347a8b" providerId="AD" clId="Web-{F2F41591-444B-D55F-1024-97EEEE37F210}" dt="2025-03-27T18:50:58.164" v="611" actId="20577"/>
          <ac:spMkLst>
            <pc:docMk/>
            <pc:sldMk cId="1088565087" sldId="288"/>
            <ac:spMk id="3" creationId="{44F9A370-F480-7963-1AB1-EDFDA4A0B460}"/>
          </ac:spMkLst>
        </pc:spChg>
        <pc:spChg chg="del mod">
          <ac:chgData name="Tricker, Ian" userId="S::ian.tricker@bsu.edu::54c2bf8c-5066-4f36-bb73-32e30d347a8b" providerId="AD" clId="Web-{F2F41591-444B-D55F-1024-97EEEE37F210}" dt="2025-03-27T18:52:24.398" v="613"/>
          <ac:spMkLst>
            <pc:docMk/>
            <pc:sldMk cId="1088565087" sldId="288"/>
            <ac:spMk id="4" creationId="{2ABB64A7-DA02-374A-4FB9-73D680F02BB7}"/>
          </ac:spMkLst>
        </pc:spChg>
        <pc:picChg chg="add mod ord">
          <ac:chgData name="Tricker, Ian" userId="S::ian.tricker@bsu.edu::54c2bf8c-5066-4f36-bb73-32e30d347a8b" providerId="AD" clId="Web-{F2F41591-444B-D55F-1024-97EEEE37F210}" dt="2025-03-27T18:52:27.539" v="614"/>
          <ac:picMkLst>
            <pc:docMk/>
            <pc:sldMk cId="1088565087" sldId="288"/>
            <ac:picMk id="6" creationId="{1079D2A8-CA2B-2B2A-2854-D29A96C72A51}"/>
          </ac:picMkLst>
        </pc:picChg>
      </pc:sldChg>
      <pc:sldChg chg="addSp delSp modSp add replId addAnim modAnim">
        <pc:chgData name="Tricker, Ian" userId="S::ian.tricker@bsu.edu::54c2bf8c-5066-4f36-bb73-32e30d347a8b" providerId="AD" clId="Web-{F2F41591-444B-D55F-1024-97EEEE37F210}" dt="2025-03-27T19:26:33.793" v="1154" actId="20577"/>
        <pc:sldMkLst>
          <pc:docMk/>
          <pc:sldMk cId="3029649985" sldId="289"/>
        </pc:sldMkLst>
        <pc:spChg chg="mod">
          <ac:chgData name="Tricker, Ian" userId="S::ian.tricker@bsu.edu::54c2bf8c-5066-4f36-bb73-32e30d347a8b" providerId="AD" clId="Web-{F2F41591-444B-D55F-1024-97EEEE37F210}" dt="2025-03-27T19:26:33.793" v="1154" actId="20577"/>
          <ac:spMkLst>
            <pc:docMk/>
            <pc:sldMk cId="3029649985" sldId="289"/>
            <ac:spMk id="2" creationId="{1F3B23C6-118E-699E-24C2-80597A89B507}"/>
          </ac:spMkLst>
        </pc:spChg>
        <pc:spChg chg="mod">
          <ac:chgData name="Tricker, Ian" userId="S::ian.tricker@bsu.edu::54c2bf8c-5066-4f36-bb73-32e30d347a8b" providerId="AD" clId="Web-{F2F41591-444B-D55F-1024-97EEEE37F210}" dt="2025-03-27T19:23:04.839" v="1138" actId="20577"/>
          <ac:spMkLst>
            <pc:docMk/>
            <pc:sldMk cId="3029649985" sldId="289"/>
            <ac:spMk id="3" creationId="{AEB0B64D-737A-77C8-F4C8-6DB838291F75}"/>
          </ac:spMkLst>
        </pc:spChg>
        <pc:spChg chg="add del mod">
          <ac:chgData name="Tricker, Ian" userId="S::ian.tricker@bsu.edu::54c2bf8c-5066-4f36-bb73-32e30d347a8b" providerId="AD" clId="Web-{F2F41591-444B-D55F-1024-97EEEE37F210}" dt="2025-03-27T19:26:14.840" v="1145"/>
          <ac:spMkLst>
            <pc:docMk/>
            <pc:sldMk cId="3029649985" sldId="289"/>
            <ac:spMk id="7" creationId="{B10EA1CE-5F38-A8F1-91D0-0E0E8CF623CB}"/>
          </ac:spMkLst>
        </pc:spChg>
        <pc:picChg chg="del">
          <ac:chgData name="Tricker, Ian" userId="S::ian.tricker@bsu.edu::54c2bf8c-5066-4f36-bb73-32e30d347a8b" providerId="AD" clId="Web-{F2F41591-444B-D55F-1024-97EEEE37F210}" dt="2025-03-27T19:04:47.681" v="791"/>
          <ac:picMkLst>
            <pc:docMk/>
            <pc:sldMk cId="3029649985" sldId="289"/>
            <ac:picMk id="6" creationId="{F84C9612-401C-D36E-2847-CB78763B4A19}"/>
          </ac:picMkLst>
        </pc:picChg>
        <pc:picChg chg="add mod ord">
          <ac:chgData name="Tricker, Ian" userId="S::ian.tricker@bsu.edu::54c2bf8c-5066-4f36-bb73-32e30d347a8b" providerId="AD" clId="Web-{F2F41591-444B-D55F-1024-97EEEE37F210}" dt="2025-03-27T19:26:25.855" v="1147" actId="14100"/>
          <ac:picMkLst>
            <pc:docMk/>
            <pc:sldMk cId="3029649985" sldId="289"/>
            <ac:picMk id="8" creationId="{98512117-91FA-EEBC-5AED-74471FA98215}"/>
          </ac:picMkLst>
        </pc:picChg>
      </pc:sldChg>
      <pc:sldChg chg="add del replId">
        <pc:chgData name="Tricker, Ian" userId="S::ian.tricker@bsu.edu::54c2bf8c-5066-4f36-bb73-32e30d347a8b" providerId="AD" clId="Web-{F2F41591-444B-D55F-1024-97EEEE37F210}" dt="2025-03-27T19:32:25.215" v="1316"/>
        <pc:sldMkLst>
          <pc:docMk/>
          <pc:sldMk cId="1900318738" sldId="290"/>
        </pc:sldMkLst>
      </pc:sldChg>
    </pc:docChg>
  </pc:docChgLst>
  <pc:docChgLst>
    <pc:chgData name="Tricker, Ian" userId="S::ian.tricker@bsu.edu::54c2bf8c-5066-4f36-bb73-32e30d347a8b" providerId="AD" clId="Web-{BD5F3A48-A34E-E740-06E4-B773C46CB831}"/>
    <pc:docChg chg="modSld">
      <pc:chgData name="Tricker, Ian" userId="S::ian.tricker@bsu.edu::54c2bf8c-5066-4f36-bb73-32e30d347a8b" providerId="AD" clId="Web-{BD5F3A48-A34E-E740-06E4-B773C46CB831}" dt="2025-03-27T20:10:41.816" v="38" actId="20577"/>
      <pc:docMkLst>
        <pc:docMk/>
      </pc:docMkLst>
      <pc:sldChg chg="modSp">
        <pc:chgData name="Tricker, Ian" userId="S::ian.tricker@bsu.edu::54c2bf8c-5066-4f36-bb73-32e30d347a8b" providerId="AD" clId="Web-{BD5F3A48-A34E-E740-06E4-B773C46CB831}" dt="2025-03-27T20:10:41.816" v="38" actId="20577"/>
        <pc:sldMkLst>
          <pc:docMk/>
          <pc:sldMk cId="3930438526" sldId="278"/>
        </pc:sldMkLst>
        <pc:spChg chg="mod">
          <ac:chgData name="Tricker, Ian" userId="S::ian.tricker@bsu.edu::54c2bf8c-5066-4f36-bb73-32e30d347a8b" providerId="AD" clId="Web-{BD5F3A48-A34E-E740-06E4-B773C46CB831}" dt="2025-03-27T20:04:19.177" v="30" actId="20577"/>
          <ac:spMkLst>
            <pc:docMk/>
            <pc:sldMk cId="3930438526" sldId="278"/>
            <ac:spMk id="4" creationId="{E3DDBB83-5C52-3FB9-D039-8EAC38B7B416}"/>
          </ac:spMkLst>
        </pc:spChg>
        <pc:spChg chg="mod">
          <ac:chgData name="Tricker, Ian" userId="S::ian.tricker@bsu.edu::54c2bf8c-5066-4f36-bb73-32e30d347a8b" providerId="AD" clId="Web-{BD5F3A48-A34E-E740-06E4-B773C46CB831}" dt="2025-03-27T20:10:41.816" v="38" actId="20577"/>
          <ac:spMkLst>
            <pc:docMk/>
            <pc:sldMk cId="3930438526" sldId="278"/>
            <ac:spMk id="15" creationId="{9C373000-EEA1-D16F-189A-338FFDA2E7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04D0-26F9-2FD4-7C65-4011AB43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38194-49F5-F449-CAC2-D92766497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B8586-D5DC-88EE-2542-D5B06E00A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AD05-63D4-D5EA-0780-1629153F8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4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9538-230C-1069-577A-123932826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DBEB6-8858-1EA4-0398-A8E163343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6AE56-9D4B-2CED-FE63-09C64F01E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D23F5-0D98-8A9B-6630-69486536D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435A-8452-AEFF-DC6B-D6E37857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DF0DA-15A9-209E-F67A-AEFA1C0BD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8AA7F-211B-FEAC-85EF-40ED52F5F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E9A59-4B96-CC54-056E-C7F756628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5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4B7E-D20C-B143-9010-E16F193E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736B9-FEFB-A7F7-8DB5-146265B6B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B21FA-53A1-C9D2-7C43-2D7F3988B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A29CE-A9D9-127A-DA1E-005FF7D8B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01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/>
              <a:t>Cybersecurity club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10711"/>
            <a:ext cx="9467127" cy="2527911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Cyber News!!!</a:t>
            </a:r>
          </a:p>
          <a:p>
            <a:r>
              <a:rPr lang="en-US">
                <a:ea typeface="Calibri"/>
                <a:cs typeface="Calibri"/>
              </a:rPr>
              <a:t>File Carving</a:t>
            </a:r>
          </a:p>
          <a:p>
            <a:r>
              <a:rPr lang="en-US">
                <a:ea typeface="Calibri"/>
                <a:cs typeface="Calibri"/>
              </a:rPr>
              <a:t>Magic Bytes</a:t>
            </a:r>
          </a:p>
          <a:p>
            <a:r>
              <a:rPr lang="en-US">
                <a:ea typeface="Calibri"/>
                <a:cs typeface="Calibri"/>
              </a:rPr>
              <a:t>Docter</a:t>
            </a:r>
          </a:p>
          <a:p>
            <a:r>
              <a:rPr lang="en-US">
                <a:ea typeface="Calibri"/>
                <a:cs typeface="Calibri"/>
              </a:rPr>
              <a:t>Social Media</a:t>
            </a:r>
          </a:p>
          <a:p>
            <a:r>
              <a:rPr lang="en-US">
                <a:ea typeface="Calibri"/>
                <a:cs typeface="Calibri"/>
              </a:rPr>
              <a:t>Questions</a:t>
            </a:r>
          </a:p>
        </p:txBody>
      </p:sp>
      <p:pic>
        <p:nvPicPr>
          <p:cNvPr id="7" name="Picture Placeholder 6" descr="A computer screen with a pencil and people on it&#10;&#10;Description automatically generated">
            <a:extLst>
              <a:ext uri="{FF2B5EF4-FFF2-40B4-BE49-F238E27FC236}">
                <a16:creationId xmlns:a16="http://schemas.microsoft.com/office/drawing/2014/main" id="{08DAC26A-09CC-AEE3-869C-FA11370498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069307"/>
            <a:ext cx="5944181" cy="3128821"/>
          </a:xfrm>
          <a:noFill/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>
                <a:ea typeface="Calibri Light"/>
                <a:cs typeface="Calibri Light"/>
              </a:rPr>
              <a:t>Cyber news!!!</a:t>
            </a:r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EncryptHub</a:t>
            </a:r>
            <a:r>
              <a:rPr lang="en-US" dirty="0">
                <a:ea typeface="+mn-lt"/>
                <a:cs typeface="+mn-lt"/>
              </a:rPr>
              <a:t> Exploits Windows Zero-Day to Deploy Rhadamanthys and </a:t>
            </a:r>
            <a:r>
              <a:rPr lang="en-US" dirty="0" err="1">
                <a:ea typeface="+mn-lt"/>
                <a:cs typeface="+mn-lt"/>
              </a:rPr>
              <a:t>StealC</a:t>
            </a:r>
            <a:r>
              <a:rPr lang="en-US" dirty="0">
                <a:ea typeface="+mn-lt"/>
                <a:cs typeface="+mn-lt"/>
              </a:rPr>
              <a:t> Malware</a:t>
            </a:r>
            <a:endParaRPr lang="en-US" dirty="0"/>
          </a:p>
          <a:p>
            <a:pPr marL="285750" lvl="1">
              <a:buFont typeface="Courier New" panose="05000000000000000000" pitchFamily="2" charset="2"/>
              <a:buChar char="o"/>
            </a:pPr>
            <a:r>
              <a:rPr lang="en-US" dirty="0">
                <a:ea typeface="+mn-lt"/>
                <a:cs typeface="+mn-lt"/>
              </a:rPr>
              <a:t>The vulnerability in question is CVE-2025-26633 (CVSS score: 7.0), described by Microsoft as an improper neutralization vulnerability in Microsoft Management Console (MMC) that could allow an attacker to bypass a security feature locally. It was fixed by the company earlier this month as part of its Patch Tuesday update.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BB83-5C52-3FB9-D039-8EAC38B7B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150,000 Sites Compromised by JavaScript Injection Promoting Chinese Gambling Platforms</a:t>
            </a:r>
            <a:endParaRPr lang="en-US" dirty="0"/>
          </a:p>
          <a:p>
            <a:pPr marL="285750" lvl="1">
              <a:buFont typeface="Courier New" panose="05000000000000000000" pitchFamily="2" charset="2"/>
              <a:buChar char="o"/>
            </a:pPr>
            <a:r>
              <a:rPr lang="en-US" dirty="0">
                <a:ea typeface="+mn-lt"/>
                <a:cs typeface="+mn-lt"/>
              </a:rPr>
              <a:t>The redirections have been found to occur via JavaScript hosted on five different domains (e.g., "</a:t>
            </a:r>
            <a:r>
              <a:rPr lang="en-US" err="1">
                <a:ea typeface="+mn-lt"/>
                <a:cs typeface="+mn-lt"/>
              </a:rPr>
              <a:t>zuizhongyj</a:t>
            </a:r>
            <a:r>
              <a:rPr lang="en-US" dirty="0">
                <a:ea typeface="+mn-lt"/>
                <a:cs typeface="+mn-lt"/>
              </a:rPr>
              <a:t>[.]com") that, in turn, serve the main payload responsible for performing the redirects.</a:t>
            </a:r>
          </a:p>
          <a:p>
            <a:pPr marL="742950" lvl="2" indent="-285750">
              <a:buFont typeface="Courier New" panose="05000000000000000000" pitchFamily="2" charset="2"/>
              <a:buChar char="o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>
                <a:ea typeface="Calibri Light"/>
                <a:cs typeface="Calibri Light"/>
              </a:rPr>
              <a:t>File Carving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What is file carving?</a:t>
            </a:r>
          </a:p>
          <a:p>
            <a:pPr marL="457200" lvl="4" indent="-2857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process of reconstructing a file and its data by accessing the raw data stored</a:t>
            </a:r>
          </a:p>
          <a:p>
            <a:pPr marL="457200" lvl="4" indent="-2857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The type of file that people hide things in are image and audio files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file in the GitHub looks like a regular image file but it has some hidden information inside of it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First, we need to find what type of file it is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Next, we have to find out what hidden files are inside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Finaly, we have to extract the data</a:t>
            </a:r>
          </a:p>
        </p:txBody>
      </p:sp>
      <p:pic>
        <p:nvPicPr>
          <p:cNvPr id="6" name="Content Placeholder 5" descr="A blue square with a black face&#10;&#10;AI-generated content may be incorrect.">
            <a:extLst>
              <a:ext uri="{FF2B5EF4-FFF2-40B4-BE49-F238E27FC236}">
                <a16:creationId xmlns:a16="http://schemas.microsoft.com/office/drawing/2014/main" id="{FA136EA8-E7F1-59E7-3F10-8F67FD04B5F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38204" y="2024780"/>
            <a:ext cx="4137189" cy="4137189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849D-C4DB-2FA5-1A15-2B539F3C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C0DB-B350-525E-9F94-C13D79D3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>
                <a:ea typeface="Calibri Light"/>
                <a:cs typeface="Calibri Light"/>
              </a:rPr>
              <a:t>File carving walk through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9A370-F480-7963-1AB1-EDFDA4A0B4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Use the command </a:t>
            </a:r>
            <a:r>
              <a:rPr lang="en-US" b="1">
                <a:ea typeface="Calibri"/>
                <a:cs typeface="Calibri"/>
              </a:rPr>
              <a:t>file &lt;</a:t>
            </a:r>
            <a:r>
              <a:rPr lang="en-US" b="1" err="1">
                <a:ea typeface="Calibri"/>
                <a:cs typeface="Calibri"/>
              </a:rPr>
              <a:t>file_name</a:t>
            </a:r>
            <a:r>
              <a:rPr lang="en-US" b="1">
                <a:ea typeface="Calibri"/>
                <a:cs typeface="Calibri"/>
              </a:rPr>
              <a:t>&gt;</a:t>
            </a:r>
            <a:endParaRPr lang="en-US">
              <a:ea typeface="Calibri"/>
              <a:cs typeface="Calibri"/>
            </a:endParaRP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This is to find the file type</a:t>
            </a:r>
          </a:p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Use </a:t>
            </a:r>
            <a:r>
              <a:rPr lang="en-US" b="1" err="1">
                <a:ea typeface="Calibri"/>
                <a:cs typeface="Calibri"/>
              </a:rPr>
              <a:t>binwalk</a:t>
            </a:r>
            <a:r>
              <a:rPr lang="en-US" b="1">
                <a:ea typeface="Calibri"/>
                <a:cs typeface="Calibri"/>
              </a:rPr>
              <a:t> &lt;</a:t>
            </a:r>
            <a:r>
              <a:rPr lang="en-US" b="1" err="1">
                <a:ea typeface="Calibri"/>
                <a:cs typeface="Calibri"/>
              </a:rPr>
              <a:t>file_name</a:t>
            </a:r>
            <a:r>
              <a:rPr lang="en-US" b="1">
                <a:ea typeface="Calibri"/>
                <a:cs typeface="Calibri"/>
              </a:rPr>
              <a:t>&gt;</a:t>
            </a:r>
            <a:endParaRPr lang="en-US">
              <a:ea typeface="Calibri"/>
              <a:cs typeface="Calibri"/>
            </a:endParaRPr>
          </a:p>
          <a:p>
            <a:pPr marL="571500" lvl="3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This is used to find hidden files within</a:t>
            </a:r>
          </a:p>
          <a:p>
            <a:pPr marL="342900" lvl="2" indent="-342900">
              <a:buAutoNum type="arabicPeriod"/>
            </a:pPr>
            <a:r>
              <a:rPr lang="en-US" sz="1700">
                <a:ea typeface="Calibri"/>
                <a:cs typeface="Calibri"/>
              </a:rPr>
              <a:t>Use </a:t>
            </a:r>
            <a:r>
              <a:rPr lang="en-US" sz="1700" b="1" err="1">
                <a:ea typeface="+mn-lt"/>
                <a:cs typeface="+mn-lt"/>
              </a:rPr>
              <a:t>binwalk</a:t>
            </a:r>
            <a:r>
              <a:rPr lang="en-US" sz="1700" b="1">
                <a:ea typeface="+mn-lt"/>
                <a:cs typeface="+mn-lt"/>
              </a:rPr>
              <a:t> --extract --dd “</a:t>
            </a:r>
            <a:r>
              <a:rPr lang="en-US" sz="1700" b="1" err="1">
                <a:ea typeface="+mn-lt"/>
                <a:cs typeface="+mn-lt"/>
              </a:rPr>
              <a:t>png:png</a:t>
            </a:r>
            <a:r>
              <a:rPr lang="en-US" sz="1700" b="1">
                <a:ea typeface="+mn-lt"/>
                <a:cs typeface="+mn-lt"/>
              </a:rPr>
              <a:t>” &lt;</a:t>
            </a:r>
            <a:r>
              <a:rPr lang="en-US" sz="1700" b="1" err="1">
                <a:ea typeface="+mn-lt"/>
                <a:cs typeface="+mn-lt"/>
              </a:rPr>
              <a:t>file_name</a:t>
            </a:r>
            <a:r>
              <a:rPr lang="en-US" sz="1700" b="1">
                <a:ea typeface="+mn-lt"/>
                <a:cs typeface="+mn-lt"/>
              </a:rPr>
              <a:t>&gt;</a:t>
            </a:r>
          </a:p>
          <a:p>
            <a:pPr marL="571500" lvl="3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This is to extract all the files from the file</a:t>
            </a:r>
          </a:p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Open the folder that is made from </a:t>
            </a:r>
            <a:r>
              <a:rPr lang="en-US" err="1">
                <a:ea typeface="Calibri"/>
                <a:cs typeface="Calibri"/>
              </a:rPr>
              <a:t>binwalk</a:t>
            </a:r>
          </a:p>
          <a:p>
            <a:pPr marL="571500" lvl="3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This will have the hidden file inside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1079D2A8-CA2B-2B2A-2854-D29A96C72A5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59795" y="2066233"/>
            <a:ext cx="4894006" cy="4054284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A9CFE7-8308-6FF7-1536-62BE6E6BA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7BEDF-CECC-B205-2423-0434A930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61DA-5B9A-389A-5E00-8E62C679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>
                <a:ea typeface="Calibri Light"/>
                <a:cs typeface="Calibri Light"/>
              </a:rPr>
              <a:t>Magic bytes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72C9-0399-ED37-CD5C-51294F69DC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>
                <a:ea typeface="Calibri"/>
                <a:cs typeface="Calibri"/>
              </a:rPr>
              <a:t>What are magic bytes (</a:t>
            </a:r>
            <a:r>
              <a:rPr lang="en-US">
                <a:ea typeface="+mn-lt"/>
                <a:cs typeface="+mn-lt"/>
              </a:rPr>
              <a:t>file signatures</a:t>
            </a:r>
            <a:r>
              <a:rPr lang="en-US">
                <a:ea typeface="Calibri"/>
                <a:cs typeface="Calibri"/>
              </a:rPr>
              <a:t>)?</a:t>
            </a:r>
          </a:p>
          <a:p>
            <a:pPr marL="457200" lvl="4" indent="-285750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Specific byte sequences placed at the beginning of a file to identify the file type or format 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First find out what type of file it is supposed to be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Next, change the hex to the correct file header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Finaly, look at the fixed file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7C2BEE-11EE-B930-64DF-E5D2569830C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459795" y="2026116"/>
            <a:ext cx="5467747" cy="3417342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5DCA0F-11ED-1871-0CAE-9A677C5D9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933F-BB79-1C7B-D970-0B71DBDC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23C6-118E-699E-24C2-80597A89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>
                <a:ea typeface="Calibri Light"/>
                <a:cs typeface="Calibri Light"/>
              </a:rPr>
              <a:t>Magic bytes walk through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B64D-737A-77C8-F4C8-6DB838291F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Use the command </a:t>
            </a:r>
            <a:r>
              <a:rPr lang="en-US" b="1">
                <a:ea typeface="Calibri"/>
                <a:cs typeface="Calibri"/>
              </a:rPr>
              <a:t>strings &lt;</a:t>
            </a:r>
            <a:r>
              <a:rPr lang="en-US" b="1" err="1">
                <a:ea typeface="Calibri"/>
                <a:cs typeface="Calibri"/>
              </a:rPr>
              <a:t>file_name</a:t>
            </a:r>
            <a:r>
              <a:rPr lang="en-US" b="1">
                <a:ea typeface="Calibri"/>
                <a:cs typeface="Calibri"/>
              </a:rPr>
              <a:t>&gt; </a:t>
            </a:r>
            <a:r>
              <a:rPr lang="en-US">
                <a:ea typeface="Calibri"/>
                <a:cs typeface="Calibri"/>
              </a:rPr>
              <a:t>or import the file into </a:t>
            </a:r>
            <a:r>
              <a:rPr lang="en-US" b="1" err="1">
                <a:ea typeface="Calibri"/>
                <a:cs typeface="Calibri"/>
              </a:rPr>
              <a:t>cyberchef</a:t>
            </a:r>
            <a:r>
              <a:rPr lang="en-US" b="1">
                <a:ea typeface="Calibri"/>
                <a:cs typeface="Calibri"/>
              </a:rPr>
              <a:t> </a:t>
            </a:r>
            <a:r>
              <a:rPr lang="en-US">
                <a:ea typeface="Calibri"/>
                <a:cs typeface="Calibri"/>
              </a:rPr>
              <a:t>with </a:t>
            </a:r>
            <a:r>
              <a:rPr lang="en-US" b="1">
                <a:ea typeface="Calibri"/>
                <a:cs typeface="Calibri"/>
              </a:rPr>
              <a:t>To Hex </a:t>
            </a:r>
            <a:r>
              <a:rPr lang="en-US">
                <a:ea typeface="Calibri"/>
                <a:cs typeface="Calibri"/>
              </a:rPr>
              <a:t>or </a:t>
            </a:r>
            <a:r>
              <a:rPr lang="en-US" b="1">
                <a:ea typeface="Calibri"/>
                <a:cs typeface="Calibri"/>
              </a:rPr>
              <a:t>Strings</a:t>
            </a: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We know it has been tampered with because it doesn't show an image and IHDR isn't for jpegs</a:t>
            </a: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IHDR is a </a:t>
            </a:r>
            <a:r>
              <a:rPr lang="en-US" err="1">
                <a:ea typeface="Calibri"/>
                <a:cs typeface="Calibri"/>
              </a:rPr>
              <a:t>png</a:t>
            </a:r>
            <a:r>
              <a:rPr lang="en-US">
                <a:ea typeface="Calibri"/>
                <a:cs typeface="Calibri"/>
              </a:rPr>
              <a:t> format, so we know the magic bytes are wrong</a:t>
            </a:r>
          </a:p>
          <a:p>
            <a:pPr marL="342900" lvl="2" indent="-285750">
              <a:buAutoNum type="arabicPeriod"/>
            </a:pPr>
            <a:r>
              <a:rPr lang="en-US">
                <a:ea typeface="Calibri"/>
                <a:cs typeface="Calibri"/>
              </a:rPr>
              <a:t>Use </a:t>
            </a:r>
            <a:r>
              <a:rPr lang="en-US" b="1">
                <a:ea typeface="Calibri"/>
                <a:cs typeface="Calibri"/>
              </a:rPr>
              <a:t>HexEd.it </a:t>
            </a:r>
            <a:r>
              <a:rPr lang="en-US">
                <a:ea typeface="Calibri"/>
                <a:cs typeface="Calibri"/>
              </a:rPr>
              <a:t>to exit the hex to a </a:t>
            </a:r>
            <a:r>
              <a:rPr lang="en-US" err="1">
                <a:ea typeface="Calibri"/>
                <a:cs typeface="Calibri"/>
              </a:rPr>
              <a:t>png</a:t>
            </a:r>
            <a:r>
              <a:rPr lang="en-US">
                <a:ea typeface="Calibri"/>
                <a:cs typeface="Calibri"/>
              </a:rPr>
              <a:t> format</a:t>
            </a: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 err="1">
                <a:ea typeface="Calibri"/>
                <a:cs typeface="Calibri"/>
              </a:rPr>
              <a:t>png</a:t>
            </a:r>
            <a:r>
              <a:rPr lang="en-US">
                <a:ea typeface="Calibri"/>
                <a:cs typeface="Calibri"/>
              </a:rPr>
              <a:t> is only 8-bytes long and jpeg is 12-bytes</a:t>
            </a: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Hex code:</a:t>
            </a:r>
            <a:r>
              <a:rPr lang="en-US" b="1">
                <a:ea typeface="+mn-lt"/>
                <a:cs typeface="+mn-lt"/>
              </a:rPr>
              <a:t> 89 50 4e 47 0d 0a 1a 0a 00 00 00 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5224D-732A-02FC-6271-2F22A1E3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512117-91FA-EEBC-5AED-74471FA9821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313257" y="1787256"/>
            <a:ext cx="5880123" cy="3454409"/>
          </a:xfrm>
        </p:spPr>
      </p:pic>
    </p:spTree>
    <p:extLst>
      <p:ext uri="{BB962C8B-B14F-4D97-AF65-F5344CB8AC3E}">
        <p14:creationId xmlns:p14="http://schemas.microsoft.com/office/powerpoint/2010/main" val="302964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51FE5-0E3D-6448-4B0E-BF8CC0CF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B993-5038-C918-3360-E90FCF1F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err="1">
                <a:ea typeface="Calibri Light"/>
                <a:cs typeface="Calibri Light"/>
              </a:rPr>
              <a:t>docter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EA61-3D52-AA1D-C809-EA4CFF81F7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buNone/>
            </a:pPr>
            <a:r>
              <a:rPr lang="en-US">
                <a:ea typeface="Calibri"/>
                <a:cs typeface="Calibri"/>
              </a:rPr>
              <a:t>There is a hidden image inside of this docx file</a:t>
            </a:r>
          </a:p>
          <a:p>
            <a:pPr marL="342900" lvl="2" indent="-342900">
              <a:buAutoNum type="arabicPeriod"/>
            </a:pPr>
            <a:r>
              <a:rPr lang="en-US">
                <a:ea typeface="+mn-lt"/>
                <a:cs typeface="+mn-lt"/>
              </a:rPr>
              <a:t>A Microsoft Word document, or .docx extension file is actually a ZIP compressed archive</a:t>
            </a:r>
          </a:p>
          <a:p>
            <a:pPr marL="571500" lvl="3" indent="-34290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This means that you can rename the .docx part to .zip</a:t>
            </a:r>
          </a:p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Decompress the file</a:t>
            </a:r>
          </a:p>
          <a:p>
            <a:pPr marL="571500" lvl="3" indent="-342900">
              <a:buFont typeface="Arial" panose="05000000000000000000" pitchFamily="2" charset="2"/>
              <a:buChar char="•"/>
            </a:pPr>
            <a:r>
              <a:rPr lang="en-US">
                <a:ea typeface="Calibri"/>
                <a:cs typeface="Calibri"/>
              </a:rPr>
              <a:t>Use </a:t>
            </a:r>
            <a:r>
              <a:rPr lang="en-US" b="1">
                <a:ea typeface="Calibri"/>
                <a:cs typeface="Calibri"/>
              </a:rPr>
              <a:t>unzip &lt;</a:t>
            </a:r>
            <a:r>
              <a:rPr lang="en-US" b="1" err="1">
                <a:ea typeface="Calibri"/>
                <a:cs typeface="Calibri"/>
              </a:rPr>
              <a:t>file_name</a:t>
            </a:r>
            <a:r>
              <a:rPr lang="en-US" b="1">
                <a:ea typeface="Calibri"/>
                <a:cs typeface="Calibri"/>
              </a:rPr>
              <a:t>&gt;</a:t>
            </a:r>
          </a:p>
          <a:p>
            <a:pPr marL="342900" lvl="2" indent="-342900">
              <a:buAutoNum type="arabicPeriod"/>
            </a:pPr>
            <a:r>
              <a:rPr lang="en-US">
                <a:ea typeface="Calibri"/>
                <a:cs typeface="Calibri"/>
              </a:rPr>
              <a:t>Find the hidden image</a:t>
            </a:r>
          </a:p>
        </p:txBody>
      </p:sp>
      <p:pic>
        <p:nvPicPr>
          <p:cNvPr id="6" name="Content Placeholder 5" descr="A close-up of a document&#10;&#10;AI-generated content may be incorrect.">
            <a:extLst>
              <a:ext uri="{FF2B5EF4-FFF2-40B4-BE49-F238E27FC236}">
                <a16:creationId xmlns:a16="http://schemas.microsoft.com/office/drawing/2014/main" id="{D9715F36-2441-54B1-DD38-1CB61818C4B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838203" y="1460004"/>
            <a:ext cx="4701965" cy="4701965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BEFD3-3A98-AD3C-F289-1DC46D7B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/>
              <a:t>Social Media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Instagram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2491" y="1998276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Discord</a:t>
            </a: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endParaRPr lang="en-US">
              <a:ea typeface="Calibri"/>
              <a:cs typeface="Calibri"/>
            </a:endParaRPr>
          </a:p>
          <a:p>
            <a:pPr algn="ctr"/>
            <a:r>
              <a:rPr lang="en-US">
                <a:ea typeface="Calibri"/>
                <a:cs typeface="Calibri"/>
              </a:rPr>
              <a:t>https://dsc.gg/bsucyber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qr code with a logo&#10;&#10;Description automatically generated">
            <a:extLst>
              <a:ext uri="{FF2B5EF4-FFF2-40B4-BE49-F238E27FC236}">
                <a16:creationId xmlns:a16="http://schemas.microsoft.com/office/drawing/2014/main" id="{7C2D2093-971B-5E61-31E0-2C09D546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0" y="2520995"/>
            <a:ext cx="2737104" cy="314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13A84-6D8E-53DB-458B-9FD8BAFB6426}"/>
              </a:ext>
            </a:extLst>
          </p:cNvPr>
          <p:cNvSpPr txBox="1"/>
          <p:nvPr/>
        </p:nvSpPr>
        <p:spPr>
          <a:xfrm>
            <a:off x="8935064" y="1997176"/>
            <a:ext cx="242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Calibri"/>
                <a:cs typeface="Calibri"/>
              </a:rPr>
              <a:t>BennyLink</a:t>
            </a:r>
            <a:r>
              <a:rPr lang="en-US">
                <a:ea typeface="Calibri"/>
                <a:cs typeface="Calibri"/>
              </a:rPr>
              <a:t> (Attendance)</a:t>
            </a:r>
            <a:endParaRPr lang="en-US"/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78CB1342-B3FF-6DEA-4432-97EE9E180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116" y="2741971"/>
            <a:ext cx="2510912" cy="264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C4CDF-7BED-5105-5843-843CB651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428" y="2491117"/>
            <a:ext cx="3106994" cy="31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1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399ec9-07ee-4062-b027-fd0b926742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D70D31801F64498B34939F9D9E0DE" ma:contentTypeVersion="11" ma:contentTypeDescription="Create a new document." ma:contentTypeScope="" ma:versionID="71c4fc79c94cf855902de1a12d2c5fe6">
  <xsd:schema xmlns:xsd="http://www.w3.org/2001/XMLSchema" xmlns:xs="http://www.w3.org/2001/XMLSchema" xmlns:p="http://schemas.microsoft.com/office/2006/metadata/properties" xmlns:ns3="6e399ec9-07ee-4062-b027-fd0b92674212" targetNamespace="http://schemas.microsoft.com/office/2006/metadata/properties" ma:root="true" ma:fieldsID="6aa90e82da149648f5f53fcd40789a27" ns3:_="">
    <xsd:import namespace="6e399ec9-07ee-4062-b027-fd0b926742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99ec9-07ee-4062-b027-fd0b92674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6e399ec9-07ee-4062-b027-fd0b9267421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F73B1A-B6F9-43BC-BF8C-D4E1F4CBC12B}">
  <ds:schemaRefs>
    <ds:schemaRef ds:uri="6e399ec9-07ee-4062-b027-fd0b926742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{EB228CB6-ADCF-49B3-8CAE-BD5A7D9061DE}tf55661986_win32</Templat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Cybersecurity club</vt:lpstr>
      <vt:lpstr>AGENDA</vt:lpstr>
      <vt:lpstr>Cyber news!!!</vt:lpstr>
      <vt:lpstr>File Carving</vt:lpstr>
      <vt:lpstr>File carving walk through</vt:lpstr>
      <vt:lpstr>Magic bytes</vt:lpstr>
      <vt:lpstr>Magic bytes walk through</vt:lpstr>
      <vt:lpstr>docter</vt:lpstr>
      <vt:lpstr>Social Media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Tricker, Ian</dc:creator>
  <cp:revision>19</cp:revision>
  <dcterms:created xsi:type="dcterms:W3CDTF">2025-01-28T02:47:02Z</dcterms:created>
  <dcterms:modified xsi:type="dcterms:W3CDTF">2025-03-27T20:10:42Z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0x01010051BD70D31801F64498B34939F9D9E0DE</vt:lpwstr>
  </property>
  <property fmtid="{D5CDD505-2E9C-101B-9397-08002B2CF9AE}" pid="3" name="MediaServiceImageTags">
    <vt:lpwstr/>
  </property>
</Properties>
</file>