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81" r:id="rId5"/>
    <p:sldId id="284" r:id="rId6"/>
    <p:sldId id="278" r:id="rId7"/>
    <p:sldId id="286" r:id="rId8"/>
    <p:sldId id="287" r:id="rId9"/>
    <p:sldId id="279" r:id="rId10"/>
    <p:sldId id="293" r:id="rId11"/>
    <p:sldId id="288" r:id="rId12"/>
    <p:sldId id="289" r:id="rId13"/>
    <p:sldId id="290" r:id="rId14"/>
    <p:sldId id="291" r:id="rId15"/>
    <p:sldId id="292" r:id="rId16"/>
    <p:sldId id="285" r:id="rId17"/>
    <p:sldId id="28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894762-B140-1BA8-C375-38C2065F2DA5}" v="10" dt="2025-09-25T18:24:07.162"/>
    <p1510:client id="{40C957EC-C1D4-D071-7EFF-CF8521AF2863}" v="2" dt="2025-09-25T14:16:24.552"/>
    <p1510:client id="{4776FF8A-CACE-8E36-7BEB-B4C7F36C2529}" v="14" dt="2025-09-25T05:08:34.179"/>
    <p1510:client id="{5510ECA4-2C43-4ABF-AAC9-CF9DF8EEC46C}" v="48" dt="2025-09-25T01:26:52.685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879" autoAdjust="0"/>
  </p:normalViewPr>
  <p:slideViewPr>
    <p:cSldViewPr snapToGrid="0">
      <p:cViewPr varScale="1">
        <p:scale>
          <a:sx n="119" d="100"/>
          <a:sy n="119" d="100"/>
        </p:scale>
        <p:origin x="96" y="264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cker, Ian" userId="S::ian.tricker@bsu.edu::54c2bf8c-5066-4f36-bb73-32e30d347a8b" providerId="AD" clId="Web-{1C894762-B140-1BA8-C375-38C2065F2DA5}"/>
    <pc:docChg chg="modSld">
      <pc:chgData name="Tricker, Ian" userId="S::ian.tricker@bsu.edu::54c2bf8c-5066-4f36-bb73-32e30d347a8b" providerId="AD" clId="Web-{1C894762-B140-1BA8-C375-38C2065F2DA5}" dt="2025-09-25T18:24:05.177" v="8" actId="20577"/>
      <pc:docMkLst>
        <pc:docMk/>
      </pc:docMkLst>
      <pc:sldChg chg="modSp">
        <pc:chgData name="Tricker, Ian" userId="S::ian.tricker@bsu.edu::54c2bf8c-5066-4f36-bb73-32e30d347a8b" providerId="AD" clId="Web-{1C894762-B140-1BA8-C375-38C2065F2DA5}" dt="2025-09-25T18:24:05.177" v="8" actId="20577"/>
        <pc:sldMkLst>
          <pc:docMk/>
          <pc:sldMk cId="1627175981" sldId="288"/>
        </pc:sldMkLst>
        <pc:spChg chg="mod">
          <ac:chgData name="Tricker, Ian" userId="S::ian.tricker@bsu.edu::54c2bf8c-5066-4f36-bb73-32e30d347a8b" providerId="AD" clId="Web-{1C894762-B140-1BA8-C375-38C2065F2DA5}" dt="2025-09-25T18:24:05.177" v="8" actId="20577"/>
          <ac:spMkLst>
            <pc:docMk/>
            <pc:sldMk cId="1627175981" sldId="288"/>
            <ac:spMk id="7" creationId="{FD6D6247-4268-9BFE-1133-D9289F115AF4}"/>
          </ac:spMkLst>
        </pc:spChg>
      </pc:sldChg>
    </pc:docChg>
  </pc:docChgLst>
  <pc:docChgLst>
    <pc:chgData name="Tricker, Ian" userId="S::ian.tricker@bsu.edu::54c2bf8c-5066-4f36-bb73-32e30d347a8b" providerId="AD" clId="Web-{4776FF8A-CACE-8E36-7BEB-B4C7F36C2529}"/>
    <pc:docChg chg="modSld">
      <pc:chgData name="Tricker, Ian" userId="S::ian.tricker@bsu.edu::54c2bf8c-5066-4f36-bb73-32e30d347a8b" providerId="AD" clId="Web-{4776FF8A-CACE-8E36-7BEB-B4C7F36C2529}" dt="2025-09-25T05:08:34.179" v="14" actId="20577"/>
      <pc:docMkLst>
        <pc:docMk/>
      </pc:docMkLst>
      <pc:sldChg chg="modSp">
        <pc:chgData name="Tricker, Ian" userId="S::ian.tricker@bsu.edu::54c2bf8c-5066-4f36-bb73-32e30d347a8b" providerId="AD" clId="Web-{4776FF8A-CACE-8E36-7BEB-B4C7F36C2529}" dt="2025-09-25T05:08:34.179" v="14" actId="20577"/>
        <pc:sldMkLst>
          <pc:docMk/>
          <pc:sldMk cId="31672263" sldId="290"/>
        </pc:sldMkLst>
        <pc:spChg chg="mod">
          <ac:chgData name="Tricker, Ian" userId="S::ian.tricker@bsu.edu::54c2bf8c-5066-4f36-bb73-32e30d347a8b" providerId="AD" clId="Web-{4776FF8A-CACE-8E36-7BEB-B4C7F36C2529}" dt="2025-09-25T05:08:34.179" v="14" actId="20577"/>
          <ac:spMkLst>
            <pc:docMk/>
            <pc:sldMk cId="31672263" sldId="290"/>
            <ac:spMk id="3" creationId="{C30B0017-DC53-6506-93F4-6C98F48F4BDB}"/>
          </ac:spMkLst>
        </pc:spChg>
      </pc:sldChg>
    </pc:docChg>
  </pc:docChgLst>
  <pc:docChgLst>
    <pc:chgData name="Tricker, Ian" userId="S::ian.tricker@bsu.edu::54c2bf8c-5066-4f36-bb73-32e30d347a8b" providerId="AD" clId="Web-{40C957EC-C1D4-D071-7EFF-CF8521AF2863}"/>
    <pc:docChg chg="modSld">
      <pc:chgData name="Tricker, Ian" userId="S::ian.tricker@bsu.edu::54c2bf8c-5066-4f36-bb73-32e30d347a8b" providerId="AD" clId="Web-{40C957EC-C1D4-D071-7EFF-CF8521AF2863}" dt="2025-09-25T14:16:24.552" v="1" actId="20577"/>
      <pc:docMkLst>
        <pc:docMk/>
      </pc:docMkLst>
      <pc:sldChg chg="modSp">
        <pc:chgData name="Tricker, Ian" userId="S::ian.tricker@bsu.edu::54c2bf8c-5066-4f36-bb73-32e30d347a8b" providerId="AD" clId="Web-{40C957EC-C1D4-D071-7EFF-CF8521AF2863}" dt="2025-09-25T14:16:24.552" v="1" actId="20577"/>
        <pc:sldMkLst>
          <pc:docMk/>
          <pc:sldMk cId="2379265289" sldId="291"/>
        </pc:sldMkLst>
        <pc:spChg chg="mod">
          <ac:chgData name="Tricker, Ian" userId="S::ian.tricker@bsu.edu::54c2bf8c-5066-4f36-bb73-32e30d347a8b" providerId="AD" clId="Web-{40C957EC-C1D4-D071-7EFF-CF8521AF2863}" dt="2025-09-25T14:16:24.552" v="1" actId="20577"/>
          <ac:spMkLst>
            <pc:docMk/>
            <pc:sldMk cId="2379265289" sldId="291"/>
            <ac:spMk id="3" creationId="{D7DEC824-3846-D5EE-6890-191CB766C9CA}"/>
          </ac:spMkLst>
        </pc:spChg>
      </pc:sldChg>
    </pc:docChg>
  </pc:docChgLst>
  <pc:docChgLst>
    <pc:chgData name="Tricker, Ian" userId="54c2bf8c-5066-4f36-bb73-32e30d347a8b" providerId="ADAL" clId="{33E06E6A-1666-42AB-AB17-14402E2E49E3}"/>
    <pc:docChg chg="undo custSel addSld delSld modSld">
      <pc:chgData name="Tricker, Ian" userId="54c2bf8c-5066-4f36-bb73-32e30d347a8b" providerId="ADAL" clId="{33E06E6A-1666-42AB-AB17-14402E2E49E3}" dt="2025-09-25T01:26:52.685" v="3376" actId="1076"/>
      <pc:docMkLst>
        <pc:docMk/>
      </pc:docMkLst>
      <pc:sldChg chg="del">
        <pc:chgData name="Tricker, Ian" userId="54c2bf8c-5066-4f36-bb73-32e30d347a8b" providerId="ADAL" clId="{33E06E6A-1666-42AB-AB17-14402E2E49E3}" dt="2025-09-25T00:15:00.652" v="11" actId="2696"/>
        <pc:sldMkLst>
          <pc:docMk/>
          <pc:sldMk cId="3666674671" sldId="261"/>
        </pc:sldMkLst>
      </pc:sldChg>
      <pc:sldChg chg="addSp delSp modSp mod">
        <pc:chgData name="Tricker, Ian" userId="54c2bf8c-5066-4f36-bb73-32e30d347a8b" providerId="ADAL" clId="{33E06E6A-1666-42AB-AB17-14402E2E49E3}" dt="2025-09-25T01:22:16.340" v="3034" actId="1076"/>
        <pc:sldMkLst>
          <pc:docMk/>
          <pc:sldMk cId="3930438526" sldId="278"/>
        </pc:sldMkLst>
        <pc:spChg chg="mod">
          <ac:chgData name="Tricker, Ian" userId="54c2bf8c-5066-4f36-bb73-32e30d347a8b" providerId="ADAL" clId="{33E06E6A-1666-42AB-AB17-14402E2E49E3}" dt="2025-09-25T01:16:23.045" v="2622" actId="20577"/>
          <ac:spMkLst>
            <pc:docMk/>
            <pc:sldMk cId="3930438526" sldId="278"/>
            <ac:spMk id="2" creationId="{954ABE40-AA00-F366-A36A-B3F1AADBF025}"/>
          </ac:spMkLst>
        </pc:spChg>
        <pc:spChg chg="mod">
          <ac:chgData name="Tricker, Ian" userId="54c2bf8c-5066-4f36-bb73-32e30d347a8b" providerId="ADAL" clId="{33E06E6A-1666-42AB-AB17-14402E2E49E3}" dt="2025-09-25T01:21:42.504" v="3029" actId="20577"/>
          <ac:spMkLst>
            <pc:docMk/>
            <pc:sldMk cId="3930438526" sldId="278"/>
            <ac:spMk id="4" creationId="{E3DDBB83-5C52-3FB9-D039-8EAC38B7B416}"/>
          </ac:spMkLst>
        </pc:spChg>
        <pc:spChg chg="del">
          <ac:chgData name="Tricker, Ian" userId="54c2bf8c-5066-4f36-bb73-32e30d347a8b" providerId="ADAL" clId="{33E06E6A-1666-42AB-AB17-14402E2E49E3}" dt="2025-09-25T01:22:11.066" v="3031"/>
          <ac:spMkLst>
            <pc:docMk/>
            <pc:sldMk cId="3930438526" sldId="278"/>
            <ac:spMk id="15" creationId="{9C373000-EEA1-D16F-189A-338FFDA2E708}"/>
          </ac:spMkLst>
        </pc:spChg>
        <pc:picChg chg="add">
          <ac:chgData name="Tricker, Ian" userId="54c2bf8c-5066-4f36-bb73-32e30d347a8b" providerId="ADAL" clId="{33E06E6A-1666-42AB-AB17-14402E2E49E3}" dt="2025-09-25T01:22:07.672" v="3030"/>
          <ac:picMkLst>
            <pc:docMk/>
            <pc:sldMk cId="3930438526" sldId="278"/>
            <ac:picMk id="3074" creationId="{0BB0DBF2-2825-9B02-20DB-0F5A55696943}"/>
          </ac:picMkLst>
        </pc:picChg>
        <pc:picChg chg="add mod">
          <ac:chgData name="Tricker, Ian" userId="54c2bf8c-5066-4f36-bb73-32e30d347a8b" providerId="ADAL" clId="{33E06E6A-1666-42AB-AB17-14402E2E49E3}" dt="2025-09-25T01:22:16.340" v="3034" actId="1076"/>
          <ac:picMkLst>
            <pc:docMk/>
            <pc:sldMk cId="3930438526" sldId="278"/>
            <ac:picMk id="3076" creationId="{8798B0DD-C671-2D77-EB67-BD5A91147622}"/>
          </ac:picMkLst>
        </pc:picChg>
      </pc:sldChg>
      <pc:sldChg chg="addSp delSp modSp mod">
        <pc:chgData name="Tricker, Ian" userId="54c2bf8c-5066-4f36-bb73-32e30d347a8b" providerId="ADAL" clId="{33E06E6A-1666-42AB-AB17-14402E2E49E3}" dt="2025-09-25T01:26:52.685" v="3376" actId="1076"/>
        <pc:sldMkLst>
          <pc:docMk/>
          <pc:sldMk cId="2243159397" sldId="279"/>
        </pc:sldMkLst>
        <pc:spChg chg="mod">
          <ac:chgData name="Tricker, Ian" userId="54c2bf8c-5066-4f36-bb73-32e30d347a8b" providerId="ADAL" clId="{33E06E6A-1666-42AB-AB17-14402E2E49E3}" dt="2025-09-25T01:22:54.931" v="3050" actId="20577"/>
          <ac:spMkLst>
            <pc:docMk/>
            <pc:sldMk cId="2243159397" sldId="279"/>
            <ac:spMk id="2" creationId="{47A9874B-BCA9-8420-1595-EDD1865A099A}"/>
          </ac:spMkLst>
        </pc:spChg>
        <pc:spChg chg="del mod">
          <ac:chgData name="Tricker, Ian" userId="54c2bf8c-5066-4f36-bb73-32e30d347a8b" providerId="ADAL" clId="{33E06E6A-1666-42AB-AB17-14402E2E49E3}" dt="2025-09-25T00:16:25.645" v="48"/>
          <ac:spMkLst>
            <pc:docMk/>
            <pc:sldMk cId="2243159397" sldId="279"/>
            <ac:spMk id="3" creationId="{68A5FD2B-E3E5-1C2B-0151-21F216B14A33}"/>
          </ac:spMkLst>
        </pc:spChg>
        <pc:spChg chg="mod">
          <ac:chgData name="Tricker, Ian" userId="54c2bf8c-5066-4f36-bb73-32e30d347a8b" providerId="ADAL" clId="{33E06E6A-1666-42AB-AB17-14402E2E49E3}" dt="2025-09-25T01:26:46.785" v="3375" actId="1076"/>
          <ac:spMkLst>
            <pc:docMk/>
            <pc:sldMk cId="2243159397" sldId="279"/>
            <ac:spMk id="4" creationId="{ACFBB810-3430-2C29-1AA0-9744AA0A1AA3}"/>
          </ac:spMkLst>
        </pc:spChg>
        <pc:spChg chg="add del mod">
          <ac:chgData name="Tricker, Ian" userId="54c2bf8c-5066-4f36-bb73-32e30d347a8b" providerId="ADAL" clId="{33E06E6A-1666-42AB-AB17-14402E2E49E3}" dt="2025-09-25T01:26:22.144" v="3370"/>
          <ac:spMkLst>
            <pc:docMk/>
            <pc:sldMk cId="2243159397" sldId="279"/>
            <ac:spMk id="6" creationId="{9B13D999-02A4-B049-EE41-F1B2F0019206}"/>
          </ac:spMkLst>
        </pc:spChg>
        <pc:picChg chg="add del mod">
          <ac:chgData name="Tricker, Ian" userId="54c2bf8c-5066-4f36-bb73-32e30d347a8b" providerId="ADAL" clId="{33E06E6A-1666-42AB-AB17-14402E2E49E3}" dt="2025-09-25T01:26:20.092" v="3369" actId="478"/>
          <ac:picMkLst>
            <pc:docMk/>
            <pc:sldMk cId="2243159397" sldId="279"/>
            <ac:picMk id="1026" creationId="{205E10FC-E1C7-B0FE-ED5D-9B766B596789}"/>
          </ac:picMkLst>
        </pc:picChg>
        <pc:picChg chg="add mod">
          <ac:chgData name="Tricker, Ian" userId="54c2bf8c-5066-4f36-bb73-32e30d347a8b" providerId="ADAL" clId="{33E06E6A-1666-42AB-AB17-14402E2E49E3}" dt="2025-09-25T01:26:52.685" v="3376" actId="1076"/>
          <ac:picMkLst>
            <pc:docMk/>
            <pc:sldMk cId="2243159397" sldId="279"/>
            <ac:picMk id="1028" creationId="{AF1B7BA9-374C-526B-10AA-46F4AE6B51C1}"/>
          </ac:picMkLst>
        </pc:picChg>
      </pc:sldChg>
      <pc:sldChg chg="modSp mod">
        <pc:chgData name="Tricker, Ian" userId="54c2bf8c-5066-4f36-bb73-32e30d347a8b" providerId="ADAL" clId="{33E06E6A-1666-42AB-AB17-14402E2E49E3}" dt="2025-09-25T00:14:26.823" v="9" actId="20577"/>
        <pc:sldMkLst>
          <pc:docMk/>
          <pc:sldMk cId="1672017990" sldId="284"/>
        </pc:sldMkLst>
        <pc:spChg chg="mod">
          <ac:chgData name="Tricker, Ian" userId="54c2bf8c-5066-4f36-bb73-32e30d347a8b" providerId="ADAL" clId="{33E06E6A-1666-42AB-AB17-14402E2E49E3}" dt="2025-09-25T00:14:26.823" v="9" actId="20577"/>
          <ac:spMkLst>
            <pc:docMk/>
            <pc:sldMk cId="1672017990" sldId="284"/>
            <ac:spMk id="3" creationId="{992EC4A8-49EE-CF82-CFDC-BA9308ED0D65}"/>
          </ac:spMkLst>
        </pc:spChg>
      </pc:sldChg>
      <pc:sldChg chg="add">
        <pc:chgData name="Tricker, Ian" userId="54c2bf8c-5066-4f36-bb73-32e30d347a8b" providerId="ADAL" clId="{33E06E6A-1666-42AB-AB17-14402E2E49E3}" dt="2025-09-25T00:14:53.608" v="10"/>
        <pc:sldMkLst>
          <pc:docMk/>
          <pc:sldMk cId="1606786591" sldId="286"/>
        </pc:sldMkLst>
      </pc:sldChg>
      <pc:sldChg chg="modSp add mod">
        <pc:chgData name="Tricker, Ian" userId="54c2bf8c-5066-4f36-bb73-32e30d347a8b" providerId="ADAL" clId="{33E06E6A-1666-42AB-AB17-14402E2E49E3}" dt="2025-09-25T00:39:44.582" v="777" actId="20577"/>
        <pc:sldMkLst>
          <pc:docMk/>
          <pc:sldMk cId="74212683" sldId="287"/>
        </pc:sldMkLst>
        <pc:spChg chg="mod">
          <ac:chgData name="Tricker, Ian" userId="54c2bf8c-5066-4f36-bb73-32e30d347a8b" providerId="ADAL" clId="{33E06E6A-1666-42AB-AB17-14402E2E49E3}" dt="2025-09-25T00:39:44.582" v="777" actId="20577"/>
          <ac:spMkLst>
            <pc:docMk/>
            <pc:sldMk cId="74212683" sldId="287"/>
            <ac:spMk id="3" creationId="{68A5FD2B-E3E5-1C2B-0151-21F216B14A33}"/>
          </ac:spMkLst>
        </pc:spChg>
      </pc:sldChg>
      <pc:sldChg chg="modSp add mod">
        <pc:chgData name="Tricker, Ian" userId="54c2bf8c-5066-4f36-bb73-32e30d347a8b" providerId="ADAL" clId="{33E06E6A-1666-42AB-AB17-14402E2E49E3}" dt="2025-09-25T00:31:14.573" v="769" actId="207"/>
        <pc:sldMkLst>
          <pc:docMk/>
          <pc:sldMk cId="1627175981" sldId="288"/>
        </pc:sldMkLst>
        <pc:spChg chg="mod">
          <ac:chgData name="Tricker, Ian" userId="54c2bf8c-5066-4f36-bb73-32e30d347a8b" providerId="ADAL" clId="{33E06E6A-1666-42AB-AB17-14402E2E49E3}" dt="2025-09-25T00:20:12.339" v="266" actId="20577"/>
          <ac:spMkLst>
            <pc:docMk/>
            <pc:sldMk cId="1627175981" sldId="288"/>
            <ac:spMk id="2" creationId="{6DF6B230-D497-F6B3-1C2F-B01CD62D0149}"/>
          </ac:spMkLst>
        </pc:spChg>
        <pc:spChg chg="mod">
          <ac:chgData name="Tricker, Ian" userId="54c2bf8c-5066-4f36-bb73-32e30d347a8b" providerId="ADAL" clId="{33E06E6A-1666-42AB-AB17-14402E2E49E3}" dt="2025-09-25T00:31:14.573" v="769" actId="207"/>
          <ac:spMkLst>
            <pc:docMk/>
            <pc:sldMk cId="1627175981" sldId="288"/>
            <ac:spMk id="3" creationId="{FBBDE460-BE66-BF0A-0DFE-715142334D93}"/>
          </ac:spMkLst>
        </pc:spChg>
      </pc:sldChg>
      <pc:sldChg chg="modSp add mod">
        <pc:chgData name="Tricker, Ian" userId="54c2bf8c-5066-4f36-bb73-32e30d347a8b" providerId="ADAL" clId="{33E06E6A-1666-42AB-AB17-14402E2E49E3}" dt="2025-09-25T00:45:00.181" v="1142" actId="207"/>
        <pc:sldMkLst>
          <pc:docMk/>
          <pc:sldMk cId="3194421606" sldId="289"/>
        </pc:sldMkLst>
        <pc:spChg chg="mod">
          <ac:chgData name="Tricker, Ian" userId="54c2bf8c-5066-4f36-bb73-32e30d347a8b" providerId="ADAL" clId="{33E06E6A-1666-42AB-AB17-14402E2E49E3}" dt="2025-09-25T00:40:46.591" v="790" actId="20577"/>
          <ac:spMkLst>
            <pc:docMk/>
            <pc:sldMk cId="3194421606" sldId="289"/>
            <ac:spMk id="2" creationId="{0F93D704-CFFC-3BFB-78A6-3DE0F31CADA5}"/>
          </ac:spMkLst>
        </pc:spChg>
        <pc:spChg chg="mod">
          <ac:chgData name="Tricker, Ian" userId="54c2bf8c-5066-4f36-bb73-32e30d347a8b" providerId="ADAL" clId="{33E06E6A-1666-42AB-AB17-14402E2E49E3}" dt="2025-09-25T00:45:00.181" v="1142" actId="207"/>
          <ac:spMkLst>
            <pc:docMk/>
            <pc:sldMk cId="3194421606" sldId="289"/>
            <ac:spMk id="3" creationId="{D108E740-A157-7A4E-F8EC-ADC5A00ECCFF}"/>
          </ac:spMkLst>
        </pc:spChg>
      </pc:sldChg>
      <pc:sldChg chg="modSp add mod">
        <pc:chgData name="Tricker, Ian" userId="54c2bf8c-5066-4f36-bb73-32e30d347a8b" providerId="ADAL" clId="{33E06E6A-1666-42AB-AB17-14402E2E49E3}" dt="2025-09-25T01:00:39.169" v="1968" actId="20577"/>
        <pc:sldMkLst>
          <pc:docMk/>
          <pc:sldMk cId="31672263" sldId="290"/>
        </pc:sldMkLst>
        <pc:spChg chg="mod">
          <ac:chgData name="Tricker, Ian" userId="54c2bf8c-5066-4f36-bb73-32e30d347a8b" providerId="ADAL" clId="{33E06E6A-1666-42AB-AB17-14402E2E49E3}" dt="2025-09-25T00:57:21.752" v="1768" actId="20577"/>
          <ac:spMkLst>
            <pc:docMk/>
            <pc:sldMk cId="31672263" sldId="290"/>
            <ac:spMk id="2" creationId="{93B65931-4CA6-EF67-8994-267A26B47C8E}"/>
          </ac:spMkLst>
        </pc:spChg>
        <pc:spChg chg="mod">
          <ac:chgData name="Tricker, Ian" userId="54c2bf8c-5066-4f36-bb73-32e30d347a8b" providerId="ADAL" clId="{33E06E6A-1666-42AB-AB17-14402E2E49E3}" dt="2025-09-25T01:00:39.169" v="1968" actId="20577"/>
          <ac:spMkLst>
            <pc:docMk/>
            <pc:sldMk cId="31672263" sldId="290"/>
            <ac:spMk id="3" creationId="{C30B0017-DC53-6506-93F4-6C98F48F4BDB}"/>
          </ac:spMkLst>
        </pc:spChg>
      </pc:sldChg>
      <pc:sldChg chg="modSp add mod">
        <pc:chgData name="Tricker, Ian" userId="54c2bf8c-5066-4f36-bb73-32e30d347a8b" providerId="ADAL" clId="{33E06E6A-1666-42AB-AB17-14402E2E49E3}" dt="2025-09-25T01:01:30.397" v="2013" actId="20577"/>
        <pc:sldMkLst>
          <pc:docMk/>
          <pc:sldMk cId="2379265289" sldId="291"/>
        </pc:sldMkLst>
        <pc:spChg chg="mod">
          <ac:chgData name="Tricker, Ian" userId="54c2bf8c-5066-4f36-bb73-32e30d347a8b" providerId="ADAL" clId="{33E06E6A-1666-42AB-AB17-14402E2E49E3}" dt="2025-09-25T00:57:16.493" v="1761" actId="20577"/>
          <ac:spMkLst>
            <pc:docMk/>
            <pc:sldMk cId="2379265289" sldId="291"/>
            <ac:spMk id="2" creationId="{605EDE6D-F3C4-44D0-F1AD-F7EE49A8C339}"/>
          </ac:spMkLst>
        </pc:spChg>
        <pc:spChg chg="mod">
          <ac:chgData name="Tricker, Ian" userId="54c2bf8c-5066-4f36-bb73-32e30d347a8b" providerId="ADAL" clId="{33E06E6A-1666-42AB-AB17-14402E2E49E3}" dt="2025-09-25T01:01:30.397" v="2013" actId="20577"/>
          <ac:spMkLst>
            <pc:docMk/>
            <pc:sldMk cId="2379265289" sldId="291"/>
            <ac:spMk id="3" creationId="{D7DEC824-3846-D5EE-6890-191CB766C9CA}"/>
          </ac:spMkLst>
        </pc:spChg>
        <pc:spChg chg="mod">
          <ac:chgData name="Tricker, Ian" userId="54c2bf8c-5066-4f36-bb73-32e30d347a8b" providerId="ADAL" clId="{33E06E6A-1666-42AB-AB17-14402E2E49E3}" dt="2025-09-25T00:57:28.936" v="1770" actId="20577"/>
          <ac:spMkLst>
            <pc:docMk/>
            <pc:sldMk cId="2379265289" sldId="291"/>
            <ac:spMk id="4" creationId="{88D37BD3-B507-BE40-F04A-0979A964CD7E}"/>
          </ac:spMkLst>
        </pc:spChg>
      </pc:sldChg>
      <pc:sldChg chg="addSp delSp modSp add mod">
        <pc:chgData name="Tricker, Ian" userId="54c2bf8c-5066-4f36-bb73-32e30d347a8b" providerId="ADAL" clId="{33E06E6A-1666-42AB-AB17-14402E2E49E3}" dt="2025-09-25T01:13:33.995" v="2612" actId="20577"/>
        <pc:sldMkLst>
          <pc:docMk/>
          <pc:sldMk cId="2784787956" sldId="292"/>
        </pc:sldMkLst>
        <pc:spChg chg="mod">
          <ac:chgData name="Tricker, Ian" userId="54c2bf8c-5066-4f36-bb73-32e30d347a8b" providerId="ADAL" clId="{33E06E6A-1666-42AB-AB17-14402E2E49E3}" dt="2025-09-25T01:07:46.237" v="2034" actId="20577"/>
          <ac:spMkLst>
            <pc:docMk/>
            <pc:sldMk cId="2784787956" sldId="292"/>
            <ac:spMk id="2" creationId="{B8A88A10-911A-71E2-6BE5-A775FC5F0FB4}"/>
          </ac:spMkLst>
        </pc:spChg>
        <pc:spChg chg="mod">
          <ac:chgData name="Tricker, Ian" userId="54c2bf8c-5066-4f36-bb73-32e30d347a8b" providerId="ADAL" clId="{33E06E6A-1666-42AB-AB17-14402E2E49E3}" dt="2025-09-25T01:13:33.995" v="2612" actId="20577"/>
          <ac:spMkLst>
            <pc:docMk/>
            <pc:sldMk cId="2784787956" sldId="292"/>
            <ac:spMk id="3" creationId="{E92704C6-7EEF-5333-0084-542D4E95EE67}"/>
          </ac:spMkLst>
        </pc:spChg>
        <pc:spChg chg="del mod">
          <ac:chgData name="Tricker, Ian" userId="54c2bf8c-5066-4f36-bb73-32e30d347a8b" providerId="ADAL" clId="{33E06E6A-1666-42AB-AB17-14402E2E49E3}" dt="2025-09-25T01:13:22.894" v="2608"/>
          <ac:spMkLst>
            <pc:docMk/>
            <pc:sldMk cId="2784787956" sldId="292"/>
            <ac:spMk id="4" creationId="{A0B1645F-41CC-1742-F8DF-3E1337227AB5}"/>
          </ac:spMkLst>
        </pc:spChg>
        <pc:picChg chg="add mod">
          <ac:chgData name="Tricker, Ian" userId="54c2bf8c-5066-4f36-bb73-32e30d347a8b" providerId="ADAL" clId="{33E06E6A-1666-42AB-AB17-14402E2E49E3}" dt="2025-09-25T01:13:30.419" v="2611" actId="1076"/>
          <ac:picMkLst>
            <pc:docMk/>
            <pc:sldMk cId="2784787956" sldId="292"/>
            <ac:picMk id="2050" creationId="{5482CB92-B900-0109-4578-EBE9CE231D59}"/>
          </ac:picMkLst>
        </pc:picChg>
      </pc:sldChg>
      <pc:sldChg chg="add del">
        <pc:chgData name="Tricker, Ian" userId="54c2bf8c-5066-4f36-bb73-32e30d347a8b" providerId="ADAL" clId="{33E06E6A-1666-42AB-AB17-14402E2E49E3}" dt="2025-09-25T00:58:56.653" v="1879"/>
        <pc:sldMkLst>
          <pc:docMk/>
          <pc:sldMk cId="3688751446" sldId="292"/>
        </pc:sldMkLst>
      </pc:sldChg>
      <pc:sldChg chg="add del">
        <pc:chgData name="Tricker, Ian" userId="54c2bf8c-5066-4f36-bb73-32e30d347a8b" providerId="ADAL" clId="{33E06E6A-1666-42AB-AB17-14402E2E49E3}" dt="2025-09-25T01:03:47.330" v="2015" actId="2696"/>
        <pc:sldMkLst>
          <pc:docMk/>
          <pc:sldMk cId="3884868411" sldId="292"/>
        </pc:sldMkLst>
      </pc:sldChg>
      <pc:sldChg chg="add">
        <pc:chgData name="Tricker, Ian" userId="54c2bf8c-5066-4f36-bb73-32e30d347a8b" providerId="ADAL" clId="{33E06E6A-1666-42AB-AB17-14402E2E49E3}" dt="2025-09-25T01:22:49.709" v="3035"/>
        <pc:sldMkLst>
          <pc:docMk/>
          <pc:sldMk cId="254092693" sldId="29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64E56-732A-5646-6190-EB62AA35C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A9AFC6-70EC-EB87-E56A-0072BD5BA3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F60B82-E5FF-512A-840F-3C865E5F3E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87E7A-DA15-6440-4060-24C55E17A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59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B1BD3-CCED-5748-2463-0865CF985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280AD5-52B8-3E8D-3515-2559FF5486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CCBFA6-2189-DD74-0B84-4BB2C8C73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98CEE-3FF9-4A1C-C6D1-43C26F6E3C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87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13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01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39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8A639-676E-777E-5FEA-B55F5CAED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876EA2-85A8-9344-4FBF-D3F862C2BA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1B2365-D7FC-3A13-0223-661FB60C08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ABAA0-63A2-1184-CF46-8D5029C5B4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84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2FEDC-39F5-87D9-DB57-B859AEE36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20B3AC-E84C-C435-04A9-35B5FF4006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2F859F-5CDA-1F9D-17EC-61686D219A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10041-3E42-A83D-D346-C153B399F5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85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FB360-62D1-3071-8DCC-3EEC930D3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2DABE2-458F-0676-47D3-4210515497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6AA04B-6E92-6655-2ED9-C41C8F5DF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573A9-8A47-710A-CD9B-DDAB2536A1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0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FE446-1FFE-9EE8-09B6-C9933E3F4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959E5F-7D40-2FA4-4440-F6F7946C20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C9EABE-879A-C086-DE54-1882ED9C39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3EE68-BA59-67DB-514D-8002D9630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087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kalilinux/packages/hash-identifier/-/raw/kali/master/hash-id.py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/>
          <a:lstStyle/>
          <a:p>
            <a:r>
              <a:rPr lang="en-US" dirty="0"/>
              <a:t>Cybersecurity club</a:t>
            </a: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7330E-20A4-9365-3ED5-93745EAA3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5931-4CA6-EF67-8994-267A26B47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dirty="0">
                <a:ea typeface="Calibri Light"/>
                <a:cs typeface="Calibri Light"/>
              </a:rPr>
              <a:t>Attack modes part 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B0017-DC53-6506-93F4-6C98F48F4B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3335" y="2024779"/>
            <a:ext cx="5212079" cy="4137189"/>
          </a:xfrm>
          <a:noFill/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lvl="2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-a 0 = Dictionary Attack</a:t>
            </a:r>
          </a:p>
          <a:p>
            <a:pPr marL="514350" lvl="4" indent="-285750">
              <a:buFont typeface="Courier New" panose="02070309020205020404" pitchFamily="49" charset="0"/>
              <a:buChar char="o"/>
            </a:pPr>
            <a:r>
              <a:rPr lang="en-US" dirty="0">
                <a:ea typeface="Calibri"/>
                <a:cs typeface="Calibri"/>
              </a:rPr>
              <a:t>Uses a wordlist to try passwords directly</a:t>
            </a:r>
          </a:p>
          <a:p>
            <a:pPr marL="514350" lvl="4" indent="-285750">
              <a:buFont typeface="Courier New" panose="02070309020205020404" pitchFamily="49" charset="0"/>
              <a:buChar char="o"/>
            </a:pPr>
            <a:r>
              <a:rPr lang="en-US" dirty="0" err="1">
                <a:ea typeface="+mn-lt"/>
                <a:cs typeface="+mn-lt"/>
              </a:rPr>
              <a:t>hashcat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-m 0 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-a 0 </a:t>
            </a:r>
            <a:r>
              <a:rPr lang="en-US" dirty="0">
                <a:solidFill>
                  <a:schemeClr val="accent5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hash.txt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rockyou.txt</a:t>
            </a:r>
            <a:endParaRPr lang="en-US" dirty="0">
              <a:solidFill>
                <a:srgbClr val="FF0000"/>
              </a:solidFill>
              <a:ea typeface="Calibri"/>
              <a:cs typeface="Calibri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-a 1 = Combinator Attack</a:t>
            </a:r>
          </a:p>
          <a:p>
            <a:pPr marL="514350" lvl="4" indent="-285750">
              <a:buFont typeface="Courier New" panose="02070309020205020404" pitchFamily="49" charset="0"/>
              <a:buChar char="o"/>
            </a:pPr>
            <a:r>
              <a:rPr lang="en-US" dirty="0">
                <a:ea typeface="Calibri"/>
                <a:cs typeface="Calibri"/>
              </a:rPr>
              <a:t>Combines words from two wordlist</a:t>
            </a:r>
          </a:p>
          <a:p>
            <a:pPr marL="514350" lvl="4" indent="-285750">
              <a:buFont typeface="Courier New" panose="02070309020205020404" pitchFamily="49" charset="0"/>
              <a:buChar char="o"/>
            </a:pPr>
            <a:r>
              <a:rPr lang="en-US" dirty="0" err="1">
                <a:ea typeface="+mn-lt"/>
                <a:cs typeface="+mn-lt"/>
              </a:rPr>
              <a:t>hashcat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-m 0 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-a 1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left.txt right.txt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-a 3 = Brute-force/Mask Attack</a:t>
            </a:r>
          </a:p>
          <a:p>
            <a:pPr marL="514350" lvl="4" indent="-285750">
              <a:buFont typeface="Courier New" panose="02070309020205020404" pitchFamily="49" charset="0"/>
              <a:buChar char="o"/>
            </a:pPr>
            <a:r>
              <a:rPr lang="en-US" dirty="0">
                <a:ea typeface="+mn-lt"/>
                <a:cs typeface="+mn-lt"/>
              </a:rPr>
              <a:t>Guess password based on patterns </a:t>
            </a:r>
          </a:p>
          <a:p>
            <a:pPr marL="514350" lvl="4" indent="-285750">
              <a:buFont typeface="Courier New" panose="02070309020205020404" pitchFamily="49" charset="0"/>
              <a:buChar char="o"/>
            </a:pPr>
            <a:r>
              <a:rPr lang="en-US" dirty="0" err="1">
                <a:ea typeface="+mn-lt"/>
                <a:cs typeface="+mn-lt"/>
              </a:rPr>
              <a:t>hashcat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-m 0 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-a 3 </a:t>
            </a:r>
            <a:r>
              <a:rPr lang="en-US" dirty="0">
                <a:solidFill>
                  <a:schemeClr val="accent5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hash.txt </a:t>
            </a:r>
            <a:r>
              <a:rPr lang="en-US" dirty="0">
                <a:solidFill>
                  <a:srgbClr val="7030A0"/>
                </a:solidFill>
                <a:ea typeface="+mn-lt"/>
                <a:cs typeface="+mn-lt"/>
              </a:rPr>
              <a:t>?</a:t>
            </a:r>
            <a:r>
              <a:rPr lang="en-US" dirty="0" err="1">
                <a:solidFill>
                  <a:srgbClr val="7030A0"/>
                </a:solidFill>
                <a:ea typeface="+mn-lt"/>
                <a:cs typeface="+mn-lt"/>
              </a:rPr>
              <a:t>l?u?d?s</a:t>
            </a:r>
            <a:endParaRPr lang="en-US" dirty="0">
              <a:solidFill>
                <a:srgbClr val="7030A0"/>
              </a:solidFill>
              <a:ea typeface="+mn-lt"/>
              <a:cs typeface="+mn-lt"/>
            </a:endParaRPr>
          </a:p>
          <a:p>
            <a:pPr marL="514350" lvl="4" indent="-285750">
              <a:buFont typeface="Courier New" panose="02070309020205020404" pitchFamily="49" charset="0"/>
              <a:buChar char="o"/>
            </a:pPr>
            <a:r>
              <a:rPr lang="en-US" dirty="0">
                <a:ea typeface="+mn-lt"/>
                <a:cs typeface="+mn-lt"/>
              </a:rPr>
              <a:t>?l=lowercase letter, ?u=uppercase letter, ?d=digit, ?s=special character</a:t>
            </a:r>
            <a:endParaRPr lang="en-US" dirty="0">
              <a:ea typeface="Calibri"/>
              <a:cs typeface="Calibri"/>
            </a:endParaRPr>
          </a:p>
          <a:p>
            <a:pPr marL="514350" lvl="4" indent="-285750">
              <a:buFont typeface="Courier New" panose="02070309020205020404" pitchFamily="49" charset="0"/>
              <a:buChar char="o"/>
            </a:pPr>
            <a:r>
              <a:rPr lang="en-US" dirty="0">
                <a:ea typeface="+mn-lt"/>
                <a:cs typeface="+mn-lt"/>
              </a:rPr>
              <a:t>Use –1 to </a:t>
            </a:r>
            <a:r>
              <a:rPr lang="en-US" dirty="0" err="1">
                <a:ea typeface="+mn-lt"/>
                <a:cs typeface="+mn-lt"/>
              </a:rPr>
              <a:t>definne</a:t>
            </a:r>
            <a:r>
              <a:rPr lang="en-US" dirty="0">
                <a:ea typeface="+mn-lt"/>
                <a:cs typeface="+mn-lt"/>
              </a:rPr>
              <a:t> special characters</a:t>
            </a:r>
          </a:p>
          <a:p>
            <a:pPr marL="514350" lvl="4" indent="-285750">
              <a:buFont typeface="Courier New" panose="02070309020205020404" pitchFamily="49" charset="0"/>
              <a:buChar char="o"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380B9-8DEC-DDDB-E796-6B18B8FB0D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59795" y="2024780"/>
            <a:ext cx="4894006" cy="41371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ea typeface="Calibri"/>
                <a:cs typeface="Calibri"/>
              </a:rPr>
              <a:t>Find out what type of hash it is in task2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/>
                <a:cs typeface="Calibri"/>
              </a:rPr>
              <a:t>Crack the hash 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/>
                <a:cs typeface="Calibri"/>
              </a:rPr>
              <a:t>Check answers with 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3DD40D-CA59-7000-F594-BAA6102B4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2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A0208-3B9B-A9BF-8688-7FB041EC0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EDE6D-F3C4-44D0-F1AD-F7EE49A8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dirty="0">
                <a:ea typeface="Calibri Light"/>
                <a:cs typeface="Calibri Light"/>
              </a:rPr>
              <a:t>Attack modes part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EC824-3846-D5EE-6890-191CB766C9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3335" y="2024779"/>
            <a:ext cx="5212079" cy="41371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-a 6 = Hybrid Attack (Wordlist + Mask)</a:t>
            </a:r>
          </a:p>
          <a:p>
            <a:pPr marL="514350" lvl="4" indent="-285750">
              <a:buFont typeface="Courier New" panose="02070309020205020404" pitchFamily="49" charset="0"/>
              <a:buChar char="o"/>
            </a:pPr>
            <a:r>
              <a:rPr lang="en-US" dirty="0">
                <a:ea typeface="+mn-lt"/>
                <a:cs typeface="+mn-lt"/>
              </a:rPr>
              <a:t>Appends patterns to words</a:t>
            </a:r>
          </a:p>
          <a:p>
            <a:pPr marL="514350" lvl="4" indent="-285750">
              <a:buFont typeface="Courier New" panose="02070309020205020404" pitchFamily="49" charset="0"/>
              <a:buChar char="o"/>
            </a:pPr>
            <a:r>
              <a:rPr lang="en-US" dirty="0" err="1">
                <a:ea typeface="+mn-lt"/>
                <a:cs typeface="+mn-lt"/>
              </a:rPr>
              <a:t>hashcat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-m 0 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-a 6 </a:t>
            </a:r>
            <a:r>
              <a:rPr lang="en-US" dirty="0">
                <a:solidFill>
                  <a:schemeClr val="accent5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hash.txt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rockyou.txt </a:t>
            </a:r>
            <a:r>
              <a:rPr lang="en-US" dirty="0">
                <a:solidFill>
                  <a:srgbClr val="7030A0"/>
                </a:solidFill>
                <a:ea typeface="+mn-lt"/>
                <a:cs typeface="+mn-lt"/>
              </a:rPr>
              <a:t>?</a:t>
            </a:r>
            <a:r>
              <a:rPr lang="en-US" dirty="0" err="1">
                <a:solidFill>
                  <a:srgbClr val="7030A0"/>
                </a:solidFill>
                <a:ea typeface="+mn-lt"/>
                <a:cs typeface="+mn-lt"/>
              </a:rPr>
              <a:t>d?d</a:t>
            </a:r>
            <a:endParaRPr lang="en-US" dirty="0">
              <a:solidFill>
                <a:srgbClr val="7030A0"/>
              </a:solidFill>
              <a:ea typeface="+mn-lt"/>
              <a:cs typeface="+mn-lt"/>
            </a:endParaRP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-a 7 = Hybrid Attack (Mask + Wordlist)</a:t>
            </a:r>
          </a:p>
          <a:p>
            <a:pPr marL="514350" lvl="4" indent="-285750">
              <a:buFont typeface="Courier New" panose="02070309020205020404" pitchFamily="49" charset="0"/>
              <a:buChar char="o"/>
            </a:pPr>
            <a:r>
              <a:rPr lang="en-US" dirty="0">
                <a:ea typeface="+mn-lt"/>
                <a:cs typeface="+mn-lt"/>
              </a:rPr>
              <a:t>Prepends patterns to words</a:t>
            </a:r>
          </a:p>
          <a:p>
            <a:pPr marL="514350" lvl="4" indent="-285750">
              <a:buFont typeface="Courier New" panose="02070309020205020404" pitchFamily="49" charset="0"/>
              <a:buChar char="o"/>
            </a:pPr>
            <a:r>
              <a:rPr lang="en-US" err="1">
                <a:ea typeface="+mn-lt"/>
                <a:cs typeface="+mn-lt"/>
              </a:rPr>
              <a:t>hashcat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-m 0 </a:t>
            </a:r>
            <a:r>
              <a:rPr lang="en-US">
                <a:solidFill>
                  <a:srgbClr val="C00000"/>
                </a:solidFill>
                <a:ea typeface="+mn-lt"/>
                <a:cs typeface="+mn-lt"/>
              </a:rPr>
              <a:t>-a 7 </a:t>
            </a:r>
            <a:r>
              <a:rPr lang="en-US" dirty="0">
                <a:solidFill>
                  <a:schemeClr val="accent5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hash.txt </a:t>
            </a:r>
            <a:r>
              <a:rPr lang="en-US">
                <a:solidFill>
                  <a:srgbClr val="7030A0"/>
                </a:solidFill>
                <a:ea typeface="+mn-lt"/>
                <a:cs typeface="+mn-lt"/>
              </a:rPr>
              <a:t>?</a:t>
            </a:r>
            <a:r>
              <a:rPr lang="en-US" err="1">
                <a:solidFill>
                  <a:srgbClr val="7030A0"/>
                </a:solidFill>
                <a:ea typeface="+mn-lt"/>
                <a:cs typeface="+mn-lt"/>
              </a:rPr>
              <a:t>d?d</a:t>
            </a:r>
            <a:r>
              <a:rPr lang="en-US" dirty="0">
                <a:solidFill>
                  <a:schemeClr val="accent5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rockyou.txt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37BD3-B507-BE40-F04A-0979A964CD7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59795" y="2024780"/>
            <a:ext cx="4894006" cy="41371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ea typeface="Calibri"/>
                <a:cs typeface="Calibri"/>
              </a:rPr>
              <a:t>Find out what type of hash it is in task3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/>
                <a:cs typeface="Calibri"/>
              </a:rPr>
              <a:t>Crack the hash 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/>
                <a:cs typeface="Calibri"/>
              </a:rPr>
              <a:t>Check answers with 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18695E-56EA-59D8-77C3-F59953BAF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265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B61EB-5A83-A6F7-AE53-D7515323C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8A10-911A-71E2-6BE5-A775FC5F0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dirty="0">
                <a:ea typeface="Calibri Light"/>
                <a:cs typeface="Calibri Light"/>
              </a:rPr>
              <a:t>Ethics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04C6-7EEF-5333-0084-542D4E95EE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3335" y="2024779"/>
            <a:ext cx="5212079" cy="41371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Only crack your own hashes or authorized ones in labs, CTFs, or pen testing assignments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Help others identify weak passwords during an authorized pen test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Practice in offline labs environments</a:t>
            </a:r>
          </a:p>
          <a:p>
            <a:pPr marL="514350" lvl="4" indent="-285750">
              <a:buFont typeface="Courier New" panose="02070309020205020404" pitchFamily="49" charset="0"/>
              <a:buChar char="o"/>
            </a:pPr>
            <a:r>
              <a:rPr lang="en-US" dirty="0">
                <a:ea typeface="+mn-lt"/>
                <a:cs typeface="+mn-lt"/>
              </a:rPr>
              <a:t>Use the rockyou.txt list by making hashes with echo -n “password” | md5sum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Always ask first before doing illegal stuff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dirty="0">
              <a:ea typeface="+mn-lt"/>
              <a:cs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50AC7E-1432-939B-D2BF-9BEE0B4B0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050" name="Picture 2" descr="What Is Cybersecurity Ethics? A Comprehensive Guide">
            <a:extLst>
              <a:ext uri="{FF2B5EF4-FFF2-40B4-BE49-F238E27FC236}">
                <a16:creationId xmlns:a16="http://schemas.microsoft.com/office/drawing/2014/main" id="{5482CB92-B900-0109-4578-EBE9CE231D59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588" y="2255950"/>
            <a:ext cx="5862752" cy="292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787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dirty="0"/>
              <a:t>Social Media</a:t>
            </a:r>
          </a:p>
        </p:txBody>
      </p: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F2CCE123-860F-8623-781F-12CEA66980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2024781"/>
            <a:ext cx="2878394" cy="4137189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Instagram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02BFD-960F-CBB3-E984-CDC12813A10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42491" y="1998276"/>
            <a:ext cx="4894006" cy="41371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Discord</a:t>
            </a:r>
          </a:p>
          <a:p>
            <a:pPr algn="ctr"/>
            <a:endParaRPr lang="en-US" dirty="0">
              <a:ea typeface="Calibri"/>
              <a:cs typeface="Calibri"/>
            </a:endParaRPr>
          </a:p>
          <a:p>
            <a:pPr algn="ctr"/>
            <a:endParaRPr lang="en-US" dirty="0">
              <a:ea typeface="Calibri"/>
              <a:cs typeface="Calibri"/>
            </a:endParaRPr>
          </a:p>
          <a:p>
            <a:pPr algn="ctr"/>
            <a:endParaRPr lang="en-US" dirty="0">
              <a:ea typeface="Calibri"/>
              <a:cs typeface="Calibri"/>
            </a:endParaRPr>
          </a:p>
          <a:p>
            <a:pPr algn="ctr"/>
            <a:endParaRPr lang="en-US" dirty="0">
              <a:ea typeface="Calibri"/>
              <a:cs typeface="Calibri"/>
            </a:endParaRPr>
          </a:p>
          <a:p>
            <a:pPr algn="ctr"/>
            <a:endParaRPr lang="en-US" dirty="0">
              <a:ea typeface="Calibri"/>
              <a:cs typeface="Calibri"/>
            </a:endParaRPr>
          </a:p>
          <a:p>
            <a:pPr algn="ctr"/>
            <a:endParaRPr lang="en-US" dirty="0">
              <a:ea typeface="Calibri"/>
              <a:cs typeface="Calibri"/>
            </a:endParaRPr>
          </a:p>
          <a:p>
            <a:pPr algn="ctr"/>
            <a:endParaRPr lang="en-US" dirty="0">
              <a:ea typeface="Calibri"/>
              <a:cs typeface="Calibri"/>
            </a:endParaRPr>
          </a:p>
          <a:p>
            <a:pPr algn="ctr"/>
            <a:endParaRPr lang="en-US" dirty="0">
              <a:ea typeface="Calibri"/>
              <a:cs typeface="Calibri"/>
            </a:endParaRPr>
          </a:p>
          <a:p>
            <a:pPr algn="ctr"/>
            <a:endParaRPr lang="en-US" dirty="0">
              <a:ea typeface="Calibri"/>
              <a:cs typeface="Calibri"/>
            </a:endParaRPr>
          </a:p>
          <a:p>
            <a:pPr algn="ctr"/>
            <a:r>
              <a:rPr lang="en-US" dirty="0">
                <a:ea typeface="Calibri"/>
                <a:cs typeface="Calibri"/>
              </a:rPr>
              <a:t>https://dsc.gg/bsucyber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0227B8-A24C-8C29-034A-D7700B887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8" name="Picture 7" descr="A qr code with a logo&#10;&#10;Description automatically generated">
            <a:extLst>
              <a:ext uri="{FF2B5EF4-FFF2-40B4-BE49-F238E27FC236}">
                <a16:creationId xmlns:a16="http://schemas.microsoft.com/office/drawing/2014/main" id="{7C2D2093-971B-5E61-31E0-2C09D546B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90" y="2520995"/>
            <a:ext cx="2737104" cy="31447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D13A84-6D8E-53DB-458B-9FD8BAFB6426}"/>
              </a:ext>
            </a:extLst>
          </p:cNvPr>
          <p:cNvSpPr txBox="1"/>
          <p:nvPr/>
        </p:nvSpPr>
        <p:spPr>
          <a:xfrm>
            <a:off x="8935064" y="1997176"/>
            <a:ext cx="242119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Calibri"/>
                <a:cs typeface="Calibri"/>
              </a:rPr>
              <a:t>Be Connected</a:t>
            </a:r>
            <a:endParaRPr lang="en-US">
              <a:ea typeface="Calibri"/>
              <a:cs typeface="Calibri"/>
            </a:endParaRPr>
          </a:p>
          <a:p>
            <a:pPr algn="ctr"/>
            <a:r>
              <a:rPr lang="en-US" dirty="0">
                <a:ea typeface="Calibri"/>
                <a:cs typeface="Calibri"/>
              </a:rPr>
              <a:t>(Attendance)</a:t>
            </a:r>
            <a:endParaRPr lang="en-US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pic>
        <p:nvPicPr>
          <p:cNvPr id="6" name="Picture 5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5167DE7F-FE1E-5D4B-F4D8-07920C672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030" y="2458064"/>
            <a:ext cx="3255036" cy="3203678"/>
          </a:xfrm>
          <a:prstGeom prst="rect">
            <a:avLst/>
          </a:prstGeom>
        </p:spPr>
      </p:pic>
      <p:pic>
        <p:nvPicPr>
          <p:cNvPr id="7" name="Picture 6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C292721C-1F4F-4635-D1E5-31D0B47B9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4602" y="2699096"/>
            <a:ext cx="3013689" cy="295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11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210711"/>
            <a:ext cx="9467127" cy="2527911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613063-168A-02B8-4326-BB842F3B8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075" y="3738622"/>
            <a:ext cx="9467850" cy="252791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D706-11EF-C258-EBD5-C4EEFEAA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C4A8-49EE-CF82-CFDC-BA9308ED0D6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8200" y="1790329"/>
            <a:ext cx="5134335" cy="41130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fontAlgn="base"/>
            <a:r>
              <a:rPr lang="en-US" dirty="0"/>
              <a:t>Cybersecurity news​</a:t>
            </a:r>
          </a:p>
          <a:p>
            <a:pPr fontAlgn="base"/>
            <a:r>
              <a:rPr lang="en-US" dirty="0"/>
              <a:t>What are hashes?​</a:t>
            </a:r>
          </a:p>
          <a:p>
            <a:pPr fontAlgn="base"/>
            <a:r>
              <a:rPr lang="en-US" dirty="0" err="1"/>
              <a:t>Hashcat</a:t>
            </a:r>
            <a:r>
              <a:rPr lang="en-US" dirty="0"/>
              <a:t> (password cracking)​</a:t>
            </a:r>
          </a:p>
          <a:p>
            <a:pPr fontAlgn="base"/>
            <a:r>
              <a:rPr lang="en-US" dirty="0"/>
              <a:t>Social media​</a:t>
            </a:r>
          </a:p>
          <a:p>
            <a:pPr fontAlgn="base"/>
            <a:r>
              <a:rPr lang="en-US" dirty="0"/>
              <a:t>Questions​</a:t>
            </a:r>
          </a:p>
        </p:txBody>
      </p:sp>
      <p:pic>
        <p:nvPicPr>
          <p:cNvPr id="7" name="Picture Placeholder 6" descr="A computer screen with a pencil and people on it&#10;&#10;Description automatically generated">
            <a:extLst>
              <a:ext uri="{FF2B5EF4-FFF2-40B4-BE49-F238E27FC236}">
                <a16:creationId xmlns:a16="http://schemas.microsoft.com/office/drawing/2014/main" id="{08DAC26A-09CC-AEE3-869C-FA1137049814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618" y="2069307"/>
            <a:ext cx="5944181" cy="3128821"/>
          </a:xfrm>
          <a:noFill/>
        </p:spPr>
      </p:pic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</p:spPr>
        <p:txBody>
          <a:bodyPr anchor="ctr">
            <a:normAutofit/>
          </a:bodyPr>
          <a:lstStyle/>
          <a:p>
            <a:r>
              <a:rPr lang="en-US" dirty="0"/>
              <a:t>Cyber news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DBB83-5C52-3FB9-D039-8EAC38B7B4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bad password ended a 158-year-old business</a:t>
            </a:r>
          </a:p>
          <a:p>
            <a:pPr marL="800100" lvl="2" indent="-342900">
              <a:buFont typeface="Courier New" panose="02070309020205020404" pitchFamily="49" charset="0"/>
              <a:buChar char="o"/>
            </a:pPr>
            <a:r>
              <a:rPr lang="en-US" dirty="0"/>
              <a:t>KNP a transporting business fell victim to bad password</a:t>
            </a:r>
          </a:p>
          <a:p>
            <a:pPr marL="800100" lvl="2" indent="-342900">
              <a:buFont typeface="Courier New" panose="02070309020205020404" pitchFamily="49" charset="0"/>
              <a:buChar char="o"/>
            </a:pPr>
            <a:r>
              <a:rPr lang="en-US" dirty="0"/>
              <a:t>Akira (hacker) found an employee without multi-factor authentication and guess the password</a:t>
            </a:r>
          </a:p>
          <a:p>
            <a:pPr marL="800100" lvl="2" indent="-342900">
              <a:buFont typeface="Courier New" panose="02070309020205020404" pitchFamily="49" charset="0"/>
              <a:buChar char="o"/>
            </a:pPr>
            <a:r>
              <a:rPr lang="en-US" dirty="0"/>
              <a:t>Once inside they deployed ransomware, destroyed backups, and demanded £5 million KNP didn’t have that type of money</a:t>
            </a:r>
          </a:p>
          <a:p>
            <a:pPr marL="800100" lvl="2" indent="-342900">
              <a:buFont typeface="Courier New" panose="02070309020205020404" pitchFamily="49" charset="0"/>
              <a:buChar char="o"/>
            </a:pPr>
            <a:r>
              <a:rPr lang="en-US" dirty="0"/>
              <a:t>The company was shut down and 700 people lost jobs</a:t>
            </a:r>
          </a:p>
        </p:txBody>
      </p:sp>
      <p:pic>
        <p:nvPicPr>
          <p:cNvPr id="3076" name="Picture 4" descr="KNP Logistics: A Cautionary Tale of Cybersecurity">
            <a:extLst>
              <a:ext uri="{FF2B5EF4-FFF2-40B4-BE49-F238E27FC236}">
                <a16:creationId xmlns:a16="http://schemas.microsoft.com/office/drawing/2014/main" id="{8798B0DD-C671-2D77-EB67-BD5A91147622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437" y="2024781"/>
            <a:ext cx="5499440" cy="344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43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425" y="466344"/>
            <a:ext cx="6241651" cy="1710354"/>
          </a:xfrm>
          <a:noFill/>
        </p:spPr>
        <p:txBody>
          <a:bodyPr anchor="ctr"/>
          <a:lstStyle/>
          <a:p>
            <a:r>
              <a:rPr lang="en-US" dirty="0">
                <a:ea typeface="Calibri Light"/>
                <a:cs typeface="Calibri Light"/>
              </a:rPr>
              <a:t>Hashes?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2426" y="2286000"/>
            <a:ext cx="6241650" cy="347472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5000000000000000000" pitchFamily="2" charset="2"/>
              <a:buChar char="•"/>
            </a:pPr>
            <a:r>
              <a:rPr lang="en-US" dirty="0">
                <a:ea typeface="+mn-lt"/>
                <a:cs typeface="+mn-lt"/>
              </a:rPr>
              <a:t>A hash is a way of taking a piece of data of any length and representing it in another fixed-length form</a:t>
            </a:r>
          </a:p>
          <a:p>
            <a:pPr marL="457200" lvl="1">
              <a:buFont typeface="Courier New" panose="05000000000000000000" pitchFamily="2" charset="2"/>
              <a:buChar char="o"/>
            </a:pPr>
            <a:r>
              <a:rPr lang="en-US" dirty="0">
                <a:ea typeface="+mn-lt"/>
                <a:cs typeface="+mn-lt"/>
              </a:rPr>
              <a:t>This process masks the original value of the data</a:t>
            </a:r>
          </a:p>
          <a:p>
            <a:pPr marL="457200" lvl="1">
              <a:buFont typeface="Courier New" panose="05000000000000000000" pitchFamily="2" charset="2"/>
              <a:buChar char="o"/>
            </a:pPr>
            <a:r>
              <a:rPr lang="en-US" dirty="0">
                <a:ea typeface="Calibri"/>
                <a:cs typeface="Calibri"/>
              </a:rPr>
              <a:t>This happens through hashing algorithms (MD5, SHA1, NTLM)</a:t>
            </a:r>
          </a:p>
          <a:p>
            <a:pPr marL="457200">
              <a:buFont typeface="Arial" panose="05000000000000000000" pitchFamily="2" charset="2"/>
              <a:buChar char="•"/>
            </a:pPr>
            <a:r>
              <a:rPr lang="en-US" dirty="0">
                <a:ea typeface="Calibri"/>
                <a:cs typeface="Calibri"/>
              </a:rPr>
              <a:t>Take "Fort", a four-character string using MD5 it is "</a:t>
            </a:r>
            <a:r>
              <a:rPr lang="en-US" dirty="0">
                <a:ea typeface="+mn-lt"/>
                <a:cs typeface="+mn-lt"/>
              </a:rPr>
              <a:t>d611bfb203455185fe8254b27eaa73aa</a:t>
            </a:r>
            <a:r>
              <a:rPr lang="en-US" dirty="0">
                <a:ea typeface="Calibri"/>
                <a:cs typeface="Calibri"/>
              </a:rPr>
              <a:t>"</a:t>
            </a:r>
          </a:p>
          <a:p>
            <a:pPr marL="457200">
              <a:buFont typeface="Arial" panose="05000000000000000000" pitchFamily="2" charset="2"/>
              <a:buChar char="•"/>
            </a:pPr>
            <a:r>
              <a:rPr lang="en-US" dirty="0">
                <a:ea typeface="Calibri"/>
                <a:cs typeface="Calibri"/>
              </a:rPr>
              <a:t>Now take "Fortnite", an 8-character string using MD5 it is "</a:t>
            </a:r>
            <a:r>
              <a:rPr lang="en-US" dirty="0">
                <a:ea typeface="+mn-lt"/>
                <a:cs typeface="+mn-lt"/>
              </a:rPr>
              <a:t>972b040498eb76771f064dd2c761edc9</a:t>
            </a:r>
            <a:r>
              <a:rPr lang="en-US" dirty="0">
                <a:ea typeface="Calibri"/>
                <a:cs typeface="Calibri"/>
              </a:rPr>
              <a:t>"</a:t>
            </a:r>
          </a:p>
        </p:txBody>
      </p:sp>
      <p:pic>
        <p:nvPicPr>
          <p:cNvPr id="4" name="Picture Placeholder 3" descr="A blue and black symbol with black text">
            <a:extLst>
              <a:ext uri="{FF2B5EF4-FFF2-40B4-BE49-F238E27FC236}">
                <a16:creationId xmlns:a16="http://schemas.microsoft.com/office/drawing/2014/main" id="{DA97E26E-E964-2442-EA08-1E5525C2D08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6144" r="15294" b="420"/>
          <a:stretch/>
        </p:blipFill>
        <p:spPr>
          <a:xfrm>
            <a:off x="411727" y="2571431"/>
            <a:ext cx="4847032" cy="2687261"/>
          </a:xfrm>
        </p:spPr>
      </p:pic>
      <p:pic>
        <p:nvPicPr>
          <p:cNvPr id="5" name="Picture 4" descr="A close up of a cracker&#10;&#10;AI-generated content may be incorrect.">
            <a:extLst>
              <a:ext uri="{FF2B5EF4-FFF2-40B4-BE49-F238E27FC236}">
                <a16:creationId xmlns:a16="http://schemas.microsoft.com/office/drawing/2014/main" id="{C81029F1-F239-4E4B-0F82-5DCC12F696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00000">
            <a:off x="4019056" y="3023419"/>
            <a:ext cx="1220596" cy="15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786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dirty="0">
                <a:ea typeface="Calibri Light"/>
                <a:cs typeface="Calibri Light"/>
              </a:rPr>
              <a:t>Why are they secure?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3335" y="2024779"/>
            <a:ext cx="5212079" cy="41371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lvl="2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Hashes are one-way functions meaning if you have the input, it is easy to solve but without it is hard</a:t>
            </a:r>
          </a:p>
          <a:p>
            <a:pPr marL="228600" lvl="3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They do this utilizing the </a:t>
            </a:r>
            <a:r>
              <a:rPr lang="en-US" dirty="0">
                <a:ea typeface="+mn-lt"/>
                <a:cs typeface="+mn-lt"/>
              </a:rPr>
              <a:t>modulo </a:t>
            </a:r>
            <a:r>
              <a:rPr lang="en-US" dirty="0">
                <a:ea typeface="Calibri"/>
                <a:cs typeface="Calibri"/>
              </a:rPr>
              <a:t>operator which is basically the remainder of a problem</a:t>
            </a:r>
          </a:p>
          <a:p>
            <a:pPr marL="457200" lvl="4">
              <a:buFont typeface="Courier New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16 </a:t>
            </a:r>
            <a:r>
              <a:rPr lang="en-US" i="1" dirty="0">
                <a:ea typeface="Calibri"/>
                <a:cs typeface="Calibri"/>
              </a:rPr>
              <a:t>mod </a:t>
            </a:r>
            <a:r>
              <a:rPr lang="en-US" dirty="0">
                <a:ea typeface="Calibri"/>
                <a:cs typeface="Calibri"/>
              </a:rPr>
              <a:t>5 = 1</a:t>
            </a:r>
          </a:p>
          <a:p>
            <a:pPr marL="228600" lvl="3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The modulo is not revisable, in the example you get 1 and that's great but there are infinite combinations to get that same number</a:t>
            </a:r>
          </a:p>
          <a:p>
            <a:pPr marL="228600" lvl="3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So, to solve it you have to use brute force </a:t>
            </a:r>
          </a:p>
          <a:p>
            <a:pPr marL="228600" lvl="3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This is where </a:t>
            </a:r>
            <a:r>
              <a:rPr lang="en-US" dirty="0" err="1">
                <a:ea typeface="Calibri"/>
                <a:cs typeface="Calibri"/>
              </a:rPr>
              <a:t>Hashcat</a:t>
            </a:r>
            <a:r>
              <a:rPr lang="en-US" dirty="0">
                <a:ea typeface="Calibri"/>
                <a:cs typeface="Calibri"/>
              </a:rPr>
              <a:t> comes in as a way to do a dictionary attack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C2F87F-CEB4-4E0F-9648-3756B935255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3"/>
          <a:stretch>
            <a:fillRect/>
          </a:stretch>
        </p:blipFill>
        <p:spPr>
          <a:xfrm>
            <a:off x="6194456" y="2215233"/>
            <a:ext cx="5764862" cy="2790174"/>
          </a:xfr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dirty="0"/>
              <a:t>What is </a:t>
            </a:r>
            <a:r>
              <a:rPr lang="en-US" dirty="0" err="1"/>
              <a:t>Hashcat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8200" y="2027949"/>
            <a:ext cx="4894006" cy="41371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it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US" dirty="0"/>
              <a:t>Fast open-source password recovery tool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US" dirty="0"/>
              <a:t>Used to crack passwords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it works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US" dirty="0"/>
              <a:t>It uses the GPU for fast cracking to process billions of password combinations</a:t>
            </a:r>
          </a:p>
          <a:p>
            <a:pPr marL="742950" lvl="2" indent="-285750">
              <a:buFont typeface="Courier New" panose="02070309020205020404" pitchFamily="49" charset="0"/>
              <a:buChar char="o"/>
            </a:pPr>
            <a:r>
              <a:rPr lang="en-US" dirty="0"/>
              <a:t>It supports over 450 different hash algorithms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28" name="Picture 4" descr="hashcat (@hashcat) / Posts / X">
            <a:extLst>
              <a:ext uri="{FF2B5EF4-FFF2-40B4-BE49-F238E27FC236}">
                <a16:creationId xmlns:a16="http://schemas.microsoft.com/office/drawing/2014/main" id="{AF1B7BA9-374C-526B-10AA-46F4AE6B51C1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965" y="2027949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315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3DA22-21A8-C878-A4D7-03D0D0E8A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E3BF-9949-14D9-55F9-B158F48B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dirty="0" err="1"/>
              <a:t>Hashcat</a:t>
            </a:r>
            <a:r>
              <a:rPr lang="en-US" dirty="0"/>
              <a:t> Installation/preparation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036A1-81A9-A604-C6D1-C2CC71DA954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59795" y="2024780"/>
            <a:ext cx="4894006" cy="4137189"/>
          </a:xfrm>
          <a:noFill/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Windows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Go to </a:t>
            </a:r>
            <a:r>
              <a:rPr lang="en-US" dirty="0" err="1"/>
              <a:t>Hashcat</a:t>
            </a:r>
            <a:r>
              <a:rPr lang="en-US" dirty="0"/>
              <a:t> website 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Download the top download option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/>
              <a:t>Open File in CMD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Linux</a:t>
            </a:r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 dirty="0" err="1"/>
              <a:t>hashcat</a:t>
            </a:r>
            <a:endParaRPr lang="en-US" dirty="0"/>
          </a:p>
          <a:p>
            <a:pPr marL="742950" lvl="2" indent="-285750">
              <a:buFont typeface="Arial" panose="020B0604020202020204" pitchFamily="34" charset="0"/>
              <a:buChar char="•"/>
            </a:pP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dnf</a:t>
            </a:r>
            <a:r>
              <a:rPr lang="en-US" dirty="0"/>
              <a:t> install </a:t>
            </a:r>
            <a:r>
              <a:rPr lang="en-US" dirty="0" err="1"/>
              <a:t>hashcat</a:t>
            </a:r>
            <a:endParaRPr lang="en-US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/>
              <a:t>For the wordlist download from </a:t>
            </a:r>
            <a:r>
              <a:rPr lang="en-US" dirty="0" err="1"/>
              <a:t>Github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FF39DB-9AC6-5860-E49C-D0DD4D39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26" name="Picture 2" descr="🔐 Understanding Hashcat: The World's Fastest Password Cracker">
            <a:extLst>
              <a:ext uri="{FF2B5EF4-FFF2-40B4-BE49-F238E27FC236}">
                <a16:creationId xmlns:a16="http://schemas.microsoft.com/office/drawing/2014/main" id="{9852D8A6-5B86-F4B1-7002-BDE78E2C8C38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8" y="2626157"/>
            <a:ext cx="5213350" cy="293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92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E0062-574B-6E9A-CFBA-3CB5D0107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B230-D497-F6B3-1C2F-B01CD62D0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dirty="0" err="1">
                <a:ea typeface="Calibri Light"/>
                <a:cs typeface="Calibri Light"/>
              </a:rPr>
              <a:t>Hashcat</a:t>
            </a:r>
            <a:r>
              <a:rPr lang="en-US" dirty="0">
                <a:ea typeface="Calibri Light"/>
                <a:cs typeface="Calibri Light"/>
              </a:rPr>
              <a:t> basics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DE460-BE66-BF0A-0DFE-715142334D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3335" y="2024779"/>
            <a:ext cx="5212079" cy="41371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285750" lvl="2" indent="-285750">
              <a:buFont typeface="Arial" panose="05000000000000000000" pitchFamily="2" charset="2"/>
              <a:buChar char="•"/>
            </a:pPr>
            <a:r>
              <a:rPr lang="en-US" dirty="0">
                <a:ea typeface="Calibri"/>
                <a:cs typeface="Calibri"/>
              </a:rPr>
              <a:t>Syntax</a:t>
            </a:r>
          </a:p>
          <a:p>
            <a:pPr marL="514350" lvl="3" indent="-285750">
              <a:buFont typeface="Arial" panose="05000000000000000000" pitchFamily="2" charset="2"/>
              <a:buChar char="•"/>
            </a:pPr>
            <a:r>
              <a:rPr lang="en-US" dirty="0" err="1">
                <a:ea typeface="+mn-lt"/>
                <a:cs typeface="+mn-lt"/>
              </a:rPr>
              <a:t>hashcat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-m &lt;</a:t>
            </a:r>
            <a:r>
              <a:rPr lang="en-US" dirty="0" err="1">
                <a:solidFill>
                  <a:srgbClr val="00B050"/>
                </a:solidFill>
                <a:ea typeface="+mn-lt"/>
                <a:cs typeface="+mn-lt"/>
              </a:rPr>
              <a:t>hash_type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&gt; 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-a &lt;</a:t>
            </a:r>
            <a:r>
              <a:rPr lang="en-US" dirty="0" err="1">
                <a:solidFill>
                  <a:srgbClr val="C00000"/>
                </a:solidFill>
                <a:ea typeface="+mn-lt"/>
                <a:cs typeface="+mn-lt"/>
              </a:rPr>
              <a:t>attack_mode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&gt; </a:t>
            </a:r>
            <a:r>
              <a:rPr lang="en-US" dirty="0" err="1">
                <a:solidFill>
                  <a:schemeClr val="accent5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hashfile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wordlist</a:t>
            </a:r>
          </a:p>
          <a:p>
            <a:pPr marL="742950" lvl="4">
              <a:buFont typeface="Courier New" panose="05000000000000000000" pitchFamily="2" charset="2"/>
              <a:buChar char="o"/>
            </a:pPr>
            <a:r>
              <a:rPr lang="en-US" dirty="0" err="1">
                <a:ea typeface="Calibri"/>
                <a:cs typeface="Calibri"/>
              </a:rPr>
              <a:t>hashcat</a:t>
            </a:r>
            <a:r>
              <a:rPr lang="en-US" dirty="0">
                <a:ea typeface="Calibri"/>
                <a:cs typeface="Calibri"/>
              </a:rPr>
              <a:t>: invokes the </a:t>
            </a:r>
            <a:r>
              <a:rPr lang="en-US" dirty="0" err="1">
                <a:ea typeface="Calibri"/>
                <a:cs typeface="Calibri"/>
              </a:rPr>
              <a:t>Hashcat</a:t>
            </a:r>
            <a:r>
              <a:rPr lang="en-US" dirty="0">
                <a:ea typeface="Calibri"/>
                <a:cs typeface="Calibri"/>
              </a:rPr>
              <a:t> program</a:t>
            </a:r>
          </a:p>
          <a:p>
            <a:pPr marL="742950" lvl="4">
              <a:buFont typeface="Courier New" panose="05000000000000000000" pitchFamily="2" charset="2"/>
              <a:buChar char="o"/>
            </a:pPr>
            <a:r>
              <a:rPr lang="en-US" dirty="0">
                <a:ea typeface="Calibri"/>
                <a:cs typeface="Calibri"/>
              </a:rPr>
              <a:t>-m &lt;</a:t>
            </a:r>
            <a:r>
              <a:rPr lang="en-US" dirty="0" err="1">
                <a:ea typeface="Calibri"/>
                <a:cs typeface="Calibri"/>
              </a:rPr>
              <a:t>hash_type</a:t>
            </a:r>
            <a:r>
              <a:rPr lang="en-US" dirty="0">
                <a:ea typeface="Calibri"/>
                <a:cs typeface="Calibri"/>
              </a:rPr>
              <a:t>&gt;: </a:t>
            </a:r>
            <a:r>
              <a:rPr lang="en-US" dirty="0" err="1">
                <a:ea typeface="Calibri"/>
                <a:cs typeface="Calibri"/>
              </a:rPr>
              <a:t>specifie</a:t>
            </a:r>
            <a:r>
              <a:rPr lang="en-US" dirty="0">
                <a:ea typeface="Calibri"/>
                <a:cs typeface="Calibri"/>
              </a:rPr>
              <a:t> hash-type # format</a:t>
            </a:r>
          </a:p>
          <a:p>
            <a:pPr marL="742950" lvl="4">
              <a:buFont typeface="Courier New" panose="05000000000000000000" pitchFamily="2" charset="2"/>
              <a:buChar char="o"/>
            </a:pPr>
            <a:r>
              <a:rPr lang="en-US" dirty="0">
                <a:ea typeface="Calibri"/>
                <a:cs typeface="Calibri"/>
              </a:rPr>
              <a:t>-a &lt;</a:t>
            </a:r>
            <a:r>
              <a:rPr lang="en-US" dirty="0" err="1">
                <a:ea typeface="Calibri"/>
                <a:cs typeface="Calibri"/>
              </a:rPr>
              <a:t>attack_mode</a:t>
            </a:r>
            <a:r>
              <a:rPr lang="en-US" dirty="0">
                <a:ea typeface="Calibri"/>
                <a:cs typeface="Calibri"/>
              </a:rPr>
              <a:t>&gt;: specifies the attack mode</a:t>
            </a:r>
          </a:p>
          <a:p>
            <a:pPr marL="742950" lvl="4">
              <a:buFont typeface="Courier New" panose="05000000000000000000" pitchFamily="2" charset="2"/>
              <a:buChar char="o"/>
            </a:pPr>
            <a:r>
              <a:rPr lang="en-US" dirty="0" err="1">
                <a:ea typeface="Calibri"/>
                <a:cs typeface="Calibri"/>
              </a:rPr>
              <a:t>hashfile</a:t>
            </a:r>
            <a:r>
              <a:rPr lang="en-US" dirty="0">
                <a:ea typeface="Calibri"/>
                <a:cs typeface="Calibri"/>
              </a:rPr>
              <a:t>: the hash file</a:t>
            </a:r>
          </a:p>
          <a:p>
            <a:pPr marL="742950" lvl="4">
              <a:buFont typeface="Courier New" panose="05000000000000000000" pitchFamily="2" charset="2"/>
              <a:buChar char="o"/>
            </a:pPr>
            <a:r>
              <a:rPr lang="en-US" dirty="0">
                <a:ea typeface="Calibri"/>
                <a:cs typeface="Calibri"/>
              </a:rPr>
              <a:t>wordlist: the wordlist file</a:t>
            </a:r>
          </a:p>
          <a:p>
            <a:pPr marL="514350" lvl="3">
              <a:buFont typeface="Arial" panose="05000000000000000000" pitchFamily="2" charset="2"/>
              <a:buChar char="•"/>
            </a:pPr>
            <a:r>
              <a:rPr lang="en-US" dirty="0" err="1">
                <a:ea typeface="+mn-lt"/>
                <a:cs typeface="+mn-lt"/>
              </a:rPr>
              <a:t>Hashcat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-m 0 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-a 0 </a:t>
            </a:r>
            <a:r>
              <a:rPr lang="en-US" dirty="0">
                <a:solidFill>
                  <a:schemeClr val="accent5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hash.txt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rockyou.txt</a:t>
            </a:r>
            <a:endParaRPr lang="en-US" dirty="0">
              <a:solidFill>
                <a:srgbClr val="FF0000"/>
              </a:solidFill>
              <a:ea typeface="Calibri"/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5AC34-8D67-175C-B96D-3DB983DFC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6D6247-4268-9BFE-1133-D9289F115AF4}"/>
              </a:ext>
            </a:extLst>
          </p:cNvPr>
          <p:cNvSpPr txBox="1">
            <a:spLocks/>
          </p:cNvSpPr>
          <p:nvPr/>
        </p:nvSpPr>
        <p:spPr>
          <a:xfrm>
            <a:off x="6099646" y="2027500"/>
            <a:ext cx="5212079" cy="413718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2" indent="-285750">
              <a:buFont typeface="Arial" panose="05000000000000000000" pitchFamily="2" charset="2"/>
              <a:buChar char="•"/>
            </a:pPr>
            <a:r>
              <a:rPr lang="en-US" dirty="0">
                <a:ea typeface="Calibri"/>
                <a:cs typeface="Calibri"/>
              </a:rPr>
              <a:t>Python script</a:t>
            </a:r>
            <a:endParaRPr lang="en-US" dirty="0">
              <a:ea typeface="+mn-lt"/>
              <a:cs typeface="+mn-lt"/>
            </a:endParaRPr>
          </a:p>
          <a:p>
            <a:pPr marL="742950" lvl="4" indent="-285750">
              <a:buFont typeface="Courier New" panose="05000000000000000000" pitchFamily="2" charset="2"/>
              <a:buChar char="o"/>
            </a:pPr>
            <a:r>
              <a:rPr lang="en-US" dirty="0" err="1">
                <a:ea typeface="+mn-lt"/>
                <a:cs typeface="+mn-lt"/>
              </a:rPr>
              <a:t>wget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ea typeface="+mn-lt"/>
                <a:cs typeface="+mn-lt"/>
                <a:hlinkClick r:id="rId3"/>
              </a:rPr>
              <a:t>https://gitlab.com/kalilinux/packages/hash-identifier/-/raw/kali/master/hash-id.py</a:t>
            </a:r>
          </a:p>
          <a:p>
            <a:pPr marL="742950" lvl="4" indent="-285750">
              <a:buFont typeface="Courier New" panose="05000000000000000000" pitchFamily="2" charset="2"/>
              <a:buChar char="o"/>
            </a:pPr>
            <a:r>
              <a:rPr lang="en-US" dirty="0">
                <a:latin typeface="Calibri"/>
                <a:ea typeface="Calibri"/>
                <a:cs typeface="Calibri"/>
              </a:rPr>
              <a:t>GitHub download</a:t>
            </a:r>
          </a:p>
          <a:p>
            <a:pPr marL="742950" lvl="4" indent="-285750">
              <a:buFont typeface="Courier New" panose="05000000000000000000" pitchFamily="2" charset="2"/>
              <a:buChar char="o"/>
            </a:pPr>
            <a:r>
              <a:rPr lang="en-US" dirty="0">
                <a:latin typeface="Calibri"/>
                <a:ea typeface="Calibri"/>
                <a:cs typeface="Calibri"/>
              </a:rPr>
              <a:t>To run it use: </a:t>
            </a:r>
            <a:r>
              <a:rPr lang="en-US" dirty="0">
                <a:ea typeface="+mn-lt"/>
                <a:cs typeface="+mn-lt"/>
              </a:rPr>
              <a:t>python3 hash-id.py</a:t>
            </a:r>
          </a:p>
          <a:p>
            <a:pPr marL="742950" lvl="4" indent="-285750">
              <a:buClr>
                <a:srgbClr val="E89756"/>
              </a:buClr>
              <a:buFont typeface="Courier New" panose="05000000000000000000" pitchFamily="2" charset="2"/>
              <a:buChar char="o"/>
            </a:pPr>
            <a:r>
              <a:rPr lang="en-US" dirty="0">
                <a:latin typeface="Calibri"/>
                <a:ea typeface="Calibri"/>
                <a:cs typeface="Calibri"/>
              </a:rPr>
              <a:t>Type the hash into the prompt and it will give you possible hashes that it could be</a:t>
            </a:r>
          </a:p>
        </p:txBody>
      </p:sp>
    </p:spTree>
    <p:extLst>
      <p:ext uri="{BB962C8B-B14F-4D97-AF65-F5344CB8AC3E}">
        <p14:creationId xmlns:p14="http://schemas.microsoft.com/office/powerpoint/2010/main" val="1627175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2610F-59CB-661D-CE2E-C0B8F4322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D704-CFFC-3BFB-78A6-3DE0F31CA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dirty="0" err="1">
                <a:ea typeface="Calibri Light"/>
                <a:cs typeface="Calibri Light"/>
              </a:rPr>
              <a:t>Hashcat</a:t>
            </a:r>
            <a:r>
              <a:rPr lang="en-US" dirty="0">
                <a:ea typeface="Calibri Light"/>
                <a:cs typeface="Calibri Light"/>
              </a:rPr>
              <a:t> basics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8E740-A157-7A4E-F8EC-ADC5A00ECCF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4" y="2024779"/>
            <a:ext cx="6457132" cy="4137189"/>
          </a:xfrm>
          <a:noFill/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514350" lvl="3" indent="-285750">
              <a:buFont typeface="Arial" panose="05000000000000000000" pitchFamily="2" charset="2"/>
              <a:buChar char="•"/>
            </a:pPr>
            <a:r>
              <a:rPr lang="en-US" dirty="0" err="1">
                <a:ea typeface="+mn-lt"/>
                <a:cs typeface="+mn-lt"/>
              </a:rPr>
              <a:t>hashcat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-m &lt;</a:t>
            </a:r>
            <a:r>
              <a:rPr lang="en-US" dirty="0" err="1">
                <a:solidFill>
                  <a:srgbClr val="00B050"/>
                </a:solidFill>
                <a:ea typeface="+mn-lt"/>
                <a:cs typeface="+mn-lt"/>
              </a:rPr>
              <a:t>hash_type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&gt; 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-a &lt;</a:t>
            </a:r>
            <a:r>
              <a:rPr lang="en-US" dirty="0" err="1">
                <a:solidFill>
                  <a:srgbClr val="C00000"/>
                </a:solidFill>
                <a:ea typeface="+mn-lt"/>
                <a:cs typeface="+mn-lt"/>
              </a:rPr>
              <a:t>attack_mode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&gt; </a:t>
            </a:r>
            <a:r>
              <a:rPr lang="en-US" dirty="0" err="1">
                <a:solidFill>
                  <a:schemeClr val="accent5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hashfile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wordlist</a:t>
            </a:r>
          </a:p>
          <a:p>
            <a:pPr marL="514350" lvl="4" indent="-285750">
              <a:buFont typeface="Courier New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format: what type of hash it is (MD5, SHA1, </a:t>
            </a:r>
            <a:r>
              <a:rPr lang="en-US" dirty="0">
                <a:ea typeface="+mn-lt"/>
                <a:cs typeface="+mn-lt"/>
              </a:rPr>
              <a:t>NTLM,</a:t>
            </a:r>
            <a:r>
              <a:rPr lang="en-US" dirty="0">
                <a:ea typeface="Calibri"/>
                <a:cs typeface="Calibri"/>
              </a:rPr>
              <a:t> etc.)</a:t>
            </a:r>
          </a:p>
          <a:p>
            <a:pPr marL="514350" lvl="4" indent="-285750">
              <a:buFont typeface="Courier New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MD5=0, SHA1=100, NTLM=1000</a:t>
            </a:r>
          </a:p>
          <a:p>
            <a:pPr marL="514350" lvl="4" indent="-285750">
              <a:buFont typeface="Courier New" panose="020B0604020202020204" pitchFamily="34" charset="0"/>
              <a:buChar char="o"/>
            </a:pPr>
            <a:r>
              <a:rPr lang="en-US" dirty="0">
                <a:ea typeface="Calibri"/>
                <a:cs typeface="Calibri"/>
              </a:rPr>
              <a:t>Set attack type to 0 for now</a:t>
            </a:r>
          </a:p>
          <a:p>
            <a:pPr marL="0" lvl="2" indent="-285750">
              <a:buFont typeface="Arial" panose="020B0604020202020204" pitchFamily="34" charset="0"/>
              <a:buChar char="•"/>
            </a:pPr>
            <a:r>
              <a:rPr lang="en-US" dirty="0" err="1">
                <a:ea typeface="+mn-lt"/>
                <a:cs typeface="+mn-lt"/>
              </a:rPr>
              <a:t>hashcat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00B050"/>
                </a:solidFill>
                <a:ea typeface="+mn-lt"/>
                <a:cs typeface="+mn-lt"/>
              </a:rPr>
              <a:t>-m 0 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-a 0 </a:t>
            </a:r>
            <a:r>
              <a:rPr lang="en-US" dirty="0">
                <a:solidFill>
                  <a:schemeClr val="accent5">
                    <a:lumMod val="50000"/>
                    <a:lumOff val="50000"/>
                  </a:schemeClr>
                </a:solidFill>
                <a:ea typeface="+mn-lt"/>
                <a:cs typeface="+mn-lt"/>
              </a:rPr>
              <a:t>hash.txt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FF0000"/>
                </a:solidFill>
                <a:ea typeface="+mn-lt"/>
                <a:cs typeface="+mn-lt"/>
              </a:rPr>
              <a:t>rockyou.txt</a:t>
            </a:r>
            <a:endParaRPr lang="en-US" dirty="0">
              <a:ea typeface="+mn-lt"/>
              <a:cs typeface="+mn-lt"/>
            </a:endParaRPr>
          </a:p>
          <a:p>
            <a:pPr marL="285750" lvl="2" indent="-285750">
              <a:buFont typeface="Arial" panose="05000000000000000000" pitchFamily="2" charset="2"/>
              <a:buChar char="•"/>
            </a:pPr>
            <a:r>
              <a:rPr lang="en-US" dirty="0">
                <a:ea typeface="Calibri"/>
                <a:cs typeface="Calibri"/>
              </a:rPr>
              <a:t>Note</a:t>
            </a:r>
          </a:p>
          <a:p>
            <a:pPr marL="742950" lvl="4" indent="-285750">
              <a:buFont typeface="Courier New" panose="05000000000000000000" pitchFamily="2" charset="2"/>
              <a:buChar char="o"/>
            </a:pPr>
            <a:r>
              <a:rPr lang="en-US" dirty="0">
                <a:ea typeface="Calibri"/>
                <a:cs typeface="Calibri"/>
              </a:rPr>
              <a:t>To find the number for </a:t>
            </a:r>
            <a:r>
              <a:rPr lang="en-US" dirty="0">
                <a:solidFill>
                  <a:srgbClr val="00B050"/>
                </a:solidFill>
                <a:ea typeface="Calibri"/>
                <a:cs typeface="Calibri"/>
              </a:rPr>
              <a:t>-m</a:t>
            </a:r>
            <a:r>
              <a:rPr lang="en-US" dirty="0">
                <a:ea typeface="Calibri"/>
                <a:cs typeface="Calibri"/>
              </a:rPr>
              <a:t> go to </a:t>
            </a:r>
            <a:r>
              <a:rPr lang="en-US" dirty="0" err="1">
                <a:ea typeface="Calibri"/>
                <a:cs typeface="Calibri"/>
              </a:rPr>
              <a:t>example_hashes</a:t>
            </a:r>
            <a:r>
              <a:rPr lang="en-US" dirty="0">
                <a:ea typeface="Calibri"/>
                <a:cs typeface="Calibri"/>
              </a:rPr>
              <a:t> website</a:t>
            </a:r>
          </a:p>
          <a:p>
            <a:pPr marL="0" lvl="2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/>
                <a:cs typeface="Calibri"/>
              </a:rPr>
              <a:t>We will be using </a:t>
            </a:r>
            <a:r>
              <a:rPr lang="en-US" dirty="0">
                <a:solidFill>
                  <a:srgbClr val="FF0000"/>
                </a:solidFill>
                <a:ea typeface="Calibri"/>
                <a:cs typeface="Calibri"/>
              </a:rPr>
              <a:t>Games.txt</a:t>
            </a:r>
            <a:r>
              <a:rPr lang="en-US" dirty="0">
                <a:ea typeface="Calibri"/>
                <a:cs typeface="Calibri"/>
              </a:rPr>
              <a:t> for our wordlist and in the task1 folder we will using the </a:t>
            </a:r>
            <a:r>
              <a:rPr lang="en-US" dirty="0">
                <a:solidFill>
                  <a:schemeClr val="accent5">
                    <a:lumMod val="49000"/>
                    <a:lumOff val="51000"/>
                  </a:schemeClr>
                </a:solidFill>
                <a:ea typeface="Calibri"/>
                <a:cs typeface="Calibri"/>
              </a:rPr>
              <a:t>Hash.txt</a:t>
            </a:r>
          </a:p>
          <a:p>
            <a:pPr marL="285750" lvl="2" indent="-285750">
              <a:buFont typeface="Arial" panose="05000000000000000000" pitchFamily="2" charset="2"/>
              <a:buChar char="•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AF98F-5585-0B15-AEA5-3311C2421D8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74813" y="2024780"/>
            <a:ext cx="4894006" cy="41371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ea typeface="Calibri"/>
                <a:cs typeface="Calibri"/>
              </a:rPr>
              <a:t>Find out what type of hash each one is in task1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/>
                <a:cs typeface="Calibri"/>
              </a:rPr>
              <a:t>Crack the hash</a:t>
            </a:r>
          </a:p>
          <a:p>
            <a:pPr marL="342900" indent="-342900">
              <a:buAutoNum type="arabicPeriod"/>
            </a:pPr>
            <a:r>
              <a:rPr lang="en-US" dirty="0">
                <a:ea typeface="Calibri"/>
                <a:cs typeface="Calibri"/>
              </a:rPr>
              <a:t>Check answers with 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637921-CC9A-4C09-618E-C96BA0FE0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2160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BD70D31801F64498B34939F9D9E0DE" ma:contentTypeVersion="11" ma:contentTypeDescription="Create a new document." ma:contentTypeScope="" ma:versionID="71c4fc79c94cf855902de1a12d2c5fe6">
  <xsd:schema xmlns:xsd="http://www.w3.org/2001/XMLSchema" xmlns:xs="http://www.w3.org/2001/XMLSchema" xmlns:p="http://schemas.microsoft.com/office/2006/metadata/properties" xmlns:ns3="6e399ec9-07ee-4062-b027-fd0b92674212" targetNamespace="http://schemas.microsoft.com/office/2006/metadata/properties" ma:root="true" ma:fieldsID="6aa90e82da149648f5f53fcd40789a27" ns3:_="">
    <xsd:import namespace="6e399ec9-07ee-4062-b027-fd0b926742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399ec9-07ee-4062-b027-fd0b926742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e399ec9-07ee-4062-b027-fd0b9267421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F73B1A-B6F9-43BC-BF8C-D4E1F4CBC1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399ec9-07ee-4062-b027-fd0b926742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C2645A-E767-4D7E-984D-234E531E4556}">
  <ds:schemaRefs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6e399ec9-07ee-4062-b027-fd0b92674212"/>
    <ds:schemaRef ds:uri="http://purl.org/dc/terms/"/>
    <ds:schemaRef ds:uri="http://schemas.openxmlformats.org/package/2006/metadata/core-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{EB228CB6-ADCF-49B3-8CAE-BD5A7D9061DE}tf55661986_win32</Template>
  <TotalTime>76</TotalTime>
  <Words>869</Words>
  <Application>Microsoft Office PowerPoint</Application>
  <PresentationFormat>Widescreen</PresentationFormat>
  <Paragraphs>129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Custom</vt:lpstr>
      <vt:lpstr>Cybersecurity club</vt:lpstr>
      <vt:lpstr>AGENDA</vt:lpstr>
      <vt:lpstr>Cyber news</vt:lpstr>
      <vt:lpstr>Hashes?</vt:lpstr>
      <vt:lpstr>Why are they secure?</vt:lpstr>
      <vt:lpstr>What is Hashcat</vt:lpstr>
      <vt:lpstr>Hashcat Installation/preparation</vt:lpstr>
      <vt:lpstr>Hashcat basics</vt:lpstr>
      <vt:lpstr>Hashcat basics</vt:lpstr>
      <vt:lpstr>Attack modes part 1</vt:lpstr>
      <vt:lpstr>Attack modes part 2</vt:lpstr>
      <vt:lpstr>Ethics</vt:lpstr>
      <vt:lpstr>Social Media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Tricker, Ian</dc:creator>
  <cp:lastModifiedBy>Tricker, Ian</cp:lastModifiedBy>
  <cp:revision>30</cp:revision>
  <dcterms:created xsi:type="dcterms:W3CDTF">2025-01-28T02:47:02Z</dcterms:created>
  <dcterms:modified xsi:type="dcterms:W3CDTF">2025-09-25T18:24:12Z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0x01010051BD70D31801F64498B34939F9D9E0DE</vt:lpwstr>
  </property>
  <property fmtid="{D5CDD505-2E9C-101B-9397-08002B2CF9AE}" pid="3" name="MediaServiceImageTags">
    <vt:lpwstr/>
  </property>
</Properties>
</file>