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84" r:id="rId6"/>
    <p:sldId id="278" r:id="rId7"/>
    <p:sldId id="261" r:id="rId8"/>
    <p:sldId id="279" r:id="rId9"/>
    <p:sldId id="286" r:id="rId10"/>
    <p:sldId id="287" r:id="rId11"/>
    <p:sldId id="288" r:id="rId12"/>
    <p:sldId id="289" r:id="rId13"/>
    <p:sldId id="290" r:id="rId14"/>
    <p:sldId id="291" r:id="rId15"/>
    <p:sldId id="28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C3884-465F-AB7C-3ACA-FFE096DED41A}" v="598" dt="2025-02-13T19:18:47.539"/>
    <p1510:client id="{5510678A-29A3-ADF5-F097-B71687F3C827}" v="1228" dt="2025-02-13T03:20:35.16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879" autoAdjust="0"/>
  </p:normalViewPr>
  <p:slideViewPr>
    <p:cSldViewPr snapToGrid="0">
      <p:cViewPr varScale="1">
        <p:scale>
          <a:sx n="157" d="100"/>
          <a:sy n="157" d="100"/>
        </p:scale>
        <p:origin x="234" y="13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cker, Ian" userId="S::ian.tricker@bsu.edu::54c2bf8c-5066-4f36-bb73-32e30d347a8b" providerId="AD" clId="Web-{348C3884-465F-AB7C-3ACA-FFE096DED41A}"/>
    <pc:docChg chg="addSld delSld modSld">
      <pc:chgData name="Tricker, Ian" userId="S::ian.tricker@bsu.edu::54c2bf8c-5066-4f36-bb73-32e30d347a8b" providerId="AD" clId="Web-{348C3884-465F-AB7C-3ACA-FFE096DED41A}" dt="2025-02-13T19:18:47.539" v="587"/>
      <pc:docMkLst>
        <pc:docMk/>
      </pc:docMkLst>
      <pc:sldChg chg="addSp delSp modSp">
        <pc:chgData name="Tricker, Ian" userId="S::ian.tricker@bsu.edu::54c2bf8c-5066-4f36-bb73-32e30d347a8b" providerId="AD" clId="Web-{348C3884-465F-AB7C-3ACA-FFE096DED41A}" dt="2025-02-13T18:49:23.217" v="586" actId="20577"/>
        <pc:sldMkLst>
          <pc:docMk/>
          <pc:sldMk cId="3930438526" sldId="278"/>
        </pc:sldMkLst>
        <pc:spChg chg="mod">
          <ac:chgData name="Tricker, Ian" userId="S::ian.tricker@bsu.edu::54c2bf8c-5066-4f36-bb73-32e30d347a8b" providerId="AD" clId="Web-{348C3884-465F-AB7C-3ACA-FFE096DED41A}" dt="2025-02-13T18:49:23.217" v="586" actId="20577"/>
          <ac:spMkLst>
            <pc:docMk/>
            <pc:sldMk cId="3930438526" sldId="278"/>
            <ac:spMk id="4" creationId="{E3DDBB83-5C52-3FB9-D039-8EAC38B7B416}"/>
          </ac:spMkLst>
        </pc:spChg>
        <pc:spChg chg="del">
          <ac:chgData name="Tricker, Ian" userId="S::ian.tricker@bsu.edu::54c2bf8c-5066-4f36-bb73-32e30d347a8b" providerId="AD" clId="Web-{348C3884-465F-AB7C-3ACA-FFE096DED41A}" dt="2025-02-13T18:46:26.241" v="583"/>
          <ac:spMkLst>
            <pc:docMk/>
            <pc:sldMk cId="3930438526" sldId="278"/>
            <ac:spMk id="15" creationId="{9C373000-EEA1-D16F-189A-338FFDA2E708}"/>
          </ac:spMkLst>
        </pc:spChg>
        <pc:picChg chg="add mod ord">
          <ac:chgData name="Tricker, Ian" userId="S::ian.tricker@bsu.edu::54c2bf8c-5066-4f36-bb73-32e30d347a8b" providerId="AD" clId="Web-{348C3884-465F-AB7C-3ACA-FFE096DED41A}" dt="2025-02-13T18:46:27.491" v="584" actId="14100"/>
          <ac:picMkLst>
            <pc:docMk/>
            <pc:sldMk cId="3930438526" sldId="278"/>
            <ac:picMk id="3" creationId="{9EA9D353-41D8-D32A-593C-EAEF51F06307}"/>
          </ac:picMkLst>
        </pc:picChg>
      </pc:sldChg>
      <pc:sldChg chg="modSp">
        <pc:chgData name="Tricker, Ian" userId="S::ian.tricker@bsu.edu::54c2bf8c-5066-4f36-bb73-32e30d347a8b" providerId="AD" clId="Web-{348C3884-465F-AB7C-3ACA-FFE096DED41A}" dt="2025-02-13T18:31:03.549" v="501" actId="20577"/>
        <pc:sldMkLst>
          <pc:docMk/>
          <pc:sldMk cId="1672017990" sldId="284"/>
        </pc:sldMkLst>
        <pc:spChg chg="mod">
          <ac:chgData name="Tricker, Ian" userId="S::ian.tricker@bsu.edu::54c2bf8c-5066-4f36-bb73-32e30d347a8b" providerId="AD" clId="Web-{348C3884-465F-AB7C-3ACA-FFE096DED41A}" dt="2025-02-13T18:31:03.549" v="501" actId="20577"/>
          <ac:spMkLst>
            <pc:docMk/>
            <pc:sldMk cId="1672017990" sldId="284"/>
            <ac:spMk id="3" creationId="{992EC4A8-49EE-CF82-CFDC-BA9308ED0D65}"/>
          </ac:spMkLst>
        </pc:spChg>
      </pc:sldChg>
      <pc:sldChg chg="addSp delSp modSp">
        <pc:chgData name="Tricker, Ian" userId="S::ian.tricker@bsu.edu::54c2bf8c-5066-4f36-bb73-32e30d347a8b" providerId="AD" clId="Web-{348C3884-465F-AB7C-3ACA-FFE096DED41A}" dt="2025-02-13T18:10:19.642" v="6" actId="14100"/>
        <pc:sldMkLst>
          <pc:docMk/>
          <pc:sldMk cId="3337577217" sldId="286"/>
        </pc:sldMkLst>
        <pc:spChg chg="add del mod">
          <ac:chgData name="Tricker, Ian" userId="S::ian.tricker@bsu.edu::54c2bf8c-5066-4f36-bb73-32e30d347a8b" providerId="AD" clId="Web-{348C3884-465F-AB7C-3ACA-FFE096DED41A}" dt="2025-02-13T18:10:13.736" v="5"/>
          <ac:spMkLst>
            <pc:docMk/>
            <pc:sldMk cId="3337577217" sldId="286"/>
            <ac:spMk id="6" creationId="{F3110926-8F12-DCB5-4029-8545C43DE959}"/>
          </ac:spMkLst>
        </pc:spChg>
        <pc:picChg chg="del">
          <ac:chgData name="Tricker, Ian" userId="S::ian.tricker@bsu.edu::54c2bf8c-5066-4f36-bb73-32e30d347a8b" providerId="AD" clId="Web-{348C3884-465F-AB7C-3ACA-FFE096DED41A}" dt="2025-02-13T18:10:00.704" v="4"/>
          <ac:picMkLst>
            <pc:docMk/>
            <pc:sldMk cId="3337577217" sldId="286"/>
            <ac:picMk id="7" creationId="{AA8D1F60-72CD-DCEB-4F6F-1C7814017FEB}"/>
          </ac:picMkLst>
        </pc:picChg>
        <pc:picChg chg="add mod ord">
          <ac:chgData name="Tricker, Ian" userId="S::ian.tricker@bsu.edu::54c2bf8c-5066-4f36-bb73-32e30d347a8b" providerId="AD" clId="Web-{348C3884-465F-AB7C-3ACA-FFE096DED41A}" dt="2025-02-13T18:10:19.642" v="6" actId="14100"/>
          <ac:picMkLst>
            <pc:docMk/>
            <pc:sldMk cId="3337577217" sldId="286"/>
            <ac:picMk id="8" creationId="{E7B2CF4C-A9B6-717F-88A3-FEFB3ADA2D61}"/>
          </ac:picMkLst>
        </pc:picChg>
      </pc:sldChg>
      <pc:sldChg chg="addSp delSp modSp">
        <pc:chgData name="Tricker, Ian" userId="S::ian.tricker@bsu.edu::54c2bf8c-5066-4f36-bb73-32e30d347a8b" providerId="AD" clId="Web-{348C3884-465F-AB7C-3ACA-FFE096DED41A}" dt="2025-02-13T18:07:49.246" v="3"/>
        <pc:sldMkLst>
          <pc:docMk/>
          <pc:sldMk cId="3491643529" sldId="288"/>
        </pc:sldMkLst>
        <pc:spChg chg="add del mod">
          <ac:chgData name="Tricker, Ian" userId="S::ian.tricker@bsu.edu::54c2bf8c-5066-4f36-bb73-32e30d347a8b" providerId="AD" clId="Web-{348C3884-465F-AB7C-3ACA-FFE096DED41A}" dt="2025-02-13T18:07:43.480" v="2"/>
          <ac:spMkLst>
            <pc:docMk/>
            <pc:sldMk cId="3491643529" sldId="288"/>
            <ac:spMk id="7" creationId="{8B9E87BF-DE03-EEF2-E0B8-9FCB44415659}"/>
          </ac:spMkLst>
        </pc:spChg>
        <pc:picChg chg="del">
          <ac:chgData name="Tricker, Ian" userId="S::ian.tricker@bsu.edu::54c2bf8c-5066-4f36-bb73-32e30d347a8b" providerId="AD" clId="Web-{348C3884-465F-AB7C-3ACA-FFE096DED41A}" dt="2025-02-13T18:05:05.005" v="0"/>
          <ac:picMkLst>
            <pc:docMk/>
            <pc:sldMk cId="3491643529" sldId="288"/>
            <ac:picMk id="6" creationId="{945663CE-6D9F-CAC3-A70F-01D744935544}"/>
          </ac:picMkLst>
        </pc:picChg>
        <pc:picChg chg="add mod ord">
          <ac:chgData name="Tricker, Ian" userId="S::ian.tricker@bsu.edu::54c2bf8c-5066-4f36-bb73-32e30d347a8b" providerId="AD" clId="Web-{348C3884-465F-AB7C-3ACA-FFE096DED41A}" dt="2025-02-13T18:07:49.246" v="3"/>
          <ac:picMkLst>
            <pc:docMk/>
            <pc:sldMk cId="3491643529" sldId="288"/>
            <ac:picMk id="8" creationId="{BF13D875-BC5D-68BD-179F-678077636837}"/>
          </ac:picMkLst>
        </pc:picChg>
      </pc:sldChg>
      <pc:sldChg chg="modSp">
        <pc:chgData name="Tricker, Ian" userId="S::ian.tricker@bsu.edu::54c2bf8c-5066-4f36-bb73-32e30d347a8b" providerId="AD" clId="Web-{348C3884-465F-AB7C-3ACA-FFE096DED41A}" dt="2025-02-13T18:21:32.012" v="328" actId="20577"/>
        <pc:sldMkLst>
          <pc:docMk/>
          <pc:sldMk cId="2130980225" sldId="289"/>
        </pc:sldMkLst>
        <pc:spChg chg="mod">
          <ac:chgData name="Tricker, Ian" userId="S::ian.tricker@bsu.edu::54c2bf8c-5066-4f36-bb73-32e30d347a8b" providerId="AD" clId="Web-{348C3884-465F-AB7C-3ACA-FFE096DED41A}" dt="2025-02-13T18:11:37.411" v="10" actId="20577"/>
          <ac:spMkLst>
            <pc:docMk/>
            <pc:sldMk cId="2130980225" sldId="289"/>
            <ac:spMk id="2" creationId="{F7515BD3-EC78-7020-6A72-26752E8A1146}"/>
          </ac:spMkLst>
        </pc:spChg>
        <pc:spChg chg="mod">
          <ac:chgData name="Tricker, Ian" userId="S::ian.tricker@bsu.edu::54c2bf8c-5066-4f36-bb73-32e30d347a8b" providerId="AD" clId="Web-{348C3884-465F-AB7C-3ACA-FFE096DED41A}" dt="2025-02-13T18:18:23.864" v="208" actId="14100"/>
          <ac:spMkLst>
            <pc:docMk/>
            <pc:sldMk cId="2130980225" sldId="289"/>
            <ac:spMk id="3" creationId="{40B7BEF3-EC43-BEEE-98A4-F74DE99EE69A}"/>
          </ac:spMkLst>
        </pc:spChg>
        <pc:spChg chg="mod">
          <ac:chgData name="Tricker, Ian" userId="S::ian.tricker@bsu.edu::54c2bf8c-5066-4f36-bb73-32e30d347a8b" providerId="AD" clId="Web-{348C3884-465F-AB7C-3ACA-FFE096DED41A}" dt="2025-02-13T18:21:32.012" v="328" actId="20577"/>
          <ac:spMkLst>
            <pc:docMk/>
            <pc:sldMk cId="2130980225" sldId="289"/>
            <ac:spMk id="4" creationId="{BD6ACA83-4B71-9CB4-28A2-8D5222EDC36F}"/>
          </ac:spMkLst>
        </pc:spChg>
      </pc:sldChg>
      <pc:sldChg chg="modSp">
        <pc:chgData name="Tricker, Ian" userId="S::ian.tricker@bsu.edu::54c2bf8c-5066-4f36-bb73-32e30d347a8b" providerId="AD" clId="Web-{348C3884-465F-AB7C-3ACA-FFE096DED41A}" dt="2025-02-13T18:36:09.155" v="542" actId="20577"/>
        <pc:sldMkLst>
          <pc:docMk/>
          <pc:sldMk cId="3658005398" sldId="290"/>
        </pc:sldMkLst>
        <pc:spChg chg="mod">
          <ac:chgData name="Tricker, Ian" userId="S::ian.tricker@bsu.edu::54c2bf8c-5066-4f36-bb73-32e30d347a8b" providerId="AD" clId="Web-{348C3884-465F-AB7C-3ACA-FFE096DED41A}" dt="2025-02-13T18:24:40.738" v="353" actId="20577"/>
          <ac:spMkLst>
            <pc:docMk/>
            <pc:sldMk cId="3658005398" sldId="290"/>
            <ac:spMk id="2" creationId="{9BAF4273-F4F5-6535-2BE0-FD0710433F1B}"/>
          </ac:spMkLst>
        </pc:spChg>
        <pc:spChg chg="mod">
          <ac:chgData name="Tricker, Ian" userId="S::ian.tricker@bsu.edu::54c2bf8c-5066-4f36-bb73-32e30d347a8b" providerId="AD" clId="Web-{348C3884-465F-AB7C-3ACA-FFE096DED41A}" dt="2025-02-13T18:30:40.658" v="500" actId="20577"/>
          <ac:spMkLst>
            <pc:docMk/>
            <pc:sldMk cId="3658005398" sldId="290"/>
            <ac:spMk id="3" creationId="{21A6308E-AFDB-A10E-0E57-CF011783C5EA}"/>
          </ac:spMkLst>
        </pc:spChg>
        <pc:spChg chg="mod">
          <ac:chgData name="Tricker, Ian" userId="S::ian.tricker@bsu.edu::54c2bf8c-5066-4f36-bb73-32e30d347a8b" providerId="AD" clId="Web-{348C3884-465F-AB7C-3ACA-FFE096DED41A}" dt="2025-02-13T18:36:09.155" v="542" actId="20577"/>
          <ac:spMkLst>
            <pc:docMk/>
            <pc:sldMk cId="3658005398" sldId="290"/>
            <ac:spMk id="4" creationId="{0750D94B-3B10-E8BF-2936-7AAD0BE52091}"/>
          </ac:spMkLst>
        </pc:spChg>
      </pc:sldChg>
      <pc:sldChg chg="addSp delSp modSp add replId">
        <pc:chgData name="Tricker, Ian" userId="S::ian.tricker@bsu.edu::54c2bf8c-5066-4f36-bb73-32e30d347a8b" providerId="AD" clId="Web-{348C3884-465F-AB7C-3ACA-FFE096DED41A}" dt="2025-02-13T18:44:31.440" v="574" actId="14100"/>
        <pc:sldMkLst>
          <pc:docMk/>
          <pc:sldMk cId="510244352" sldId="291"/>
        </pc:sldMkLst>
        <pc:spChg chg="mod">
          <ac:chgData name="Tricker, Ian" userId="S::ian.tricker@bsu.edu::54c2bf8c-5066-4f36-bb73-32e30d347a8b" providerId="AD" clId="Web-{348C3884-465F-AB7C-3ACA-FFE096DED41A}" dt="2025-02-13T18:42:13.200" v="551" actId="20577"/>
          <ac:spMkLst>
            <pc:docMk/>
            <pc:sldMk cId="510244352" sldId="291"/>
            <ac:spMk id="2" creationId="{523AE227-643A-FFF1-1FD7-C198D22BD723}"/>
          </ac:spMkLst>
        </pc:spChg>
        <pc:spChg chg="mod">
          <ac:chgData name="Tricker, Ian" userId="S::ian.tricker@bsu.edu::54c2bf8c-5066-4f36-bb73-32e30d347a8b" providerId="AD" clId="Web-{348C3884-465F-AB7C-3ACA-FFE096DED41A}" dt="2025-02-13T18:44:01.642" v="571" actId="20577"/>
          <ac:spMkLst>
            <pc:docMk/>
            <pc:sldMk cId="510244352" sldId="291"/>
            <ac:spMk id="3" creationId="{A4C92307-E476-C035-708F-F57DCD33FC9D}"/>
          </ac:spMkLst>
        </pc:spChg>
        <pc:spChg chg="del mod">
          <ac:chgData name="Tricker, Ian" userId="S::ian.tricker@bsu.edu::54c2bf8c-5066-4f36-bb73-32e30d347a8b" providerId="AD" clId="Web-{348C3884-465F-AB7C-3ACA-FFE096DED41A}" dt="2025-02-13T18:44:29.237" v="573"/>
          <ac:spMkLst>
            <pc:docMk/>
            <pc:sldMk cId="510244352" sldId="291"/>
            <ac:spMk id="4" creationId="{A43ED5E4-B67F-76FC-DF8A-6E40A5E7AC2D}"/>
          </ac:spMkLst>
        </pc:spChg>
        <pc:picChg chg="add mod ord">
          <ac:chgData name="Tricker, Ian" userId="S::ian.tricker@bsu.edu::54c2bf8c-5066-4f36-bb73-32e30d347a8b" providerId="AD" clId="Web-{348C3884-465F-AB7C-3ACA-FFE096DED41A}" dt="2025-02-13T18:44:31.440" v="574" actId="14100"/>
          <ac:picMkLst>
            <pc:docMk/>
            <pc:sldMk cId="510244352" sldId="291"/>
            <ac:picMk id="6" creationId="{4B835BAE-B59A-8267-F545-038A9B36F54D}"/>
          </ac:picMkLst>
        </pc:picChg>
      </pc:sldChg>
      <pc:sldChg chg="add del replId">
        <pc:chgData name="Tricker, Ian" userId="S::ian.tricker@bsu.edu::54c2bf8c-5066-4f36-bb73-32e30d347a8b" providerId="AD" clId="Web-{348C3884-465F-AB7C-3ACA-FFE096DED41A}" dt="2025-02-13T18:44:40.722" v="575"/>
        <pc:sldMkLst>
          <pc:docMk/>
          <pc:sldMk cId="1798643554" sldId="292"/>
        </pc:sldMkLst>
      </pc:sldChg>
      <pc:sldChg chg="add del replId">
        <pc:chgData name="Tricker, Ian" userId="S::ian.tricker@bsu.edu::54c2bf8c-5066-4f36-bb73-32e30d347a8b" providerId="AD" clId="Web-{348C3884-465F-AB7C-3ACA-FFE096DED41A}" dt="2025-02-13T19:18:47.539" v="587"/>
        <pc:sldMkLst>
          <pc:docMk/>
          <pc:sldMk cId="1494420018" sldId="293"/>
        </pc:sldMkLst>
      </pc:sldChg>
    </pc:docChg>
  </pc:docChgLst>
  <pc:docChgLst>
    <pc:chgData name="Tricker, Ian" userId="S::ian.tricker@bsu.edu::54c2bf8c-5066-4f36-bb73-32e30d347a8b" providerId="AD" clId="Web-{5510678A-29A3-ADF5-F097-B71687F3C827}"/>
    <pc:docChg chg="addSld modSld">
      <pc:chgData name="Tricker, Ian" userId="S::ian.tricker@bsu.edu::54c2bf8c-5066-4f36-bb73-32e30d347a8b" providerId="AD" clId="Web-{5510678A-29A3-ADF5-F097-B71687F3C827}" dt="2025-02-13T03:20:35.168" v="1222" actId="1076"/>
      <pc:docMkLst>
        <pc:docMk/>
      </pc:docMkLst>
      <pc:sldChg chg="addSp delSp modSp">
        <pc:chgData name="Tricker, Ian" userId="S::ian.tricker@bsu.edu::54c2bf8c-5066-4f36-bb73-32e30d347a8b" providerId="AD" clId="Web-{5510678A-29A3-ADF5-F097-B71687F3C827}" dt="2025-02-13T02:49:37.600" v="740" actId="20577"/>
        <pc:sldMkLst>
          <pc:docMk/>
          <pc:sldMk cId="3666674671" sldId="261"/>
        </pc:sldMkLst>
        <pc:spChg chg="mod">
          <ac:chgData name="Tricker, Ian" userId="S::ian.tricker@bsu.edu::54c2bf8c-5066-4f36-bb73-32e30d347a8b" providerId="AD" clId="Web-{5510678A-29A3-ADF5-F097-B71687F3C827}" dt="2025-02-12T22:55:04.752" v="81" actId="20577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Tricker, Ian" userId="S::ian.tricker@bsu.edu::54c2bf8c-5066-4f36-bb73-32e30d347a8b" providerId="AD" clId="Web-{5510678A-29A3-ADF5-F097-B71687F3C827}" dt="2025-02-13T02:49:37.600" v="740" actId="20577"/>
          <ac:spMkLst>
            <pc:docMk/>
            <pc:sldMk cId="3666674671" sldId="261"/>
            <ac:spMk id="3" creationId="{A6A33159-D030-2F82-A142-F75940728319}"/>
          </ac:spMkLst>
        </pc:spChg>
        <pc:spChg chg="add del">
          <ac:chgData name="Tricker, Ian" userId="S::ian.tricker@bsu.edu::54c2bf8c-5066-4f36-bb73-32e30d347a8b" providerId="AD" clId="Web-{5510678A-29A3-ADF5-F097-B71687F3C827}" dt="2025-02-12T23:00:18.211" v="167"/>
          <ac:spMkLst>
            <pc:docMk/>
            <pc:sldMk cId="3666674671" sldId="261"/>
            <ac:spMk id="5" creationId="{7BC9E2B6-E71F-F321-077C-3944CC419D49}"/>
          </ac:spMkLst>
        </pc:spChg>
        <pc:picChg chg="add del mod ord">
          <ac:chgData name="Tricker, Ian" userId="S::ian.tricker@bsu.edu::54c2bf8c-5066-4f36-bb73-32e30d347a8b" providerId="AD" clId="Web-{5510678A-29A3-ADF5-F097-B71687F3C827}" dt="2025-02-12T22:58:09.030" v="152"/>
          <ac:picMkLst>
            <pc:docMk/>
            <pc:sldMk cId="3666674671" sldId="261"/>
            <ac:picMk id="4" creationId="{5A250022-1DAA-B105-789F-36FFBD2A4600}"/>
          </ac:picMkLst>
        </pc:picChg>
        <pc:picChg chg="add del mod ord">
          <ac:chgData name="Tricker, Ian" userId="S::ian.tricker@bsu.edu::54c2bf8c-5066-4f36-bb73-32e30d347a8b" providerId="AD" clId="Web-{5510678A-29A3-ADF5-F097-B71687F3C827}" dt="2025-02-12T22:58:16.827" v="156"/>
          <ac:picMkLst>
            <pc:docMk/>
            <pc:sldMk cId="3666674671" sldId="261"/>
            <ac:picMk id="6" creationId="{FEF948F8-9D47-F30C-D7A1-1E7CDDF22B85}"/>
          </ac:picMkLst>
        </pc:picChg>
        <pc:picChg chg="add del mod ord">
          <ac:chgData name="Tricker, Ian" userId="S::ian.tricker@bsu.edu::54c2bf8c-5066-4f36-bb73-32e30d347a8b" providerId="AD" clId="Web-{5510678A-29A3-ADF5-F097-B71687F3C827}" dt="2025-02-12T22:59:26.426" v="166"/>
          <ac:picMkLst>
            <pc:docMk/>
            <pc:sldMk cId="3666674671" sldId="261"/>
            <ac:picMk id="7" creationId="{29DE2C7A-522B-8875-0FEC-C3A3EE89814D}"/>
          </ac:picMkLst>
        </pc:picChg>
        <pc:picChg chg="add mod ord modCrop">
          <ac:chgData name="Tricker, Ian" userId="S::ian.tricker@bsu.edu::54c2bf8c-5066-4f36-bb73-32e30d347a8b" providerId="AD" clId="Web-{5510678A-29A3-ADF5-F097-B71687F3C827}" dt="2025-02-12T23:01:14.230" v="179" actId="1076"/>
          <ac:picMkLst>
            <pc:docMk/>
            <pc:sldMk cId="3666674671" sldId="261"/>
            <ac:picMk id="8" creationId="{1D7385CD-5FD4-6963-5EBC-103ECB799FDB}"/>
          </ac:picMkLst>
        </pc:picChg>
        <pc:picChg chg="add mod">
          <ac:chgData name="Tricker, Ian" userId="S::ian.tricker@bsu.edu::54c2bf8c-5066-4f36-bb73-32e30d347a8b" providerId="AD" clId="Web-{5510678A-29A3-ADF5-F097-B71687F3C827}" dt="2025-02-12T23:01:44.654" v="181" actId="1076"/>
          <ac:picMkLst>
            <pc:docMk/>
            <pc:sldMk cId="3666674671" sldId="261"/>
            <ac:picMk id="9" creationId="{7CDAD5B9-5D18-B3ED-8000-C571F4001123}"/>
          </ac:picMkLst>
        </pc:picChg>
      </pc:sldChg>
      <pc:sldChg chg="modSp">
        <pc:chgData name="Tricker, Ian" userId="S::ian.tricker@bsu.edu::54c2bf8c-5066-4f36-bb73-32e30d347a8b" providerId="AD" clId="Web-{5510678A-29A3-ADF5-F097-B71687F3C827}" dt="2025-02-12T22:54:46.454" v="75" actId="20577"/>
        <pc:sldMkLst>
          <pc:docMk/>
          <pc:sldMk cId="3930438526" sldId="278"/>
        </pc:sldMkLst>
        <pc:spChg chg="mod">
          <ac:chgData name="Tricker, Ian" userId="S::ian.tricker@bsu.edu::54c2bf8c-5066-4f36-bb73-32e30d347a8b" providerId="AD" clId="Web-{5510678A-29A3-ADF5-F097-B71687F3C827}" dt="2025-02-12T22:54:46.454" v="75" actId="20577"/>
          <ac:spMkLst>
            <pc:docMk/>
            <pc:sldMk cId="3930438526" sldId="278"/>
            <ac:spMk id="2" creationId="{954ABE40-AA00-F366-A36A-B3F1AADBF025}"/>
          </ac:spMkLst>
        </pc:spChg>
      </pc:sldChg>
      <pc:sldChg chg="addSp delSp modSp">
        <pc:chgData name="Tricker, Ian" userId="S::ian.tricker@bsu.edu::54c2bf8c-5066-4f36-bb73-32e30d347a8b" providerId="AD" clId="Web-{5510678A-29A3-ADF5-F097-B71687F3C827}" dt="2025-02-12T23:17:56.594" v="434" actId="14100"/>
        <pc:sldMkLst>
          <pc:docMk/>
          <pc:sldMk cId="2243159397" sldId="279"/>
        </pc:sldMkLst>
        <pc:spChg chg="mod">
          <ac:chgData name="Tricker, Ian" userId="S::ian.tricker@bsu.edu::54c2bf8c-5066-4f36-bb73-32e30d347a8b" providerId="AD" clId="Web-{5510678A-29A3-ADF5-F097-B71687F3C827}" dt="2025-02-12T23:09:07.731" v="249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Tricker, Ian" userId="S::ian.tricker@bsu.edu::54c2bf8c-5066-4f36-bb73-32e30d347a8b" providerId="AD" clId="Web-{5510678A-29A3-ADF5-F097-B71687F3C827}" dt="2025-02-12T23:16:55.090" v="426" actId="20577"/>
          <ac:spMkLst>
            <pc:docMk/>
            <pc:sldMk cId="2243159397" sldId="279"/>
            <ac:spMk id="3" creationId="{68A5FD2B-E3E5-1C2B-0151-21F216B14A33}"/>
          </ac:spMkLst>
        </pc:spChg>
        <pc:spChg chg="del mod">
          <ac:chgData name="Tricker, Ian" userId="S::ian.tricker@bsu.edu::54c2bf8c-5066-4f36-bb73-32e30d347a8b" providerId="AD" clId="Web-{5510678A-29A3-ADF5-F097-B71687F3C827}" dt="2025-02-12T23:17:38.171" v="429"/>
          <ac:spMkLst>
            <pc:docMk/>
            <pc:sldMk cId="2243159397" sldId="279"/>
            <ac:spMk id="4" creationId="{ACFBB810-3430-2C29-1AA0-9744AA0A1AA3}"/>
          </ac:spMkLst>
        </pc:spChg>
        <pc:picChg chg="add mod ord modCrop">
          <ac:chgData name="Tricker, Ian" userId="S::ian.tricker@bsu.edu::54c2bf8c-5066-4f36-bb73-32e30d347a8b" providerId="AD" clId="Web-{5510678A-29A3-ADF5-F097-B71687F3C827}" dt="2025-02-12T23:17:56.594" v="434" actId="14100"/>
          <ac:picMkLst>
            <pc:docMk/>
            <pc:sldMk cId="2243159397" sldId="279"/>
            <ac:picMk id="6" creationId="{C3D8166E-EF1B-15AB-6AC4-96A050AAA96D}"/>
          </ac:picMkLst>
        </pc:picChg>
      </pc:sldChg>
      <pc:sldChg chg="modSp">
        <pc:chgData name="Tricker, Ian" userId="S::ian.tricker@bsu.edu::54c2bf8c-5066-4f36-bb73-32e30d347a8b" providerId="AD" clId="Web-{5510678A-29A3-ADF5-F097-B71687F3C827}" dt="2025-02-12T22:54:31.594" v="70" actId="20577"/>
        <pc:sldMkLst>
          <pc:docMk/>
          <pc:sldMk cId="1672017990" sldId="284"/>
        </pc:sldMkLst>
        <pc:spChg chg="mod">
          <ac:chgData name="Tricker, Ian" userId="S::ian.tricker@bsu.edu::54c2bf8c-5066-4f36-bb73-32e30d347a8b" providerId="AD" clId="Web-{5510678A-29A3-ADF5-F097-B71687F3C827}" dt="2025-02-12T22:54:31.594" v="70" actId="20577"/>
          <ac:spMkLst>
            <pc:docMk/>
            <pc:sldMk cId="1672017990" sldId="284"/>
            <ac:spMk id="3" creationId="{992EC4A8-49EE-CF82-CFDC-BA9308ED0D65}"/>
          </ac:spMkLst>
        </pc:spChg>
      </pc:sldChg>
      <pc:sldChg chg="addSp delSp modSp add replId">
        <pc:chgData name="Tricker, Ian" userId="S::ian.tricker@bsu.edu::54c2bf8c-5066-4f36-bb73-32e30d347a8b" providerId="AD" clId="Web-{5510678A-29A3-ADF5-F097-B71687F3C827}" dt="2025-02-13T02:49:27.928" v="737" actId="20577"/>
        <pc:sldMkLst>
          <pc:docMk/>
          <pc:sldMk cId="3337577217" sldId="286"/>
        </pc:sldMkLst>
        <pc:spChg chg="mod">
          <ac:chgData name="Tricker, Ian" userId="S::ian.tricker@bsu.edu::54c2bf8c-5066-4f36-bb73-32e30d347a8b" providerId="AD" clId="Web-{5510678A-29A3-ADF5-F097-B71687F3C827}" dt="2025-02-12T23:28:11.698" v="691" actId="20577"/>
          <ac:spMkLst>
            <pc:docMk/>
            <pc:sldMk cId="3337577217" sldId="286"/>
            <ac:spMk id="2" creationId="{97E82F03-7AA2-4EEB-86DC-0DEAC846B184}"/>
          </ac:spMkLst>
        </pc:spChg>
        <pc:spChg chg="add del mod">
          <ac:chgData name="Tricker, Ian" userId="S::ian.tricker@bsu.edu::54c2bf8c-5066-4f36-bb73-32e30d347a8b" providerId="AD" clId="Web-{5510678A-29A3-ADF5-F097-B71687F3C827}" dt="2025-02-13T02:47:37.693" v="695"/>
          <ac:spMkLst>
            <pc:docMk/>
            <pc:sldMk cId="3337577217" sldId="286"/>
            <ac:spMk id="3" creationId="{1966F3CE-6424-D957-A34F-3695AEEBBD45}"/>
          </ac:spMkLst>
        </pc:spChg>
        <pc:spChg chg="mod">
          <ac:chgData name="Tricker, Ian" userId="S::ian.tricker@bsu.edu::54c2bf8c-5066-4f36-bb73-32e30d347a8b" providerId="AD" clId="Web-{5510678A-29A3-ADF5-F097-B71687F3C827}" dt="2025-02-13T02:49:27.928" v="737" actId="20577"/>
          <ac:spMkLst>
            <pc:docMk/>
            <pc:sldMk cId="3337577217" sldId="286"/>
            <ac:spMk id="4" creationId="{4D6B3BF3-7901-BC01-3C7C-4465AA154930}"/>
          </ac:spMkLst>
        </pc:spChg>
        <pc:picChg chg="add del mod ord">
          <ac:chgData name="Tricker, Ian" userId="S::ian.tricker@bsu.edu::54c2bf8c-5066-4f36-bb73-32e30d347a8b" providerId="AD" clId="Web-{5510678A-29A3-ADF5-F097-B71687F3C827}" dt="2025-02-13T02:45:57.036" v="694"/>
          <ac:picMkLst>
            <pc:docMk/>
            <pc:sldMk cId="3337577217" sldId="286"/>
            <ac:picMk id="6" creationId="{88F38DE6-AF9D-4DE9-8FC0-F423281FA825}"/>
          </ac:picMkLst>
        </pc:picChg>
        <pc:picChg chg="add mod ord modCrop">
          <ac:chgData name="Tricker, Ian" userId="S::ian.tricker@bsu.edu::54c2bf8c-5066-4f36-bb73-32e30d347a8b" providerId="AD" clId="Web-{5510678A-29A3-ADF5-F097-B71687F3C827}" dt="2025-02-13T02:47:58.599" v="700" actId="1076"/>
          <ac:picMkLst>
            <pc:docMk/>
            <pc:sldMk cId="3337577217" sldId="286"/>
            <ac:picMk id="7" creationId="{AA8D1F60-72CD-DCEB-4F6F-1C7814017FEB}"/>
          </ac:picMkLst>
        </pc:picChg>
      </pc:sldChg>
      <pc:sldChg chg="addSp delSp modSp add replId">
        <pc:chgData name="Tricker, Ian" userId="S::ian.tricker@bsu.edu::54c2bf8c-5066-4f36-bb73-32e30d347a8b" providerId="AD" clId="Web-{5510678A-29A3-ADF5-F097-B71687F3C827}" dt="2025-02-13T02:56:05.851" v="953"/>
        <pc:sldMkLst>
          <pc:docMk/>
          <pc:sldMk cId="4045242206" sldId="287"/>
        </pc:sldMkLst>
        <pc:spChg chg="mod">
          <ac:chgData name="Tricker, Ian" userId="S::ian.tricker@bsu.edu::54c2bf8c-5066-4f36-bb73-32e30d347a8b" providerId="AD" clId="Web-{5510678A-29A3-ADF5-F097-B71687F3C827}" dt="2025-02-13T02:48:33.459" v="712" actId="20577"/>
          <ac:spMkLst>
            <pc:docMk/>
            <pc:sldMk cId="4045242206" sldId="287"/>
            <ac:spMk id="2" creationId="{B46D2931-ED1E-4F11-BA1E-BB3EEC22A62D}"/>
          </ac:spMkLst>
        </pc:spChg>
        <pc:spChg chg="mod">
          <ac:chgData name="Tricker, Ian" userId="S::ian.tricker@bsu.edu::54c2bf8c-5066-4f36-bb73-32e30d347a8b" providerId="AD" clId="Web-{5510678A-29A3-ADF5-F097-B71687F3C827}" dt="2025-02-13T02:54:50.163" v="950" actId="14100"/>
          <ac:spMkLst>
            <pc:docMk/>
            <pc:sldMk cId="4045242206" sldId="287"/>
            <ac:spMk id="3" creationId="{62AFED41-DC61-DD72-4303-9B7DFE7EA13E}"/>
          </ac:spMkLst>
        </pc:spChg>
        <pc:spChg chg="del mod">
          <ac:chgData name="Tricker, Ian" userId="S::ian.tricker@bsu.edu::54c2bf8c-5066-4f36-bb73-32e30d347a8b" providerId="AD" clId="Web-{5510678A-29A3-ADF5-F097-B71687F3C827}" dt="2025-02-13T02:55:58.945" v="951"/>
          <ac:spMkLst>
            <pc:docMk/>
            <pc:sldMk cId="4045242206" sldId="287"/>
            <ac:spMk id="4" creationId="{358BAEB7-38F6-B2BC-557E-D3C69971689B}"/>
          </ac:spMkLst>
        </pc:spChg>
        <pc:picChg chg="add mod ord">
          <ac:chgData name="Tricker, Ian" userId="S::ian.tricker@bsu.edu::54c2bf8c-5066-4f36-bb73-32e30d347a8b" providerId="AD" clId="Web-{5510678A-29A3-ADF5-F097-B71687F3C827}" dt="2025-02-13T02:56:05.851" v="953"/>
          <ac:picMkLst>
            <pc:docMk/>
            <pc:sldMk cId="4045242206" sldId="287"/>
            <ac:picMk id="6" creationId="{2DE3FAB0-C2C2-CED8-616E-5ECEB0DCF0E5}"/>
          </ac:picMkLst>
        </pc:picChg>
      </pc:sldChg>
      <pc:sldChg chg="addSp delSp modSp add replId">
        <pc:chgData name="Tricker, Ian" userId="S::ian.tricker@bsu.edu::54c2bf8c-5066-4f36-bb73-32e30d347a8b" providerId="AD" clId="Web-{5510678A-29A3-ADF5-F097-B71687F3C827}" dt="2025-02-13T03:20:35.168" v="1222" actId="1076"/>
        <pc:sldMkLst>
          <pc:docMk/>
          <pc:sldMk cId="3491643529" sldId="288"/>
        </pc:sldMkLst>
        <pc:spChg chg="mod">
          <ac:chgData name="Tricker, Ian" userId="S::ian.tricker@bsu.edu::54c2bf8c-5066-4f36-bb73-32e30d347a8b" providerId="AD" clId="Web-{5510678A-29A3-ADF5-F097-B71687F3C827}" dt="2025-02-13T03:11:38.041" v="964" actId="20577"/>
          <ac:spMkLst>
            <pc:docMk/>
            <pc:sldMk cId="3491643529" sldId="288"/>
            <ac:spMk id="2" creationId="{0EE8D86E-E438-B1F6-36D5-56F1E849BE02}"/>
          </ac:spMkLst>
        </pc:spChg>
        <pc:spChg chg="mod">
          <ac:chgData name="Tricker, Ian" userId="S::ian.tricker@bsu.edu::54c2bf8c-5066-4f36-bb73-32e30d347a8b" providerId="AD" clId="Web-{5510678A-29A3-ADF5-F097-B71687F3C827}" dt="2025-02-13T03:16:13.495" v="1215" actId="20577"/>
          <ac:spMkLst>
            <pc:docMk/>
            <pc:sldMk cId="3491643529" sldId="288"/>
            <ac:spMk id="3" creationId="{766D6C40-D388-0D9C-F41D-A04707A2ABD5}"/>
          </ac:spMkLst>
        </pc:spChg>
        <pc:spChg chg="del mod">
          <ac:chgData name="Tricker, Ian" userId="S::ian.tricker@bsu.edu::54c2bf8c-5066-4f36-bb73-32e30d347a8b" providerId="AD" clId="Web-{5510678A-29A3-ADF5-F097-B71687F3C827}" dt="2025-02-13T03:20:16.480" v="1216"/>
          <ac:spMkLst>
            <pc:docMk/>
            <pc:sldMk cId="3491643529" sldId="288"/>
            <ac:spMk id="4" creationId="{FB17C058-FF7D-7CAB-DD6A-564276ACDC82}"/>
          </ac:spMkLst>
        </pc:spChg>
        <pc:picChg chg="add mod ord modCrop">
          <ac:chgData name="Tricker, Ian" userId="S::ian.tricker@bsu.edu::54c2bf8c-5066-4f36-bb73-32e30d347a8b" providerId="AD" clId="Web-{5510678A-29A3-ADF5-F097-B71687F3C827}" dt="2025-02-13T03:20:35.168" v="1222" actId="1076"/>
          <ac:picMkLst>
            <pc:docMk/>
            <pc:sldMk cId="3491643529" sldId="288"/>
            <ac:picMk id="6" creationId="{945663CE-6D9F-CAC3-A70F-01D744935544}"/>
          </ac:picMkLst>
        </pc:picChg>
      </pc:sldChg>
      <pc:sldChg chg="add replId">
        <pc:chgData name="Tricker, Ian" userId="S::ian.tricker@bsu.edu::54c2bf8c-5066-4f36-bb73-32e30d347a8b" providerId="AD" clId="Web-{5510678A-29A3-ADF5-F097-B71687F3C827}" dt="2025-02-13T02:48:11.068" v="702"/>
        <pc:sldMkLst>
          <pc:docMk/>
          <pc:sldMk cId="2130980225" sldId="289"/>
        </pc:sldMkLst>
      </pc:sldChg>
      <pc:sldChg chg="add replId">
        <pc:chgData name="Tricker, Ian" userId="S::ian.tricker@bsu.edu::54c2bf8c-5066-4f36-bb73-32e30d347a8b" providerId="AD" clId="Web-{5510678A-29A3-ADF5-F097-B71687F3C827}" dt="2025-02-13T02:48:11.631" v="703"/>
        <pc:sldMkLst>
          <pc:docMk/>
          <pc:sldMk cId="3658005398" sldId="290"/>
        </pc:sldMkLst>
      </pc:sldChg>
    </pc:docChg>
  </pc:docChgLst>
  <pc:docChgLst>
    <pc:chgData name="Tricker, Ian" userId="54c2bf8c-5066-4f36-bb73-32e30d347a8b" providerId="ADAL" clId="{DA3C1517-6DBD-47DF-9234-E82BD333F750}"/>
    <pc:docChg chg="custSel modSld">
      <pc:chgData name="Tricker, Ian" userId="54c2bf8c-5066-4f36-bb73-32e30d347a8b" providerId="ADAL" clId="{DA3C1517-6DBD-47DF-9234-E82BD333F750}" dt="2025-02-13T20:53:18.143" v="659" actId="20577"/>
      <pc:docMkLst>
        <pc:docMk/>
      </pc:docMkLst>
      <pc:sldChg chg="modSp mod">
        <pc:chgData name="Tricker, Ian" userId="54c2bf8c-5066-4f36-bb73-32e30d347a8b" providerId="ADAL" clId="{DA3C1517-6DBD-47DF-9234-E82BD333F750}" dt="2025-02-13T20:53:18.143" v="659" actId="20577"/>
        <pc:sldMkLst>
          <pc:docMk/>
          <pc:sldMk cId="3930438526" sldId="278"/>
        </pc:sldMkLst>
        <pc:spChg chg="mod">
          <ac:chgData name="Tricker, Ian" userId="54c2bf8c-5066-4f36-bb73-32e30d347a8b" providerId="ADAL" clId="{DA3C1517-6DBD-47DF-9234-E82BD333F750}" dt="2025-02-13T20:53:18.143" v="659" actId="20577"/>
          <ac:spMkLst>
            <pc:docMk/>
            <pc:sldMk cId="3930438526" sldId="278"/>
            <ac:spMk id="4" creationId="{E3DDBB83-5C52-3FB9-D039-8EAC38B7B4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0BB85-E64E-9FDA-BA9F-C5B74CAE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A7297-80AF-69DB-467E-CE78CB818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A7AC6-620A-6658-653A-D89878193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25AE-9FDC-D5E8-E174-B1F9FBDC8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B3EF-CBB7-97F7-9265-B1962C3A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25219-7C01-3206-822D-37D237F31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8110B-824B-F4F5-21FE-13724E4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AB58D-C1FA-3F6B-C805-AD1707617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4E18-FB34-8EB3-CCAC-34E1FF7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0E11D-A5BF-9649-B946-26C9486F0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A5DC7-364A-01C5-1110-1DE626986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58DBD-A49C-CFDF-56D5-B4625EE27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3FF35-951B-3869-EAB7-03D739F1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1ED4C-5166-02E0-2969-FE5BAA45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BED067-E5D8-6DCC-882F-85C0A29A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F9A6-1CF8-641D-C37F-12CDBC344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C13E2-6DA9-57B1-4999-D9A8BC40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4D8AD-C192-1CE9-0B96-8F4CC5A10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DBBFC-E8B4-90CC-245F-37D6C065C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9AB8-F3A3-92AB-A271-F4B477F98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CD3B-9534-F39F-19E1-1B17D366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C3273-BC3A-342A-47D6-3E49C88B7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679F3-ADDC-AAAD-2BE5-E43EB4904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0B16-39DA-9BED-48B4-5545020B5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sitory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Cybersecurity club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21776-F68E-CD0C-AD49-7D5E67972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4273-F4F5-6535-2BE0-FD071043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Managing licensing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308E-AFDB-A10E-0E57-CF011783C5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571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Choose a License</a:t>
            </a:r>
          </a:p>
          <a:p>
            <a:pPr marL="571500" lvl="4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Open choose a License website to fine the right one for the project</a:t>
            </a:r>
          </a:p>
          <a:p>
            <a:pPr lvl="3" indent="-285750">
              <a:spcAft>
                <a:spcPts val="0"/>
              </a:spcAft>
              <a:buClr>
                <a:srgbClr val="E89756"/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Common license include</a:t>
            </a:r>
          </a:p>
          <a:p>
            <a:pPr lvl="4">
              <a:spcAft>
                <a:spcPts val="0"/>
              </a:spcAft>
              <a:buClr>
                <a:srgbClr val="E89756"/>
              </a:buClr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MIT License (permissive, minimal restrictions)</a:t>
            </a:r>
          </a:p>
          <a:p>
            <a:pPr lvl="4">
              <a:spcAft>
                <a:spcPts val="0"/>
              </a:spcAft>
              <a:buClr>
                <a:srgbClr val="E89756"/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GPL License (</a:t>
            </a:r>
            <a:r>
              <a:rPr lang="en-US">
                <a:ea typeface="+mn-lt"/>
                <a:cs typeface="+mn-lt"/>
              </a:rPr>
              <a:t>requires derivative works to be open-source)</a:t>
            </a:r>
          </a:p>
          <a:p>
            <a:pPr lvl="4">
              <a:spcAft>
                <a:spcPts val="0"/>
              </a:spcAft>
              <a:buClr>
                <a:srgbClr val="E89756"/>
              </a:buCl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Apache License (grants patent rights and liability protection)</a:t>
            </a:r>
          </a:p>
          <a:p>
            <a:pPr lvl="4">
              <a:spcAft>
                <a:spcPts val="0"/>
              </a:spcAft>
              <a:buClr>
                <a:srgbClr val="E89756"/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Creative Commons (ideal for non-software projects)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D94B-3B10-E8BF-2936-7AAD0BE520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Add a License to Your Repository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I</a:t>
            </a:r>
            <a:r>
              <a:rPr lang="en-US" dirty="0">
                <a:ea typeface="+mn-lt"/>
                <a:cs typeface="+mn-lt"/>
              </a:rPr>
              <a:t>n the repository root, create a LICENSE file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touch LICENSE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O</a:t>
            </a:r>
            <a:r>
              <a:rPr lang="en-US" dirty="0">
                <a:ea typeface="+mn-lt"/>
                <a:cs typeface="+mn-lt"/>
              </a:rPr>
              <a:t>pen the file and paste the chosen license text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</a:t>
            </a:r>
            <a:r>
              <a:rPr lang="en-US" dirty="0">
                <a:ea typeface="+mn-lt"/>
                <a:cs typeface="+mn-lt"/>
              </a:rPr>
              <a:t>ommit and push the license file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add LICENSE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commit -m "Added LICENSE file"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push origin main 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19300-8941-1E16-67FE-745C242F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0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E87C4-37C0-F13D-F4CE-D0D5C9999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E227-643A-FFF1-1FD7-C198D22B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Best practices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2307-E476-C035-708F-F57DCD33FC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W</a:t>
            </a:r>
            <a:r>
              <a:rPr lang="en-US" dirty="0">
                <a:ea typeface="+mn-lt"/>
                <a:cs typeface="+mn-lt"/>
              </a:rPr>
              <a:t>rite clear commit messages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U</a:t>
            </a:r>
            <a:r>
              <a:rPr lang="en-US" dirty="0">
                <a:ea typeface="+mn-lt"/>
                <a:cs typeface="+mn-lt"/>
              </a:rPr>
              <a:t>se .</a:t>
            </a:r>
            <a:r>
              <a:rPr lang="en-US" dirty="0" err="1">
                <a:ea typeface="+mn-lt"/>
                <a:cs typeface="+mn-lt"/>
              </a:rPr>
              <a:t>gitignore</a:t>
            </a:r>
            <a:r>
              <a:rPr lang="en-US" dirty="0">
                <a:ea typeface="+mn-lt"/>
                <a:cs typeface="+mn-lt"/>
              </a:rPr>
              <a:t> to exclude unnecessary files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Create pull requests for collaborative work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Regularly pull changes to avoid conflicts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Use GitHub Issues for tracking bugs and features.</a:t>
            </a:r>
          </a:p>
        </p:txBody>
      </p:sp>
      <p:pic>
        <p:nvPicPr>
          <p:cNvPr id="6" name="Content Placeholder 5" descr="A hand holding a light bulb&#10;&#10;AI-generated content may be incorrect.">
            <a:extLst>
              <a:ext uri="{FF2B5EF4-FFF2-40B4-BE49-F238E27FC236}">
                <a16:creationId xmlns:a16="http://schemas.microsoft.com/office/drawing/2014/main" id="{4B835BAE-B59A-8267-F545-038A9B36F54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38203" y="1567580"/>
            <a:ext cx="4576459" cy="4594389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0B3487-8553-E49A-4362-F7ACD3ED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4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Social Media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Instagram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2491" y="1998276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Discord</a:t>
            </a: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https://dsc.gg/bsucyber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qr code with a logo&#10;&#10;Description automatically generated">
            <a:extLst>
              <a:ext uri="{FF2B5EF4-FFF2-40B4-BE49-F238E27FC236}">
                <a16:creationId xmlns:a16="http://schemas.microsoft.com/office/drawing/2014/main" id="{7C2D2093-971B-5E61-31E0-2C09D546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0" y="2520995"/>
            <a:ext cx="2737104" cy="314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13A84-6D8E-53DB-458B-9FD8BAFB6426}"/>
              </a:ext>
            </a:extLst>
          </p:cNvPr>
          <p:cNvSpPr txBox="1"/>
          <p:nvPr/>
        </p:nvSpPr>
        <p:spPr>
          <a:xfrm>
            <a:off x="8935064" y="1997176"/>
            <a:ext cx="242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BennyLink</a:t>
            </a:r>
            <a:r>
              <a:rPr lang="en-US" dirty="0">
                <a:ea typeface="Calibri"/>
                <a:cs typeface="Calibri"/>
              </a:rPr>
              <a:t> (Attendance)</a:t>
            </a:r>
            <a:endParaRPr lang="en-US" dirty="0"/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8CB1342-B3FF-6DEA-4432-97EE9E18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116" y="2741971"/>
            <a:ext cx="2510912" cy="264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4CDF-7BED-5105-5843-843CB651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8" y="2491117"/>
            <a:ext cx="3106994" cy="31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10711"/>
            <a:ext cx="9467127" cy="252791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Cybersecurity news</a:t>
            </a:r>
          </a:p>
          <a:p>
            <a:r>
              <a:rPr lang="en-US" dirty="0">
                <a:ea typeface="Calibri"/>
                <a:cs typeface="Calibri"/>
              </a:rPr>
              <a:t>GitHub how to use and manage licensing </a:t>
            </a:r>
          </a:p>
          <a:p>
            <a:r>
              <a:rPr lang="en-US" dirty="0">
                <a:ea typeface="Calibri"/>
                <a:cs typeface="Calibri"/>
              </a:rPr>
              <a:t>Social media</a:t>
            </a:r>
          </a:p>
          <a:p>
            <a:r>
              <a:rPr lang="en-US" dirty="0">
                <a:ea typeface="Calibri"/>
                <a:cs typeface="Calibri"/>
              </a:rPr>
              <a:t>Question?</a:t>
            </a:r>
          </a:p>
        </p:txBody>
      </p:sp>
      <p:pic>
        <p:nvPicPr>
          <p:cNvPr id="7" name="Picture Placeholder 6" descr="A computer screen with a pencil and people on it&#10;&#10;Description automatically generated">
            <a:extLst>
              <a:ext uri="{FF2B5EF4-FFF2-40B4-BE49-F238E27FC236}">
                <a16:creationId xmlns:a16="http://schemas.microsoft.com/office/drawing/2014/main" id="{08DAC26A-09CC-AEE3-869C-FA11370498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069307"/>
            <a:ext cx="5944181" cy="3128821"/>
          </a:xfrm>
          <a:noFill/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Cybersecurity news</a:t>
            </a:r>
            <a:endParaRPr lang="en-US" dirty="0"/>
          </a:p>
        </p:txBody>
      </p:sp>
      <p:pic>
        <p:nvPicPr>
          <p:cNvPr id="3" name="Content Placeholder 2" descr="A logo of a person&amp;#39;s face&#10;&#10;AI-generated content may be incorrect.">
            <a:extLst>
              <a:ext uri="{FF2B5EF4-FFF2-40B4-BE49-F238E27FC236}">
                <a16:creationId xmlns:a16="http://schemas.microsoft.com/office/drawing/2014/main" id="{9EA9D353-41D8-D32A-593C-EAEF51F0630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40356" y="1711016"/>
            <a:ext cx="4183894" cy="44509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BB83-5C52-3FB9-D039-8EAC38B7B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Sign up for NCL</a:t>
            </a:r>
          </a:p>
          <a:p>
            <a:pPr indent="-2286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Hackers Use CAPTCHA Trick on </a:t>
            </a:r>
            <a:r>
              <a:rPr lang="en-US" dirty="0" err="1">
                <a:ea typeface="Calibri"/>
                <a:cs typeface="Calibri"/>
              </a:rPr>
              <a:t>Webflow</a:t>
            </a:r>
            <a:r>
              <a:rPr lang="en-US" dirty="0">
                <a:ea typeface="Calibri"/>
                <a:cs typeface="Calibri"/>
              </a:rPr>
              <a:t> CDN PDFs to Bypass Security Scanners</a:t>
            </a:r>
          </a:p>
          <a:p>
            <a:pPr lvl="3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PDF files with embedded images that </a:t>
            </a:r>
            <a:r>
              <a:rPr lang="en-US" dirty="0" err="1">
                <a:ea typeface="Calibri"/>
                <a:cs typeface="Calibri"/>
              </a:rPr>
              <a:t>micimc</a:t>
            </a:r>
            <a:r>
              <a:rPr lang="en-US" dirty="0">
                <a:ea typeface="Calibri"/>
                <a:cs typeface="Calibri"/>
              </a:rPr>
              <a:t> a CAPTCHA challenge cause users who click go to a phishing page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North Korean targeted cyberattacks on south </a:t>
            </a:r>
            <a:r>
              <a:rPr lang="en-US" dirty="0" err="1">
                <a:ea typeface="Calibri"/>
                <a:cs typeface="Calibri"/>
              </a:rPr>
              <a:t>korea</a:t>
            </a:r>
            <a:endParaRPr lang="en-US" dirty="0">
              <a:ea typeface="Calibri"/>
              <a:cs typeface="Calibri"/>
            </a:endParaRPr>
          </a:p>
          <a:p>
            <a:pPr lvl="3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Hacking group </a:t>
            </a:r>
            <a:r>
              <a:rPr lang="en-US" dirty="0" err="1">
                <a:ea typeface="Calibri"/>
                <a:cs typeface="Calibri"/>
              </a:rPr>
              <a:t>Kimsuky</a:t>
            </a:r>
            <a:r>
              <a:rPr lang="en-US" dirty="0">
                <a:ea typeface="Calibri"/>
                <a:cs typeface="Calibri"/>
              </a:rPr>
              <a:t>, send decoy document as a phishing emails to trigger the infection process using PowerShell scripts for payload delivery, reconnaissance </a:t>
            </a:r>
            <a:r>
              <a:rPr lang="en-US">
                <a:ea typeface="Calibri"/>
                <a:cs typeface="Calibri"/>
              </a:rPr>
              <a:t>and execution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setting up </a:t>
            </a:r>
            <a:r>
              <a:rPr lang="en-US" dirty="0" err="1">
                <a:ea typeface="Calibri Light"/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Create a GitHub account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Install Git on your computer</a:t>
            </a:r>
          </a:p>
          <a:p>
            <a:pPr marL="45720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Download from </a:t>
            </a:r>
            <a:r>
              <a:rPr lang="en-US" dirty="0">
                <a:ea typeface="Calibri"/>
                <a:cs typeface="Calibri"/>
                <a:hlinkClick r:id="rId3"/>
              </a:rPr>
              <a:t>git-scm.com</a:t>
            </a:r>
          </a:p>
          <a:p>
            <a:pPr marL="45720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Use the terminal for configuration</a:t>
            </a:r>
          </a:p>
          <a:p>
            <a:pPr marL="457200" lvl="1">
              <a:buFont typeface="Arial" panose="05000000000000000000" pitchFamily="2" charset="2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45720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Verify the configuration with "</a:t>
            </a:r>
            <a:r>
              <a:rPr lang="en-US" b="1" dirty="0">
                <a:ea typeface="Calibri"/>
                <a:cs typeface="Calibri"/>
              </a:rPr>
              <a:t>git config –list</a:t>
            </a:r>
            <a:r>
              <a:rPr lang="en-US" dirty="0">
                <a:ea typeface="Calibri"/>
                <a:cs typeface="Calibri"/>
              </a:rPr>
              <a:t>"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7385CD-5FD4-6963-5EBC-103ECB799F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9040" t="-774" r="18816" b="563"/>
          <a:stretch/>
        </p:blipFill>
        <p:spPr>
          <a:xfrm>
            <a:off x="210911" y="1102178"/>
            <a:ext cx="4691738" cy="33558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AD5B9-5D18-B3ED-8000-C571F4001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488" y="4132489"/>
            <a:ext cx="5153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Set up SSH Authentication (optional)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4" y="1630172"/>
            <a:ext cx="6171382" cy="4137189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Check for an existing SSH key 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ls ~/.ssh/id_rsa.pub</a:t>
            </a:r>
          </a:p>
          <a:p>
            <a:pPr marL="742950"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If there isn't a key, make one 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sz="1700" b="1" dirty="0">
                <a:ea typeface="+mn-lt"/>
                <a:cs typeface="+mn-lt"/>
              </a:rPr>
              <a:t>ssh-keygen –t </a:t>
            </a:r>
            <a:r>
              <a:rPr lang="en-US" sz="1700" b="1" err="1">
                <a:ea typeface="+mn-lt"/>
                <a:cs typeface="+mn-lt"/>
              </a:rPr>
              <a:t>rsa</a:t>
            </a:r>
            <a:r>
              <a:rPr lang="en-US" sz="1700" b="1" dirty="0">
                <a:ea typeface="+mn-lt"/>
                <a:cs typeface="+mn-lt"/>
              </a:rPr>
              <a:t> –b 4096 –C "your-email@example.com"</a:t>
            </a:r>
          </a:p>
          <a:p>
            <a:pPr marL="742950"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Copy the SSH key</a:t>
            </a:r>
          </a:p>
          <a:p>
            <a:pPr marL="971550" lvl="3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cat ~/.ssh/id_rsa.pub</a:t>
            </a:r>
          </a:p>
          <a:p>
            <a:pPr marL="742950"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Go to GitHub → Settings → SSH and GPG Keys → New SSH Key → paste your key → Save. </a:t>
            </a:r>
          </a:p>
          <a:p>
            <a:pPr marL="742950"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Test connection</a:t>
            </a:r>
          </a:p>
          <a:p>
            <a:pPr marL="971550" lvl="3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ssh –T git@github.com</a:t>
            </a:r>
          </a:p>
        </p:txBody>
      </p:sp>
      <p:pic>
        <p:nvPicPr>
          <p:cNvPr id="6" name="Content Placeholder 5" descr="A computer screen with icons and symbols">
            <a:extLst>
              <a:ext uri="{FF2B5EF4-FFF2-40B4-BE49-F238E27FC236}">
                <a16:creationId xmlns:a16="http://schemas.microsoft.com/office/drawing/2014/main" id="{C3D8166E-EF1B-15AB-6AC4-96A050AAA96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r="-123" b="13651"/>
          <a:stretch/>
        </p:blipFill>
        <p:spPr>
          <a:xfrm>
            <a:off x="6262492" y="1803985"/>
            <a:ext cx="6002992" cy="3864409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CA39-A2C5-0B5C-20DB-EC218F08F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2F03-7AA2-4EEB-86DC-0DEAC846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Creating a New 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3BF3-7901-BC01-3C7C-4465AA1549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0410" indent="-191770"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On GitHub, click New Repository</a:t>
            </a:r>
            <a:endParaRPr lang="en-US" dirty="0"/>
          </a:p>
          <a:p>
            <a:pPr marL="740410" indent="-191770"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Enter a repository name and description</a:t>
            </a:r>
          </a:p>
          <a:p>
            <a:pPr marL="740410" indent="-191770"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Choose public or private visibility </a:t>
            </a:r>
          </a:p>
          <a:p>
            <a:pPr marL="740410" indent="-191770"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Initialize with a README if needed</a:t>
            </a:r>
          </a:p>
          <a:p>
            <a:pPr marL="740410" indent="-191770">
              <a:spcAft>
                <a:spcPts val="1000"/>
              </a:spcAft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Click Create Repository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7EE22-F265-6845-249C-D76F5398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B2CF4C-A9B6-717F-88A3-FEFB3ADA2D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1716" y="1323457"/>
            <a:ext cx="4411902" cy="4837215"/>
          </a:xfrm>
        </p:spPr>
      </p:pic>
    </p:spTree>
    <p:extLst>
      <p:ext uri="{BB962C8B-B14F-4D97-AF65-F5344CB8AC3E}">
        <p14:creationId xmlns:p14="http://schemas.microsoft.com/office/powerpoint/2010/main" val="33375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DD93F-7A89-D542-6E16-71C3CF14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2931-ED1E-4F11-BA1E-BB3EEC22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Working with git locally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ED41-DC61-DD72-4303-9B7DFE7EA1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4" y="1242369"/>
            <a:ext cx="6096543" cy="5062474"/>
          </a:xfr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Clone an Existing Repository</a:t>
            </a:r>
            <a:endParaRPr lang="en-US">
              <a:ea typeface="Calibri"/>
              <a:cs typeface="Calibri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Copy the repository URL from GitHub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Run the following command in a terminal</a:t>
            </a:r>
          </a:p>
          <a:p>
            <a:pPr marL="1028700" lvl="3"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git clone </a:t>
            </a:r>
            <a:r>
              <a:rPr lang="en-US" sz="1600" b="1" dirty="0">
                <a:ea typeface="+mn-lt"/>
                <a:cs typeface="+mn-lt"/>
                <a:hlinkClick r:id="rId3"/>
              </a:rPr>
              <a:t>https://github.com/username/repository.git</a:t>
            </a:r>
            <a:endParaRPr lang="en-US" sz="1600" b="1" dirty="0">
              <a:ea typeface="+mn-lt"/>
              <a:cs typeface="+mn-lt"/>
            </a:endParaRPr>
          </a:p>
          <a:p>
            <a:pPr marL="80010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Navigate into the cloned directory</a:t>
            </a:r>
          </a:p>
          <a:p>
            <a:pPr marL="1028700" lvl="3">
              <a:buFont typeface="Arial" panose="020B0604020202020204" pitchFamily="34" charset="0"/>
              <a:buChar char="•"/>
            </a:pPr>
            <a:r>
              <a:rPr lang="en-US" b="1" dirty="0">
                <a:ea typeface="Calibri"/>
                <a:cs typeface="Calibri"/>
              </a:rPr>
              <a:t>cd repository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Create a New Local Repository</a:t>
            </a:r>
          </a:p>
          <a:p>
            <a:pPr marL="80010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Navigate to the desired directory</a:t>
            </a:r>
          </a:p>
          <a:p>
            <a:pPr marL="1028700" lvl="3">
              <a:buFont typeface="Arial" panose="020B0604020202020204" pitchFamily="34" charset="0"/>
              <a:buChar char="•"/>
            </a:pPr>
            <a:r>
              <a:rPr lang="en-US" b="1" dirty="0">
                <a:ea typeface="Calibri"/>
                <a:cs typeface="Calibri"/>
              </a:rPr>
              <a:t>cd /path/to/your/project</a:t>
            </a:r>
          </a:p>
          <a:p>
            <a:pPr marL="80010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Initialize Git</a:t>
            </a:r>
          </a:p>
          <a:p>
            <a:pPr marL="1028700" lvl="3">
              <a:buFont typeface="Arial" panose="020B0604020202020204" pitchFamily="34" charset="0"/>
              <a:buChar char="•"/>
            </a:pPr>
            <a:r>
              <a:rPr lang="en-US" b="1" dirty="0">
                <a:ea typeface="Calibri"/>
                <a:cs typeface="Calibri"/>
              </a:rPr>
              <a:t>git </a:t>
            </a:r>
            <a:r>
              <a:rPr lang="en-US" b="1" err="1">
                <a:ea typeface="Calibri"/>
                <a:cs typeface="Calibri"/>
              </a:rPr>
              <a:t>init</a:t>
            </a:r>
            <a:endParaRPr lang="en-US" b="1">
              <a:ea typeface="Calibri"/>
              <a:cs typeface="Calibri"/>
            </a:endParaRPr>
          </a:p>
          <a:p>
            <a:pPr marL="80010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Add a remote repository (if needed)</a:t>
            </a:r>
          </a:p>
          <a:p>
            <a:pPr marL="1085850" lvl="3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    git remote add origin https://github.com/username/repository.git </a:t>
            </a:r>
            <a:endParaRPr lang="en-US" b="1" dirty="0">
              <a:ea typeface="Calibri"/>
              <a:cs typeface="Calibri"/>
            </a:endParaRP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2DE3FAB0-C2C2-CED8-616E-5ECEB0DCF0E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459795" y="1987395"/>
            <a:ext cx="5608381" cy="3735709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FD8929-59C4-DC08-84D3-F820F005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6748-6E5B-61E8-2D43-A2E36ACA3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D86E-E438-B1F6-36D5-56F1E849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Making and committing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6C40-D388-0D9C-F41D-A04707A2A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99621" y="1929529"/>
            <a:ext cx="5212079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Add files or modify existing ones</a:t>
            </a:r>
            <a:endParaRPr lang="en-US" dirty="0"/>
          </a:p>
          <a:p>
            <a:pPr marL="285750" lvl="1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Check the current status of your changes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Calibri"/>
                <a:cs typeface="Calibri"/>
              </a:rPr>
              <a:t>git status</a:t>
            </a:r>
          </a:p>
          <a:p>
            <a:pPr marL="285750" lvl="1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Add files too staging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b="1">
                <a:ea typeface="Calibri"/>
                <a:cs typeface="Calibri"/>
              </a:rPr>
              <a:t>git add</a:t>
            </a:r>
          </a:p>
          <a:p>
            <a:pPr marL="28575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Commit the changes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b="1">
                <a:ea typeface="Calibri"/>
                <a:cs typeface="Calibri"/>
              </a:rPr>
              <a:t>git commit –m "Your commit message"</a:t>
            </a:r>
          </a:p>
          <a:p>
            <a:pPr marL="285750" lvl="1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Push the changes to GitHub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b="1" dirty="0">
                <a:ea typeface="Calibri"/>
                <a:cs typeface="Calibri"/>
              </a:rPr>
              <a:t>git push origin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9AECC-100E-6704-F68D-9B15602E7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 screen">
            <a:extLst>
              <a:ext uri="{FF2B5EF4-FFF2-40B4-BE49-F238E27FC236}">
                <a16:creationId xmlns:a16="http://schemas.microsoft.com/office/drawing/2014/main" id="{BF13D875-BC5D-68BD-179F-67807763683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31885" y="1937363"/>
            <a:ext cx="5203284" cy="4114800"/>
          </a:xfrm>
        </p:spPr>
      </p:pic>
    </p:spTree>
    <p:extLst>
      <p:ext uri="{BB962C8B-B14F-4D97-AF65-F5344CB8AC3E}">
        <p14:creationId xmlns:p14="http://schemas.microsoft.com/office/powerpoint/2010/main" val="349164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BFDA-47FC-689A-F2AE-BDF01A12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5BD3-EC78-7020-6A72-26752E8A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Branching and merging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BEF3-EC43-BEEE-98A4-F74DE99EE6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04806" y="1379321"/>
            <a:ext cx="6341631" cy="4782647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026160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Create a New Branch</a:t>
            </a:r>
          </a:p>
          <a:p>
            <a:pPr marL="154051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List existing branches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ea typeface="Calibri"/>
                <a:cs typeface="Calibri"/>
              </a:rPr>
              <a:t>git Branch</a:t>
            </a:r>
          </a:p>
          <a:p>
            <a:pPr marL="1483360" lvl="2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Create a new branch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branch feature-branch</a:t>
            </a:r>
          </a:p>
          <a:p>
            <a:pPr marL="1483360" lvl="2" indent="-285750">
              <a:buFont typeface="Arial" panose="05000000000000000000" pitchFamily="2" charset="2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Switch to the new branch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checkout feature-branch</a:t>
            </a:r>
          </a:p>
          <a:p>
            <a:pPr marL="1483360" lvl="2">
              <a:buFont typeface="Arial" panose="05000000000000000000" pitchFamily="2" charset="2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Make changes, add, commit, and push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git add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git commit -m "feature update"</a:t>
            </a:r>
          </a:p>
          <a:p>
            <a:pPr marL="1711960" lvl="3">
              <a:buFont typeface="Arial" panose="05000000000000000000" pitchFamily="2" charset="2"/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git push origin feature-branch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CA83-4B71-9CB4-28A2-8D5222EDC3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1379322"/>
            <a:ext cx="4894006" cy="478264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Merge changes 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Switch to the main branch</a:t>
            </a:r>
          </a:p>
          <a:p>
            <a:pPr marL="971550" lvl="3">
              <a:buFont typeface="Arial" panose="05000000000000000000" pitchFamily="2" charset="2"/>
              <a:buChar char="•"/>
            </a:pPr>
            <a:r>
              <a:rPr lang="en-US" b="1" dirty="0">
                <a:ea typeface="Calibri"/>
                <a:cs typeface="Calibri"/>
              </a:rPr>
              <a:t>git checkout main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Pull the latest changes</a:t>
            </a:r>
          </a:p>
          <a:p>
            <a:pPr marL="971550" lvl="3">
              <a:buFont typeface="Arial" panose="05000000000000000000" pitchFamily="2" charset="2"/>
              <a:buChar char="•"/>
            </a:pPr>
            <a:r>
              <a:rPr lang="en-US" b="1" dirty="0">
                <a:ea typeface="Calibri"/>
                <a:cs typeface="Calibri"/>
              </a:rPr>
              <a:t>git pull origin main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Merge the feature branch </a:t>
            </a:r>
          </a:p>
          <a:p>
            <a:pPr marL="971550" lvl="3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merge feature-branch</a:t>
            </a:r>
          </a:p>
          <a:p>
            <a:pPr marL="742950" lvl="2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Push updates to GitHub</a:t>
            </a:r>
          </a:p>
          <a:p>
            <a:pPr marL="971550" lvl="3">
              <a:buFont typeface="Arial" panose="05000000000000000000" pitchFamily="2" charset="2"/>
              <a:buChar char="•"/>
            </a:pPr>
            <a:r>
              <a:rPr lang="en-US" b="1" dirty="0">
                <a:ea typeface="+mn-lt"/>
                <a:cs typeface="+mn-lt"/>
              </a:rPr>
              <a:t>git push origin main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90001-C122-28BC-D3BD-4AFB1DD9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0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D70D31801F64498B34939F9D9E0DE" ma:contentTypeVersion="11" ma:contentTypeDescription="Create a new document." ma:contentTypeScope="" ma:versionID="71c4fc79c94cf855902de1a12d2c5fe6">
  <xsd:schema xmlns:xsd="http://www.w3.org/2001/XMLSchema" xmlns:xs="http://www.w3.org/2001/XMLSchema" xmlns:p="http://schemas.microsoft.com/office/2006/metadata/properties" xmlns:ns3="6e399ec9-07ee-4062-b027-fd0b92674212" targetNamespace="http://schemas.microsoft.com/office/2006/metadata/properties" ma:root="true" ma:fieldsID="6aa90e82da149648f5f53fcd40789a27" ns3:_="">
    <xsd:import namespace="6e399ec9-07ee-4062-b027-fd0b926742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99ec9-07ee-4062-b027-fd0b92674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399ec9-07ee-4062-b027-fd0b92674212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F73B1A-B6F9-43BC-BF8C-D4E1F4CBC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99ec9-07ee-4062-b027-fd0b92674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e399ec9-07ee-4062-b027-fd0b92674212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{EB228CB6-ADCF-49B3-8CAE-BD5A7D9061DE}tf55661986_win32</Template>
  <TotalTime>15</TotalTime>
  <Words>621</Words>
  <Application>Microsoft Office PowerPoint</Application>
  <PresentationFormat>Widescreen</PresentationFormat>
  <Paragraphs>128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Custom</vt:lpstr>
      <vt:lpstr>Cybersecurity club</vt:lpstr>
      <vt:lpstr>AGENDA</vt:lpstr>
      <vt:lpstr>Cybersecurity news</vt:lpstr>
      <vt:lpstr>setting up Github</vt:lpstr>
      <vt:lpstr>Set up SSH Authentication (optional)</vt:lpstr>
      <vt:lpstr>Creating a New Repository</vt:lpstr>
      <vt:lpstr>Working with git locally</vt:lpstr>
      <vt:lpstr>Making and committing changes</vt:lpstr>
      <vt:lpstr>Branching and merging </vt:lpstr>
      <vt:lpstr>Managing licensing </vt:lpstr>
      <vt:lpstr>Best practices </vt:lpstr>
      <vt:lpstr>Social Media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Tricker, Ian</dc:creator>
  <cp:lastModifiedBy>Tricker, Ian</cp:lastModifiedBy>
  <cp:revision>467</cp:revision>
  <dcterms:created xsi:type="dcterms:W3CDTF">2025-01-28T02:47:02Z</dcterms:created>
  <dcterms:modified xsi:type="dcterms:W3CDTF">2025-02-13T20:53:19Z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0x01010051BD70D31801F64498B34939F9D9E0DE</vt:lpwstr>
  </property>
  <property fmtid="{D5CDD505-2E9C-101B-9397-08002B2CF9AE}" pid="3" name="MediaServiceImageTags">
    <vt:lpwstr/>
  </property>
</Properties>
</file>