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1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6040-3A94-4CC8-9869-FE10DCA9F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0BCFE-E8B5-45CA-808D-71A41D7D3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EE70-F70C-4E9D-9EFA-F68CAF56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99B-F3D0-42FD-BC20-00AE9BC5EB3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D817-37FF-4F94-8E49-C06F76F3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968F-BDC8-4923-A2A6-0B6A3645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817-953F-4C83-A431-993A21AD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7485-ABB1-42B5-8550-A3313883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89D69-49E7-4091-AA7D-304466D81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2833-C3C1-4F54-9C74-F6D5A327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99B-F3D0-42FD-BC20-00AE9BC5EB3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845B-03EC-40E0-8777-50CD353F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6BE-ECDF-4716-AE72-FC4DBD74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817-953F-4C83-A431-993A21AD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7483E-5799-47BA-BB92-9D48591AA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AC238-6331-4EEA-8847-C5C3CA490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85457-5E12-4E4B-ACE3-CA8C89DD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99B-F3D0-42FD-BC20-00AE9BC5EB3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F25E-7044-4938-AB01-F29189CA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C560-9F19-4B61-BD3A-4F30FA6D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817-953F-4C83-A431-993A21AD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4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9A74-B0B7-4C2F-96DB-9ABBEDC4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D257-C2BC-4225-852E-6ECE7360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9351E-CC49-41B6-8227-84BB324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99B-F3D0-42FD-BC20-00AE9BC5EB3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5028-61FA-4D65-8C8C-67752449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31073-7C45-43C8-BFC7-638DAF28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817-953F-4C83-A431-993A21AD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3B47-5F5D-4783-988A-796802C0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54841-149C-40C0-BD03-225E3B13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B7653-25F9-477A-AE92-91F08AB6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99B-F3D0-42FD-BC20-00AE9BC5EB3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4767-3FBD-453A-B14B-2D1B85FC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8279-0B03-455F-998E-472ECD8B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817-953F-4C83-A431-993A21AD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1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9BEA-488B-4000-8A38-CA6DBA27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5565-6A9B-462C-8CAD-B811C8C8E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E82F0-8542-4864-A2BF-2C7C2F466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B140B-2CB1-4F81-9E52-B6F44B9F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99B-F3D0-42FD-BC20-00AE9BC5EB3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55EAE-A5A9-4AD4-83EE-7148D4A7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3721A-8F2E-4AF2-9CF4-D9116E8A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817-953F-4C83-A431-993A21AD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9BE6-40DA-4F78-A62A-E9B65957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217FA-01E2-4CCA-9FAC-D9E983FA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B0CE5-263F-4E5F-BD0D-D0E838700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24B9-FBE3-4A0E-88CD-C7416528D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8CCC9-5B0D-4A5D-AD61-52D10E8D6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2B9B7-97F4-46AA-97EE-B1A2798D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99B-F3D0-42FD-BC20-00AE9BC5EB3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FB2CF-EC4F-4451-B52B-A970E861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A9031-D806-4644-A7E4-B402FBE2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817-953F-4C83-A431-993A21AD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4D0E-761D-47B2-BCAE-3787C957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148BF-86A7-421C-BFF5-2C34D88D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99B-F3D0-42FD-BC20-00AE9BC5EB3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39BEE-D6F7-41C7-A1AD-C6ED910E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435AE-3D34-448F-9924-FC4B2DA3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817-953F-4C83-A431-993A21AD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064BE-7385-41F8-B8C7-62CA9AF7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99B-F3D0-42FD-BC20-00AE9BC5EB3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1A035-D002-4D90-AF07-0FB2D227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2F905-9DD0-443C-AE1F-D66A5B87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817-953F-4C83-A431-993A21AD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C1B9-3228-4FFF-8C8E-C3075748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A592-5AF5-4693-B353-E4D17490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5E06F-4D87-4618-9E05-389946384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8AD77-1476-462E-A344-9C1A8DD0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99B-F3D0-42FD-BC20-00AE9BC5EB3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66629-8CF2-4AC4-A606-472BE91D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30925-AAD0-471A-AC7B-9E23214D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817-953F-4C83-A431-993A21AD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FEE0-3927-4DF8-A3DC-2AE83215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D9598-4E97-46BE-8290-A2D121516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B3A79-6B6E-4C07-8C69-B1759682D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B58AF-0E65-4C7D-9D3B-C5F992C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99B-F3D0-42FD-BC20-00AE9BC5EB3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C8B81-63CE-4023-B748-4FD1FACE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84B60-9954-43CC-94C3-157374CA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817-953F-4C83-A431-993A21AD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6C449-1D6B-4F22-BC52-8711D8DD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7F915-750C-4930-B0BF-0BCB5C3D3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C359-F09F-4C93-A228-B593E415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B899B-F3D0-42FD-BC20-00AE9BC5EB3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912C-72EF-43FC-9FD2-AF19C38A7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F7D4-7E17-40A9-9A88-B4065FC88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6817-953F-4C83-A431-993A21AD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ound, outdoor&#10;&#10;Description automatically generated">
            <a:extLst>
              <a:ext uri="{FF2B5EF4-FFF2-40B4-BE49-F238E27FC236}">
                <a16:creationId xmlns:a16="http://schemas.microsoft.com/office/drawing/2014/main" id="{BCFF18F2-8BC1-412B-8CB4-278E7B30D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53" y="0"/>
            <a:ext cx="6867095" cy="685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C0E2DC-4F61-4592-9BBE-FB4B584DD0BC}"/>
              </a:ext>
            </a:extLst>
          </p:cNvPr>
          <p:cNvSpPr txBox="1"/>
          <p:nvPr/>
        </p:nvSpPr>
        <p:spPr>
          <a:xfrm>
            <a:off x="314037" y="304800"/>
            <a:ext cx="86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Plant Area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F19AE9F6-921C-49C3-AFFE-876AE23C8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37516"/>
              </p:ext>
            </p:extLst>
          </p:nvPr>
        </p:nvGraphicFramePr>
        <p:xfrm>
          <a:off x="3029526" y="378690"/>
          <a:ext cx="6059056" cy="6188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764">
                  <a:extLst>
                    <a:ext uri="{9D8B030D-6E8A-4147-A177-3AD203B41FA5}">
                      <a16:colId xmlns:a16="http://schemas.microsoft.com/office/drawing/2014/main" val="18433882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3535351083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4146351753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496450001"/>
                    </a:ext>
                  </a:extLst>
                </a:gridCol>
              </a:tblGrid>
              <a:tr h="618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72022"/>
                  </a:ext>
                </a:extLst>
              </a:tr>
              <a:tr h="618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375524"/>
                  </a:ext>
                </a:extLst>
              </a:tr>
              <a:tr h="618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988798"/>
                  </a:ext>
                </a:extLst>
              </a:tr>
              <a:tr h="618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326991"/>
                  </a:ext>
                </a:extLst>
              </a:tr>
              <a:tr h="618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124885"/>
                  </a:ext>
                </a:extLst>
              </a:tr>
              <a:tr h="618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462785"/>
                  </a:ext>
                </a:extLst>
              </a:tr>
              <a:tr h="618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767959"/>
                  </a:ext>
                </a:extLst>
              </a:tr>
              <a:tr h="618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446470"/>
                  </a:ext>
                </a:extLst>
              </a:tr>
              <a:tr h="618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825334"/>
                  </a:ext>
                </a:extLst>
              </a:tr>
              <a:tr h="618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3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07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ound, outdoor&#10;&#10;Description automatically generated">
            <a:extLst>
              <a:ext uri="{FF2B5EF4-FFF2-40B4-BE49-F238E27FC236}">
                <a16:creationId xmlns:a16="http://schemas.microsoft.com/office/drawing/2014/main" id="{BCFF18F2-8BC1-412B-8CB4-278E7B30D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53" y="0"/>
            <a:ext cx="686709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BE7CE1-4BA5-4530-9120-238FEFB6B9CD}"/>
              </a:ext>
            </a:extLst>
          </p:cNvPr>
          <p:cNvSpPr txBox="1"/>
          <p:nvPr/>
        </p:nvSpPr>
        <p:spPr>
          <a:xfrm>
            <a:off x="3178695" y="90688"/>
            <a:ext cx="10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34A2F-B074-4BD6-A1C5-0DA13FC8DE19}"/>
              </a:ext>
            </a:extLst>
          </p:cNvPr>
          <p:cNvSpPr txBox="1"/>
          <p:nvPr/>
        </p:nvSpPr>
        <p:spPr>
          <a:xfrm>
            <a:off x="4725786" y="90687"/>
            <a:ext cx="10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D8CA7-B5E7-4459-BE15-400FF6957472}"/>
              </a:ext>
            </a:extLst>
          </p:cNvPr>
          <p:cNvSpPr txBox="1"/>
          <p:nvPr/>
        </p:nvSpPr>
        <p:spPr>
          <a:xfrm>
            <a:off x="6272877" y="90687"/>
            <a:ext cx="10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7AF14-45F7-436E-8183-4ADFDB17E2F3}"/>
              </a:ext>
            </a:extLst>
          </p:cNvPr>
          <p:cNvSpPr txBox="1"/>
          <p:nvPr/>
        </p:nvSpPr>
        <p:spPr>
          <a:xfrm>
            <a:off x="7819968" y="90687"/>
            <a:ext cx="10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7DB86E-D9EE-44AE-8129-BFC07EAD6BD1}"/>
              </a:ext>
            </a:extLst>
          </p:cNvPr>
          <p:cNvCxnSpPr>
            <a:cxnSpLocks/>
          </p:cNvCxnSpPr>
          <p:nvPr/>
        </p:nvCxnSpPr>
        <p:spPr>
          <a:xfrm>
            <a:off x="5486400" y="3749040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A96B42-EB38-44FE-B099-D05F2559F209}"/>
              </a:ext>
            </a:extLst>
          </p:cNvPr>
          <p:cNvCxnSpPr>
            <a:cxnSpLocks/>
          </p:cNvCxnSpPr>
          <p:nvPr/>
        </p:nvCxnSpPr>
        <p:spPr>
          <a:xfrm>
            <a:off x="7076441" y="3749040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209EB5-11B5-4C6D-BC63-62ECDF34F159}"/>
              </a:ext>
            </a:extLst>
          </p:cNvPr>
          <p:cNvCxnSpPr>
            <a:cxnSpLocks/>
          </p:cNvCxnSpPr>
          <p:nvPr/>
        </p:nvCxnSpPr>
        <p:spPr>
          <a:xfrm>
            <a:off x="7077456" y="1920240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2DE647-0F85-4A48-87A5-A18448B26105}"/>
              </a:ext>
            </a:extLst>
          </p:cNvPr>
          <p:cNvCxnSpPr>
            <a:cxnSpLocks/>
          </p:cNvCxnSpPr>
          <p:nvPr/>
        </p:nvCxnSpPr>
        <p:spPr>
          <a:xfrm>
            <a:off x="7077456" y="5614416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8F483-D6EC-4621-B3F5-D5AB75944570}"/>
              </a:ext>
            </a:extLst>
          </p:cNvPr>
          <p:cNvCxnSpPr>
            <a:cxnSpLocks/>
          </p:cNvCxnSpPr>
          <p:nvPr/>
        </p:nvCxnSpPr>
        <p:spPr>
          <a:xfrm>
            <a:off x="5485569" y="5614416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BB33C-86A4-48F9-AE22-8193BF416706}"/>
              </a:ext>
            </a:extLst>
          </p:cNvPr>
          <p:cNvCxnSpPr>
            <a:cxnSpLocks/>
          </p:cNvCxnSpPr>
          <p:nvPr/>
        </p:nvCxnSpPr>
        <p:spPr>
          <a:xfrm>
            <a:off x="5485569" y="1920240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262B3F-594A-4721-8660-FEFA5FFC1162}"/>
              </a:ext>
            </a:extLst>
          </p:cNvPr>
          <p:cNvCxnSpPr>
            <a:cxnSpLocks/>
          </p:cNvCxnSpPr>
          <p:nvPr/>
        </p:nvCxnSpPr>
        <p:spPr>
          <a:xfrm>
            <a:off x="3947715" y="1920240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59F22-3393-46DD-B11A-CD3EAD5D398D}"/>
              </a:ext>
            </a:extLst>
          </p:cNvPr>
          <p:cNvCxnSpPr>
            <a:cxnSpLocks/>
          </p:cNvCxnSpPr>
          <p:nvPr/>
        </p:nvCxnSpPr>
        <p:spPr>
          <a:xfrm>
            <a:off x="3947715" y="3744884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F71F35-2489-4F1A-8499-6C8F33EF3E94}"/>
              </a:ext>
            </a:extLst>
          </p:cNvPr>
          <p:cNvCxnSpPr>
            <a:cxnSpLocks/>
          </p:cNvCxnSpPr>
          <p:nvPr/>
        </p:nvCxnSpPr>
        <p:spPr>
          <a:xfrm>
            <a:off x="3947715" y="5615709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A16145-590D-461C-A7C7-E57644B9019D}"/>
              </a:ext>
            </a:extLst>
          </p:cNvPr>
          <p:cNvCxnSpPr>
            <a:cxnSpLocks/>
          </p:cNvCxnSpPr>
          <p:nvPr/>
        </p:nvCxnSpPr>
        <p:spPr>
          <a:xfrm>
            <a:off x="3735279" y="13716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1DA8F8-EC4B-43BF-B27B-95334738B56A}"/>
              </a:ext>
            </a:extLst>
          </p:cNvPr>
          <p:cNvCxnSpPr>
            <a:cxnSpLocks/>
          </p:cNvCxnSpPr>
          <p:nvPr/>
        </p:nvCxnSpPr>
        <p:spPr>
          <a:xfrm>
            <a:off x="5263897" y="13716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80536-F0A7-426B-8EE5-8CCD4934F3E4}"/>
              </a:ext>
            </a:extLst>
          </p:cNvPr>
          <p:cNvCxnSpPr>
            <a:cxnSpLocks/>
          </p:cNvCxnSpPr>
          <p:nvPr/>
        </p:nvCxnSpPr>
        <p:spPr>
          <a:xfrm>
            <a:off x="6829461" y="13716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7C416-2AE1-4AE7-9A71-4CAA0DB7BCC5}"/>
              </a:ext>
            </a:extLst>
          </p:cNvPr>
          <p:cNvCxnSpPr>
            <a:cxnSpLocks/>
          </p:cNvCxnSpPr>
          <p:nvPr/>
        </p:nvCxnSpPr>
        <p:spPr>
          <a:xfrm>
            <a:off x="3735279" y="32004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2233A4-1049-4D8D-BEC4-CE686A6B003E}"/>
              </a:ext>
            </a:extLst>
          </p:cNvPr>
          <p:cNvCxnSpPr>
            <a:cxnSpLocks/>
          </p:cNvCxnSpPr>
          <p:nvPr/>
        </p:nvCxnSpPr>
        <p:spPr>
          <a:xfrm>
            <a:off x="5263897" y="32004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AEDFC0-59D7-4FCA-A5F3-2E12E0B294AF}"/>
              </a:ext>
            </a:extLst>
          </p:cNvPr>
          <p:cNvCxnSpPr>
            <a:cxnSpLocks/>
          </p:cNvCxnSpPr>
          <p:nvPr/>
        </p:nvCxnSpPr>
        <p:spPr>
          <a:xfrm>
            <a:off x="6829461" y="32004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D7233C-FD05-4F8C-B3A8-959FDACF37AD}"/>
              </a:ext>
            </a:extLst>
          </p:cNvPr>
          <p:cNvCxnSpPr>
            <a:cxnSpLocks/>
          </p:cNvCxnSpPr>
          <p:nvPr/>
        </p:nvCxnSpPr>
        <p:spPr>
          <a:xfrm>
            <a:off x="3735279" y="50292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9BEFC0-6583-4616-BFA4-16F691984678}"/>
              </a:ext>
            </a:extLst>
          </p:cNvPr>
          <p:cNvCxnSpPr>
            <a:cxnSpLocks/>
          </p:cNvCxnSpPr>
          <p:nvPr/>
        </p:nvCxnSpPr>
        <p:spPr>
          <a:xfrm>
            <a:off x="5263897" y="50292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BD0E54-0165-4D3D-A6EC-F7E6277D37A2}"/>
              </a:ext>
            </a:extLst>
          </p:cNvPr>
          <p:cNvCxnSpPr>
            <a:cxnSpLocks/>
          </p:cNvCxnSpPr>
          <p:nvPr/>
        </p:nvCxnSpPr>
        <p:spPr>
          <a:xfrm>
            <a:off x="6829461" y="50292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2804AA-9824-4CA1-9714-0491F3CBEF1A}"/>
              </a:ext>
            </a:extLst>
          </p:cNvPr>
          <p:cNvSpPr txBox="1"/>
          <p:nvPr/>
        </p:nvSpPr>
        <p:spPr>
          <a:xfrm>
            <a:off x="314036" y="304800"/>
            <a:ext cx="129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Spacing Dimension</a:t>
            </a:r>
          </a:p>
        </p:txBody>
      </p:sp>
    </p:spTree>
    <p:extLst>
      <p:ext uri="{BB962C8B-B14F-4D97-AF65-F5344CB8AC3E}">
        <p14:creationId xmlns:p14="http://schemas.microsoft.com/office/powerpoint/2010/main" val="114664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ound, outdoor&#10;&#10;Description automatically generated">
            <a:extLst>
              <a:ext uri="{FF2B5EF4-FFF2-40B4-BE49-F238E27FC236}">
                <a16:creationId xmlns:a16="http://schemas.microsoft.com/office/drawing/2014/main" id="{BCFF18F2-8BC1-412B-8CB4-278E7B30D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53" y="0"/>
            <a:ext cx="686709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BE7CE1-4BA5-4530-9120-238FEFB6B9CD}"/>
              </a:ext>
            </a:extLst>
          </p:cNvPr>
          <p:cNvSpPr txBox="1"/>
          <p:nvPr/>
        </p:nvSpPr>
        <p:spPr>
          <a:xfrm>
            <a:off x="3178695" y="90688"/>
            <a:ext cx="10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34A2F-B074-4BD6-A1C5-0DA13FC8DE19}"/>
              </a:ext>
            </a:extLst>
          </p:cNvPr>
          <p:cNvSpPr txBox="1"/>
          <p:nvPr/>
        </p:nvSpPr>
        <p:spPr>
          <a:xfrm>
            <a:off x="4725786" y="90687"/>
            <a:ext cx="10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D8CA7-B5E7-4459-BE15-400FF6957472}"/>
              </a:ext>
            </a:extLst>
          </p:cNvPr>
          <p:cNvSpPr txBox="1"/>
          <p:nvPr/>
        </p:nvSpPr>
        <p:spPr>
          <a:xfrm>
            <a:off x="6272877" y="90687"/>
            <a:ext cx="10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7AF14-45F7-436E-8183-4ADFDB17E2F3}"/>
              </a:ext>
            </a:extLst>
          </p:cNvPr>
          <p:cNvSpPr txBox="1"/>
          <p:nvPr/>
        </p:nvSpPr>
        <p:spPr>
          <a:xfrm>
            <a:off x="7819968" y="90687"/>
            <a:ext cx="10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8D088A-3AFB-487D-A55D-558607D2380B}"/>
              </a:ext>
            </a:extLst>
          </p:cNvPr>
          <p:cNvSpPr txBox="1"/>
          <p:nvPr/>
        </p:nvSpPr>
        <p:spPr>
          <a:xfrm>
            <a:off x="314036" y="304800"/>
            <a:ext cx="145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Between Row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AFE830-33F3-4B7B-8158-48CEFF3691CC}"/>
              </a:ext>
            </a:extLst>
          </p:cNvPr>
          <p:cNvCxnSpPr>
            <a:cxnSpLocks/>
          </p:cNvCxnSpPr>
          <p:nvPr/>
        </p:nvCxnSpPr>
        <p:spPr>
          <a:xfrm>
            <a:off x="5486400" y="3749040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8838B7-43A7-4347-9738-FA78A750F3A2}"/>
              </a:ext>
            </a:extLst>
          </p:cNvPr>
          <p:cNvCxnSpPr>
            <a:cxnSpLocks/>
          </p:cNvCxnSpPr>
          <p:nvPr/>
        </p:nvCxnSpPr>
        <p:spPr>
          <a:xfrm>
            <a:off x="7076441" y="3749040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6100CD-549B-4AE1-9789-194725118ACF}"/>
              </a:ext>
            </a:extLst>
          </p:cNvPr>
          <p:cNvCxnSpPr>
            <a:cxnSpLocks/>
          </p:cNvCxnSpPr>
          <p:nvPr/>
        </p:nvCxnSpPr>
        <p:spPr>
          <a:xfrm>
            <a:off x="7077456" y="1920240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08B034-D1C9-452A-B31F-C3F03C530D3F}"/>
              </a:ext>
            </a:extLst>
          </p:cNvPr>
          <p:cNvCxnSpPr>
            <a:cxnSpLocks/>
          </p:cNvCxnSpPr>
          <p:nvPr/>
        </p:nvCxnSpPr>
        <p:spPr>
          <a:xfrm>
            <a:off x="7077456" y="5614416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223D12-894C-4AA8-B17E-624E254DB090}"/>
              </a:ext>
            </a:extLst>
          </p:cNvPr>
          <p:cNvCxnSpPr>
            <a:cxnSpLocks/>
          </p:cNvCxnSpPr>
          <p:nvPr/>
        </p:nvCxnSpPr>
        <p:spPr>
          <a:xfrm>
            <a:off x="5485569" y="5614416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1141F7-195E-41CC-BB1B-1216113F4588}"/>
              </a:ext>
            </a:extLst>
          </p:cNvPr>
          <p:cNvCxnSpPr>
            <a:cxnSpLocks/>
          </p:cNvCxnSpPr>
          <p:nvPr/>
        </p:nvCxnSpPr>
        <p:spPr>
          <a:xfrm>
            <a:off x="5485569" y="1920240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307A7B-8914-4FA1-8C7F-F73B88DBA553}"/>
              </a:ext>
            </a:extLst>
          </p:cNvPr>
          <p:cNvCxnSpPr>
            <a:cxnSpLocks/>
          </p:cNvCxnSpPr>
          <p:nvPr/>
        </p:nvCxnSpPr>
        <p:spPr>
          <a:xfrm>
            <a:off x="3947715" y="1920240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82EA0F-4284-4D05-9A6E-CCB8213FAADD}"/>
              </a:ext>
            </a:extLst>
          </p:cNvPr>
          <p:cNvCxnSpPr>
            <a:cxnSpLocks/>
          </p:cNvCxnSpPr>
          <p:nvPr/>
        </p:nvCxnSpPr>
        <p:spPr>
          <a:xfrm>
            <a:off x="3947715" y="3744884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7E4F9-BB5E-4400-B697-D9439ED1E2FD}"/>
              </a:ext>
            </a:extLst>
          </p:cNvPr>
          <p:cNvCxnSpPr>
            <a:cxnSpLocks/>
          </p:cNvCxnSpPr>
          <p:nvPr/>
        </p:nvCxnSpPr>
        <p:spPr>
          <a:xfrm>
            <a:off x="3947715" y="5615709"/>
            <a:ext cx="109728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8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ound, outdoor&#10;&#10;Description automatically generated">
            <a:extLst>
              <a:ext uri="{FF2B5EF4-FFF2-40B4-BE49-F238E27FC236}">
                <a16:creationId xmlns:a16="http://schemas.microsoft.com/office/drawing/2014/main" id="{BCFF18F2-8BC1-412B-8CB4-278E7B30D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53" y="0"/>
            <a:ext cx="686709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BE7CE1-4BA5-4530-9120-238FEFB6B9CD}"/>
              </a:ext>
            </a:extLst>
          </p:cNvPr>
          <p:cNvSpPr txBox="1"/>
          <p:nvPr/>
        </p:nvSpPr>
        <p:spPr>
          <a:xfrm>
            <a:off x="3178695" y="90688"/>
            <a:ext cx="10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34A2F-B074-4BD6-A1C5-0DA13FC8DE19}"/>
              </a:ext>
            </a:extLst>
          </p:cNvPr>
          <p:cNvSpPr txBox="1"/>
          <p:nvPr/>
        </p:nvSpPr>
        <p:spPr>
          <a:xfrm>
            <a:off x="4725786" y="90687"/>
            <a:ext cx="10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D8CA7-B5E7-4459-BE15-400FF6957472}"/>
              </a:ext>
            </a:extLst>
          </p:cNvPr>
          <p:cNvSpPr txBox="1"/>
          <p:nvPr/>
        </p:nvSpPr>
        <p:spPr>
          <a:xfrm>
            <a:off x="6272877" y="90687"/>
            <a:ext cx="10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7AF14-45F7-436E-8183-4ADFDB17E2F3}"/>
              </a:ext>
            </a:extLst>
          </p:cNvPr>
          <p:cNvSpPr txBox="1"/>
          <p:nvPr/>
        </p:nvSpPr>
        <p:spPr>
          <a:xfrm>
            <a:off x="7819968" y="90687"/>
            <a:ext cx="10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59F22-3393-46DD-B11A-CD3EAD5D398D}"/>
              </a:ext>
            </a:extLst>
          </p:cNvPr>
          <p:cNvCxnSpPr>
            <a:cxnSpLocks/>
          </p:cNvCxnSpPr>
          <p:nvPr/>
        </p:nvCxnSpPr>
        <p:spPr>
          <a:xfrm>
            <a:off x="3735279" y="32004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FFD417-8F3B-4386-AB19-C6ACFFD7832E}"/>
              </a:ext>
            </a:extLst>
          </p:cNvPr>
          <p:cNvCxnSpPr>
            <a:cxnSpLocks/>
          </p:cNvCxnSpPr>
          <p:nvPr/>
        </p:nvCxnSpPr>
        <p:spPr>
          <a:xfrm>
            <a:off x="3735279" y="3805382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484EF-DCC8-4518-9CDF-884671C74440}"/>
              </a:ext>
            </a:extLst>
          </p:cNvPr>
          <p:cNvCxnSpPr>
            <a:cxnSpLocks/>
          </p:cNvCxnSpPr>
          <p:nvPr/>
        </p:nvCxnSpPr>
        <p:spPr>
          <a:xfrm>
            <a:off x="3735279" y="4391891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CD23EE-F9C3-4236-BD13-D15405E64F07}"/>
              </a:ext>
            </a:extLst>
          </p:cNvPr>
          <p:cNvCxnSpPr>
            <a:cxnSpLocks/>
          </p:cNvCxnSpPr>
          <p:nvPr/>
        </p:nvCxnSpPr>
        <p:spPr>
          <a:xfrm>
            <a:off x="3735279" y="50292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6AE585-D29B-4CEF-85E2-B31652A39D88}"/>
              </a:ext>
            </a:extLst>
          </p:cNvPr>
          <p:cNvCxnSpPr>
            <a:cxnSpLocks/>
          </p:cNvCxnSpPr>
          <p:nvPr/>
        </p:nvCxnSpPr>
        <p:spPr>
          <a:xfrm>
            <a:off x="3735279" y="5708073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769DC9-2EC4-4E34-8F9A-9013F21E1867}"/>
              </a:ext>
            </a:extLst>
          </p:cNvPr>
          <p:cNvCxnSpPr>
            <a:cxnSpLocks/>
          </p:cNvCxnSpPr>
          <p:nvPr/>
        </p:nvCxnSpPr>
        <p:spPr>
          <a:xfrm>
            <a:off x="3735279" y="2609273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A41D34-D9A6-408D-9BBD-7E0E3ADA18A8}"/>
              </a:ext>
            </a:extLst>
          </p:cNvPr>
          <p:cNvCxnSpPr>
            <a:cxnSpLocks/>
          </p:cNvCxnSpPr>
          <p:nvPr/>
        </p:nvCxnSpPr>
        <p:spPr>
          <a:xfrm>
            <a:off x="3735279" y="1985819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ABFCAF-D02F-4AF9-8A1B-4B33E424BD86}"/>
              </a:ext>
            </a:extLst>
          </p:cNvPr>
          <p:cNvCxnSpPr>
            <a:cxnSpLocks/>
          </p:cNvCxnSpPr>
          <p:nvPr/>
        </p:nvCxnSpPr>
        <p:spPr>
          <a:xfrm>
            <a:off x="3735279" y="13716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307006-1D3C-41A9-B23D-40B773193F2F}"/>
              </a:ext>
            </a:extLst>
          </p:cNvPr>
          <p:cNvCxnSpPr>
            <a:cxnSpLocks/>
          </p:cNvCxnSpPr>
          <p:nvPr/>
        </p:nvCxnSpPr>
        <p:spPr>
          <a:xfrm>
            <a:off x="3734449" y="748146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531044-8053-4BA4-A02E-0C3A31F8D0E2}"/>
              </a:ext>
            </a:extLst>
          </p:cNvPr>
          <p:cNvCxnSpPr>
            <a:cxnSpLocks/>
          </p:cNvCxnSpPr>
          <p:nvPr/>
        </p:nvCxnSpPr>
        <p:spPr>
          <a:xfrm>
            <a:off x="5263897" y="32004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F92D75-6BEB-48B1-B432-0CE1A3D55EB1}"/>
              </a:ext>
            </a:extLst>
          </p:cNvPr>
          <p:cNvCxnSpPr>
            <a:cxnSpLocks/>
          </p:cNvCxnSpPr>
          <p:nvPr/>
        </p:nvCxnSpPr>
        <p:spPr>
          <a:xfrm>
            <a:off x="5263897" y="3805382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FD8D4-60D6-4359-A67B-86E76A9F7847}"/>
              </a:ext>
            </a:extLst>
          </p:cNvPr>
          <p:cNvCxnSpPr>
            <a:cxnSpLocks/>
          </p:cNvCxnSpPr>
          <p:nvPr/>
        </p:nvCxnSpPr>
        <p:spPr>
          <a:xfrm>
            <a:off x="5263897" y="4391891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065E80-04A9-4292-8124-2DB0C2400914}"/>
              </a:ext>
            </a:extLst>
          </p:cNvPr>
          <p:cNvCxnSpPr>
            <a:cxnSpLocks/>
          </p:cNvCxnSpPr>
          <p:nvPr/>
        </p:nvCxnSpPr>
        <p:spPr>
          <a:xfrm>
            <a:off x="5263897" y="50292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DE61A2-3AAE-4CBD-9E24-6B167EA5EA80}"/>
              </a:ext>
            </a:extLst>
          </p:cNvPr>
          <p:cNvCxnSpPr>
            <a:cxnSpLocks/>
          </p:cNvCxnSpPr>
          <p:nvPr/>
        </p:nvCxnSpPr>
        <p:spPr>
          <a:xfrm>
            <a:off x="5263897" y="5708073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607267-B29B-4DC2-B1F9-7840E61714E8}"/>
              </a:ext>
            </a:extLst>
          </p:cNvPr>
          <p:cNvCxnSpPr>
            <a:cxnSpLocks/>
          </p:cNvCxnSpPr>
          <p:nvPr/>
        </p:nvCxnSpPr>
        <p:spPr>
          <a:xfrm>
            <a:off x="5263897" y="2609273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B0F952-9A21-40C8-B7E4-6E7C669D69BB}"/>
              </a:ext>
            </a:extLst>
          </p:cNvPr>
          <p:cNvCxnSpPr>
            <a:cxnSpLocks/>
          </p:cNvCxnSpPr>
          <p:nvPr/>
        </p:nvCxnSpPr>
        <p:spPr>
          <a:xfrm>
            <a:off x="5263897" y="1985819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CF28D0-2B24-4C2B-9DE4-BF8B0984CF30}"/>
              </a:ext>
            </a:extLst>
          </p:cNvPr>
          <p:cNvCxnSpPr>
            <a:cxnSpLocks/>
          </p:cNvCxnSpPr>
          <p:nvPr/>
        </p:nvCxnSpPr>
        <p:spPr>
          <a:xfrm>
            <a:off x="5263897" y="13716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CF62EC-6A6B-4050-88B7-1C4017C93B19}"/>
              </a:ext>
            </a:extLst>
          </p:cNvPr>
          <p:cNvCxnSpPr>
            <a:cxnSpLocks/>
          </p:cNvCxnSpPr>
          <p:nvPr/>
        </p:nvCxnSpPr>
        <p:spPr>
          <a:xfrm>
            <a:off x="5263067" y="748146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AFC5D5-2BBB-4916-8CB1-BE3089BFD5ED}"/>
              </a:ext>
            </a:extLst>
          </p:cNvPr>
          <p:cNvCxnSpPr>
            <a:cxnSpLocks/>
          </p:cNvCxnSpPr>
          <p:nvPr/>
        </p:nvCxnSpPr>
        <p:spPr>
          <a:xfrm>
            <a:off x="6829461" y="32004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C82905-5B1A-40A7-B5F7-A15ACECFCEBE}"/>
              </a:ext>
            </a:extLst>
          </p:cNvPr>
          <p:cNvCxnSpPr>
            <a:cxnSpLocks/>
          </p:cNvCxnSpPr>
          <p:nvPr/>
        </p:nvCxnSpPr>
        <p:spPr>
          <a:xfrm>
            <a:off x="6829461" y="3805382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8C8634-E8FD-48D3-86A8-68030CA58EA7}"/>
              </a:ext>
            </a:extLst>
          </p:cNvPr>
          <p:cNvCxnSpPr>
            <a:cxnSpLocks/>
          </p:cNvCxnSpPr>
          <p:nvPr/>
        </p:nvCxnSpPr>
        <p:spPr>
          <a:xfrm>
            <a:off x="6829461" y="4391891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67979B-81CF-4C5D-B03B-DD98766061F1}"/>
              </a:ext>
            </a:extLst>
          </p:cNvPr>
          <p:cNvCxnSpPr>
            <a:cxnSpLocks/>
          </p:cNvCxnSpPr>
          <p:nvPr/>
        </p:nvCxnSpPr>
        <p:spPr>
          <a:xfrm>
            <a:off x="6829461" y="50292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205790-A887-4561-B945-854CE39DC37E}"/>
              </a:ext>
            </a:extLst>
          </p:cNvPr>
          <p:cNvCxnSpPr>
            <a:cxnSpLocks/>
          </p:cNvCxnSpPr>
          <p:nvPr/>
        </p:nvCxnSpPr>
        <p:spPr>
          <a:xfrm>
            <a:off x="6829461" y="5708073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C97F7A-325D-435A-917F-D5AA6D4B2C34}"/>
              </a:ext>
            </a:extLst>
          </p:cNvPr>
          <p:cNvCxnSpPr>
            <a:cxnSpLocks/>
          </p:cNvCxnSpPr>
          <p:nvPr/>
        </p:nvCxnSpPr>
        <p:spPr>
          <a:xfrm>
            <a:off x="6829461" y="2609273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1BB484-3145-48C8-95D0-81E6A19F1F8E}"/>
              </a:ext>
            </a:extLst>
          </p:cNvPr>
          <p:cNvCxnSpPr>
            <a:cxnSpLocks/>
          </p:cNvCxnSpPr>
          <p:nvPr/>
        </p:nvCxnSpPr>
        <p:spPr>
          <a:xfrm>
            <a:off x="6829461" y="1985819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865B1D-29AF-4339-8748-2FFFEC85C900}"/>
              </a:ext>
            </a:extLst>
          </p:cNvPr>
          <p:cNvCxnSpPr>
            <a:cxnSpLocks/>
          </p:cNvCxnSpPr>
          <p:nvPr/>
        </p:nvCxnSpPr>
        <p:spPr>
          <a:xfrm>
            <a:off x="6829461" y="13716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7194DA-0152-4E6C-B760-CA9B7BDC14A4}"/>
              </a:ext>
            </a:extLst>
          </p:cNvPr>
          <p:cNvCxnSpPr>
            <a:cxnSpLocks/>
          </p:cNvCxnSpPr>
          <p:nvPr/>
        </p:nvCxnSpPr>
        <p:spPr>
          <a:xfrm>
            <a:off x="6828631" y="748146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2E04C2-C509-4209-BEA8-7DBE481E3D63}"/>
              </a:ext>
            </a:extLst>
          </p:cNvPr>
          <p:cNvCxnSpPr>
            <a:cxnSpLocks/>
          </p:cNvCxnSpPr>
          <p:nvPr/>
        </p:nvCxnSpPr>
        <p:spPr>
          <a:xfrm>
            <a:off x="8348843" y="32004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CA8BA4-5704-4841-949B-6A74F6E0368E}"/>
              </a:ext>
            </a:extLst>
          </p:cNvPr>
          <p:cNvCxnSpPr>
            <a:cxnSpLocks/>
          </p:cNvCxnSpPr>
          <p:nvPr/>
        </p:nvCxnSpPr>
        <p:spPr>
          <a:xfrm>
            <a:off x="8348843" y="3805382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D00CC9-12C7-40C9-8C19-C57C2EE30618}"/>
              </a:ext>
            </a:extLst>
          </p:cNvPr>
          <p:cNvCxnSpPr>
            <a:cxnSpLocks/>
          </p:cNvCxnSpPr>
          <p:nvPr/>
        </p:nvCxnSpPr>
        <p:spPr>
          <a:xfrm>
            <a:off x="8348843" y="4391891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AD7BED-6477-4913-961E-9D59ED39365B}"/>
              </a:ext>
            </a:extLst>
          </p:cNvPr>
          <p:cNvCxnSpPr>
            <a:cxnSpLocks/>
          </p:cNvCxnSpPr>
          <p:nvPr/>
        </p:nvCxnSpPr>
        <p:spPr>
          <a:xfrm>
            <a:off x="8348843" y="50292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352AA4-698B-4149-BD37-173A10ECE72F}"/>
              </a:ext>
            </a:extLst>
          </p:cNvPr>
          <p:cNvCxnSpPr>
            <a:cxnSpLocks/>
          </p:cNvCxnSpPr>
          <p:nvPr/>
        </p:nvCxnSpPr>
        <p:spPr>
          <a:xfrm>
            <a:off x="8348843" y="5708073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DB443B-F2B8-4717-93AB-52823E88A816}"/>
              </a:ext>
            </a:extLst>
          </p:cNvPr>
          <p:cNvCxnSpPr>
            <a:cxnSpLocks/>
          </p:cNvCxnSpPr>
          <p:nvPr/>
        </p:nvCxnSpPr>
        <p:spPr>
          <a:xfrm>
            <a:off x="8348843" y="2609273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257E27-4C3D-4C06-9338-6FF66448A3A3}"/>
              </a:ext>
            </a:extLst>
          </p:cNvPr>
          <p:cNvCxnSpPr>
            <a:cxnSpLocks/>
          </p:cNvCxnSpPr>
          <p:nvPr/>
        </p:nvCxnSpPr>
        <p:spPr>
          <a:xfrm>
            <a:off x="8348843" y="1985819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AE2813-364B-49CC-B12E-B8268DFF76C1}"/>
              </a:ext>
            </a:extLst>
          </p:cNvPr>
          <p:cNvCxnSpPr>
            <a:cxnSpLocks/>
          </p:cNvCxnSpPr>
          <p:nvPr/>
        </p:nvCxnSpPr>
        <p:spPr>
          <a:xfrm>
            <a:off x="8348843" y="1371600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D809F1-1AD3-43A6-99CE-0A807823958A}"/>
              </a:ext>
            </a:extLst>
          </p:cNvPr>
          <p:cNvCxnSpPr>
            <a:cxnSpLocks/>
          </p:cNvCxnSpPr>
          <p:nvPr/>
        </p:nvCxnSpPr>
        <p:spPr>
          <a:xfrm>
            <a:off x="8348013" y="748146"/>
            <a:ext cx="0" cy="457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962F37-59FA-498F-8851-E21425A157E9}"/>
              </a:ext>
            </a:extLst>
          </p:cNvPr>
          <p:cNvSpPr txBox="1"/>
          <p:nvPr/>
        </p:nvSpPr>
        <p:spPr>
          <a:xfrm>
            <a:off x="314037" y="304800"/>
            <a:ext cx="64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Row</a:t>
            </a:r>
          </a:p>
        </p:txBody>
      </p:sp>
    </p:spTree>
    <p:extLst>
      <p:ext uri="{BB962C8B-B14F-4D97-AF65-F5344CB8AC3E}">
        <p14:creationId xmlns:p14="http://schemas.microsoft.com/office/powerpoint/2010/main" val="161510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B4F5C-BC18-4C8A-AEE5-70E81C0669BE}"/>
              </a:ext>
            </a:extLst>
          </p:cNvPr>
          <p:cNvSpPr txBox="1"/>
          <p:nvPr/>
        </p:nvSpPr>
        <p:spPr>
          <a:xfrm>
            <a:off x="314036" y="304800"/>
            <a:ext cx="112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pic>
        <p:nvPicPr>
          <p:cNvPr id="4" name="Picture 3" descr="A group of pumpkins&#10;&#10;Description automatically generated with low confidence">
            <a:extLst>
              <a:ext uri="{FF2B5EF4-FFF2-40B4-BE49-F238E27FC236}">
                <a16:creationId xmlns:a16="http://schemas.microsoft.com/office/drawing/2014/main" id="{27140934-9F2D-4B58-B425-C3D9B32B6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96" y="1019947"/>
            <a:ext cx="10481208" cy="48181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EECF12-D064-4539-A899-BC5011C6AA41}"/>
              </a:ext>
            </a:extLst>
          </p:cNvPr>
          <p:cNvCxnSpPr>
            <a:cxnSpLocks/>
          </p:cNvCxnSpPr>
          <p:nvPr/>
        </p:nvCxnSpPr>
        <p:spPr>
          <a:xfrm>
            <a:off x="4495800" y="3854783"/>
            <a:ext cx="320040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418466-9618-4886-99DC-0666922CECF5}"/>
              </a:ext>
            </a:extLst>
          </p:cNvPr>
          <p:cNvCxnSpPr>
            <a:cxnSpLocks/>
          </p:cNvCxnSpPr>
          <p:nvPr/>
        </p:nvCxnSpPr>
        <p:spPr>
          <a:xfrm>
            <a:off x="1193800" y="4025656"/>
            <a:ext cx="320040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2D8B3B-A339-4666-A3BF-F676B712C768}"/>
              </a:ext>
            </a:extLst>
          </p:cNvPr>
          <p:cNvCxnSpPr>
            <a:cxnSpLocks/>
          </p:cNvCxnSpPr>
          <p:nvPr/>
        </p:nvCxnSpPr>
        <p:spPr>
          <a:xfrm>
            <a:off x="7825509" y="3728694"/>
            <a:ext cx="3108960" cy="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15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B4F5C-BC18-4C8A-AEE5-70E81C0669BE}"/>
              </a:ext>
            </a:extLst>
          </p:cNvPr>
          <p:cNvSpPr txBox="1"/>
          <p:nvPr/>
        </p:nvSpPr>
        <p:spPr>
          <a:xfrm>
            <a:off x="314036" y="304800"/>
            <a:ext cx="112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pic>
        <p:nvPicPr>
          <p:cNvPr id="4" name="Picture 3" descr="A group of pumpkins&#10;&#10;Description automatically generated with low confidence">
            <a:extLst>
              <a:ext uri="{FF2B5EF4-FFF2-40B4-BE49-F238E27FC236}">
                <a16:creationId xmlns:a16="http://schemas.microsoft.com/office/drawing/2014/main" id="{27140934-9F2D-4B58-B425-C3D9B32B6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96" y="1019947"/>
            <a:ext cx="10481208" cy="48181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6F4833-FB56-4B9C-88C6-D3558F90C1AC}"/>
              </a:ext>
            </a:extLst>
          </p:cNvPr>
          <p:cNvCxnSpPr>
            <a:cxnSpLocks/>
          </p:cNvCxnSpPr>
          <p:nvPr/>
        </p:nvCxnSpPr>
        <p:spPr>
          <a:xfrm>
            <a:off x="2765461" y="2664691"/>
            <a:ext cx="0" cy="274320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4A87A-95D1-42D5-A003-8AF333780B05}"/>
              </a:ext>
            </a:extLst>
          </p:cNvPr>
          <p:cNvCxnSpPr>
            <a:cxnSpLocks/>
          </p:cNvCxnSpPr>
          <p:nvPr/>
        </p:nvCxnSpPr>
        <p:spPr>
          <a:xfrm>
            <a:off x="6096000" y="2410691"/>
            <a:ext cx="0" cy="292608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82BC0-2CAF-42DD-B07D-9DDCFB4595FE}"/>
              </a:ext>
            </a:extLst>
          </p:cNvPr>
          <p:cNvCxnSpPr>
            <a:cxnSpLocks/>
          </p:cNvCxnSpPr>
          <p:nvPr/>
        </p:nvCxnSpPr>
        <p:spPr>
          <a:xfrm>
            <a:off x="9452589" y="2279074"/>
            <a:ext cx="0" cy="2834640"/>
          </a:xfrm>
          <a:prstGeom prst="straightConnector1">
            <a:avLst/>
          </a:prstGeom>
          <a:ln w="60325" cap="flat">
            <a:solidFill>
              <a:schemeClr val="bg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7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B4F5C-BC18-4C8A-AEE5-70E81C0669BE}"/>
              </a:ext>
            </a:extLst>
          </p:cNvPr>
          <p:cNvSpPr txBox="1"/>
          <p:nvPr/>
        </p:nvSpPr>
        <p:spPr>
          <a:xfrm>
            <a:off x="314036" y="304800"/>
            <a:ext cx="112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</a:t>
            </a:r>
          </a:p>
        </p:txBody>
      </p:sp>
      <p:pic>
        <p:nvPicPr>
          <p:cNvPr id="4" name="Picture 3" descr="A group of pumpkins&#10;&#10;Description automatically generated with low confidence">
            <a:extLst>
              <a:ext uri="{FF2B5EF4-FFF2-40B4-BE49-F238E27FC236}">
                <a16:creationId xmlns:a16="http://schemas.microsoft.com/office/drawing/2014/main" id="{27140934-9F2D-4B58-B425-C3D9B32B6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96" y="1019947"/>
            <a:ext cx="10481208" cy="4818106"/>
          </a:xfrm>
          <a:prstGeom prst="rect">
            <a:avLst/>
          </a:prstGeom>
        </p:spPr>
      </p:pic>
      <p:pic>
        <p:nvPicPr>
          <p:cNvPr id="8" name="Picture 7" descr="Ellipsoid Formula">
            <a:extLst>
              <a:ext uri="{FF2B5EF4-FFF2-40B4-BE49-F238E27FC236}">
                <a16:creationId xmlns:a16="http://schemas.microsoft.com/office/drawing/2014/main" id="{F4A5410B-994E-4BAD-9B39-DF9263123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9206" y="1603823"/>
            <a:ext cx="6233587" cy="3868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2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BJSUGG</dc:creator>
  <cp:lastModifiedBy>BJSUGG</cp:lastModifiedBy>
  <cp:revision>4</cp:revision>
  <dcterms:created xsi:type="dcterms:W3CDTF">2022-04-16T15:35:55Z</dcterms:created>
  <dcterms:modified xsi:type="dcterms:W3CDTF">2022-04-16T17:13:56Z</dcterms:modified>
</cp:coreProperties>
</file>