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1B2"/>
    <a:srgbClr val="F05A28"/>
    <a:srgbClr val="E7AFE6"/>
    <a:srgbClr val="C393C1"/>
    <a:srgbClr val="90499B"/>
    <a:srgbClr val="000000"/>
    <a:srgbClr val="675BA7"/>
    <a:srgbClr val="F15B2A"/>
    <a:srgbClr val="2A9FBC"/>
    <a:srgbClr val="A6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3" autoAdjust="0"/>
    <p:restoredTop sz="78414"/>
  </p:normalViewPr>
  <p:slideViewPr>
    <p:cSldViewPr snapToGrid="0">
      <p:cViewPr varScale="1">
        <p:scale>
          <a:sx n="124" d="100"/>
          <a:sy n="124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bensullins</a:t>
            </a:r>
            <a:r>
              <a:rPr lang="en-US" dirty="0" smtClean="0"/>
              <a:t>   </a:t>
            </a:r>
            <a:r>
              <a:rPr lang="en-US" dirty="0" err="1" smtClean="0"/>
              <a:t>bensullins.com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DATA GEEK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Ben </a:t>
            </a:r>
            <a:r>
              <a:rPr lang="en-US" dirty="0" err="1" smtClean="0"/>
              <a:t>Sullins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Title Case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4626864"/>
            <a:ext cx="1627632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 important statement to bring attention to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Title 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 smtClean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  <a:endParaRPr lang="en-US" sz="3600" b="0" i="0" dirty="0">
              <a:solidFill>
                <a:schemeClr val="bg1"/>
              </a:solidFill>
              <a:latin typeface="+mj-l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 smtClean="0">
                <a:latin typeface="Gotham Medium" panose="02000604030000020004" pitchFamily="50" charset="0"/>
              </a:rPr>
              <a:t>with </a:t>
            </a:r>
            <a:r>
              <a:rPr lang="en-US" sz="14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855157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843450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991098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3464068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22758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174359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178997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449647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54285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174359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449647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54285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Title 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853B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S_AuthorDeck_BETA_v6c.pptx" id="{D117A9AA-621D-421D-8221-7382F85A3ACA}" vid="{3FF5DCCD-63E0-4816-AABC-1FD10EBFBF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PS_AuthorDeck_BETA_v6c</Template>
  <TotalTime>19787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5" baseType="lpstr"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Arial</vt:lpstr>
      <vt:lpstr>Pluralsight default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Ben Sullins</cp:lastModifiedBy>
  <cp:revision>378</cp:revision>
  <dcterms:created xsi:type="dcterms:W3CDTF">2015-10-27T15:56:20Z</dcterms:created>
  <dcterms:modified xsi:type="dcterms:W3CDTF">2016-06-21T17:33:49Z</dcterms:modified>
</cp:coreProperties>
</file>