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5856"/>
  </p:normalViewPr>
  <p:slideViewPr>
    <p:cSldViewPr snapToGrid="0">
      <p:cViewPr varScale="1">
        <p:scale>
          <a:sx n="94" d="100"/>
          <a:sy n="94" d="100"/>
        </p:scale>
        <p:origin x="752" y="18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authortwitter</a:t>
            </a:r>
            <a:r>
              <a:rPr lang="en-US" dirty="0" smtClean="0"/>
              <a:t>   www.authorsite.com</a:t>
            </a:r>
            <a:endParaRPr lang="en-US" dirty="0"/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TITLE IN ALL CAPS  </a:t>
            </a:r>
            <a:endParaRPr lang="en-US" dirty="0"/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author photo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MODULE ONE TITLE IN ALL CAPS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Course/Module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 smtClean="0"/>
              <a:t>Click to add short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one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two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a short, important statement to bring attention to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Word to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 smtClean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  <a:endParaRPr lang="en-US" sz="3600" b="0" i="0" dirty="0">
              <a:solidFill>
                <a:schemeClr val="bg1"/>
              </a:solidFill>
              <a:latin typeface="+mj-l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30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B0143C8-13E6-454A-9299-B512B23402E9}" vid="{AB3F2E47-C8B3-4312-A86B-A41F7BC38B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Pluralsight_PowerPoint_Template_Spring_2016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5" baseType="lpstr"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Arial</vt:lpstr>
      <vt:lpstr>Pluralsight default theme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Sullins</dc:creator>
  <cp:lastModifiedBy>Ben Sullins</cp:lastModifiedBy>
  <cp:revision>2</cp:revision>
  <dcterms:created xsi:type="dcterms:W3CDTF">2016-08-09T20:47:37Z</dcterms:created>
  <dcterms:modified xsi:type="dcterms:W3CDTF">2016-08-09T20:48:00Z</dcterms:modified>
</cp:coreProperties>
</file>