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8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3" r:id="rId25"/>
    <p:sldId id="277" r:id="rId26"/>
    <p:sldId id="278" r:id="rId27"/>
    <p:sldId id="279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1E396-22BB-4BAA-86D9-A1D5854857C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41ED1-133E-4A5F-B2CA-B7839122E5E1}">
      <dgm:prSet phldrT="[Text]"/>
      <dgm:spPr/>
      <dgm:t>
        <a:bodyPr/>
        <a:lstStyle/>
        <a:p>
          <a:r>
            <a:rPr lang="en-US" dirty="0" smtClean="0"/>
            <a:t>Distributed computing</a:t>
          </a:r>
          <a:endParaRPr lang="en-US" dirty="0"/>
        </a:p>
      </dgm:t>
    </dgm:pt>
    <dgm:pt modelId="{9D095FE8-8213-4B2B-8FC7-77FFB4BB1B88}" type="parTrans" cxnId="{FF4E295E-7BB3-4B76-B185-4F0106A708BA}">
      <dgm:prSet/>
      <dgm:spPr/>
      <dgm:t>
        <a:bodyPr/>
        <a:lstStyle/>
        <a:p>
          <a:endParaRPr lang="en-US"/>
        </a:p>
      </dgm:t>
    </dgm:pt>
    <dgm:pt modelId="{6B23510D-A384-4590-9F26-464C17EB856C}" type="sibTrans" cxnId="{FF4E295E-7BB3-4B76-B185-4F0106A708BA}">
      <dgm:prSet/>
      <dgm:spPr/>
      <dgm:t>
        <a:bodyPr/>
        <a:lstStyle/>
        <a:p>
          <a:endParaRPr lang="en-US"/>
        </a:p>
      </dgm:t>
    </dgm:pt>
    <dgm:pt modelId="{B426D3DF-981A-4ACA-BDCD-74F52BC54F36}">
      <dgm:prSet phldrT="[Text]"/>
      <dgm:spPr/>
      <dgm:t>
        <a:bodyPr/>
        <a:lstStyle/>
        <a:p>
          <a:r>
            <a:rPr lang="en-US" dirty="0" smtClean="0"/>
            <a:t>Peer-to-Peer computing </a:t>
          </a:r>
          <a:endParaRPr lang="en-US" dirty="0"/>
        </a:p>
      </dgm:t>
    </dgm:pt>
    <dgm:pt modelId="{A92319EC-B566-4DF5-8DC2-9B499E48805C}" type="parTrans" cxnId="{1F2F3D80-A2AC-4DFD-9FDD-F19D7BC04570}">
      <dgm:prSet/>
      <dgm:spPr/>
      <dgm:t>
        <a:bodyPr/>
        <a:lstStyle/>
        <a:p>
          <a:endParaRPr lang="en-US"/>
        </a:p>
      </dgm:t>
    </dgm:pt>
    <dgm:pt modelId="{7F8B996A-D72C-4828-95CF-F00D2E1FEFCD}" type="sibTrans" cxnId="{1F2F3D80-A2AC-4DFD-9FDD-F19D7BC04570}">
      <dgm:prSet/>
      <dgm:spPr/>
      <dgm:t>
        <a:bodyPr/>
        <a:lstStyle/>
        <a:p>
          <a:endParaRPr lang="en-US"/>
        </a:p>
      </dgm:t>
    </dgm:pt>
    <dgm:pt modelId="{FD996A20-6A09-41F5-9196-06E15DA4ED74}">
      <dgm:prSet phldrT="[Text]"/>
      <dgm:spPr/>
      <dgm:t>
        <a:bodyPr/>
        <a:lstStyle/>
        <a:p>
          <a:r>
            <a:rPr lang="en-US" dirty="0" smtClean="0"/>
            <a:t>Cluster computing </a:t>
          </a:r>
          <a:endParaRPr lang="en-US" dirty="0"/>
        </a:p>
      </dgm:t>
    </dgm:pt>
    <dgm:pt modelId="{BE3C59D4-0C3A-4CE8-8412-0142FC9112E5}" type="parTrans" cxnId="{7622F0F6-314F-4E6B-BFFE-FF0CED15058F}">
      <dgm:prSet/>
      <dgm:spPr/>
      <dgm:t>
        <a:bodyPr/>
        <a:lstStyle/>
        <a:p>
          <a:endParaRPr lang="en-US"/>
        </a:p>
      </dgm:t>
    </dgm:pt>
    <dgm:pt modelId="{44B172B9-B2CB-4CB3-8660-38A30D50B387}" type="sibTrans" cxnId="{7622F0F6-314F-4E6B-BFFE-FF0CED15058F}">
      <dgm:prSet/>
      <dgm:spPr/>
      <dgm:t>
        <a:bodyPr/>
        <a:lstStyle/>
        <a:p>
          <a:endParaRPr lang="en-US"/>
        </a:p>
      </dgm:t>
    </dgm:pt>
    <dgm:pt modelId="{E355DCEE-CFED-4B4E-95C1-C3ED3918F3D3}">
      <dgm:prSet phldrT="[Text]"/>
      <dgm:spPr/>
      <dgm:t>
        <a:bodyPr/>
        <a:lstStyle/>
        <a:p>
          <a:r>
            <a:rPr lang="en-US" dirty="0" smtClean="0"/>
            <a:t>Utility computing</a:t>
          </a:r>
          <a:endParaRPr lang="en-US" dirty="0"/>
        </a:p>
      </dgm:t>
    </dgm:pt>
    <dgm:pt modelId="{7343F464-1509-45F9-836B-82E0B529AC39}" type="parTrans" cxnId="{A5E4A230-47AD-4CCE-B63D-290746125B89}">
      <dgm:prSet/>
      <dgm:spPr/>
      <dgm:t>
        <a:bodyPr/>
        <a:lstStyle/>
        <a:p>
          <a:endParaRPr lang="en-US"/>
        </a:p>
      </dgm:t>
    </dgm:pt>
    <dgm:pt modelId="{078DB322-C08D-4312-8C12-D8384FE5D6EB}" type="sibTrans" cxnId="{A5E4A230-47AD-4CCE-B63D-290746125B89}">
      <dgm:prSet/>
      <dgm:spPr/>
      <dgm:t>
        <a:bodyPr/>
        <a:lstStyle/>
        <a:p>
          <a:endParaRPr lang="en-US"/>
        </a:p>
      </dgm:t>
    </dgm:pt>
    <dgm:pt modelId="{091F882E-0915-4AFC-AFCD-B1181E37E14D}">
      <dgm:prSet phldrT="[Text]"/>
      <dgm:spPr/>
      <dgm:t>
        <a:bodyPr/>
        <a:lstStyle/>
        <a:p>
          <a:r>
            <a:rPr lang="en-US" dirty="0" smtClean="0"/>
            <a:t>Jungle computing</a:t>
          </a:r>
          <a:endParaRPr lang="en-US" dirty="0"/>
        </a:p>
      </dgm:t>
    </dgm:pt>
    <dgm:pt modelId="{44337762-FFBD-474D-B88E-C618616EDE17}" type="parTrans" cxnId="{628A9C82-BA29-4E3F-B65F-F63F75B68E9D}">
      <dgm:prSet/>
      <dgm:spPr/>
      <dgm:t>
        <a:bodyPr/>
        <a:lstStyle/>
        <a:p>
          <a:endParaRPr lang="en-US"/>
        </a:p>
      </dgm:t>
    </dgm:pt>
    <dgm:pt modelId="{15C21F9D-4E60-420E-B892-0287CAD226B2}" type="sibTrans" cxnId="{628A9C82-BA29-4E3F-B65F-F63F75B68E9D}">
      <dgm:prSet/>
      <dgm:spPr/>
      <dgm:t>
        <a:bodyPr/>
        <a:lstStyle/>
        <a:p>
          <a:endParaRPr lang="en-US"/>
        </a:p>
      </dgm:t>
    </dgm:pt>
    <dgm:pt modelId="{9C1EE866-C214-4A82-9547-61A5AA867C03}">
      <dgm:prSet/>
      <dgm:spPr/>
      <dgm:t>
        <a:bodyPr/>
        <a:lstStyle/>
        <a:p>
          <a:r>
            <a:rPr lang="en-US" dirty="0" smtClean="0"/>
            <a:t>Cloud computing</a:t>
          </a:r>
          <a:endParaRPr lang="en-US" dirty="0"/>
        </a:p>
      </dgm:t>
    </dgm:pt>
    <dgm:pt modelId="{535ADC1B-E987-4114-88E1-0020E71ACB45}" type="parTrans" cxnId="{2525302B-B5D2-4C25-98D9-D15418FED570}">
      <dgm:prSet/>
      <dgm:spPr/>
      <dgm:t>
        <a:bodyPr/>
        <a:lstStyle/>
        <a:p>
          <a:endParaRPr lang="en-US"/>
        </a:p>
      </dgm:t>
    </dgm:pt>
    <dgm:pt modelId="{F593FCBC-3BDA-47E4-BC69-F0F6F7CF17CA}" type="sibTrans" cxnId="{2525302B-B5D2-4C25-98D9-D15418FED570}">
      <dgm:prSet/>
      <dgm:spPr/>
      <dgm:t>
        <a:bodyPr/>
        <a:lstStyle/>
        <a:p>
          <a:endParaRPr lang="en-US"/>
        </a:p>
      </dgm:t>
    </dgm:pt>
    <dgm:pt modelId="{6509BC69-7715-4AE9-8545-833A23F1F7D0}">
      <dgm:prSet/>
      <dgm:spPr/>
      <dgm:t>
        <a:bodyPr/>
        <a:lstStyle/>
        <a:p>
          <a:r>
            <a:rPr lang="en-US" dirty="0" smtClean="0"/>
            <a:t>Grid computing</a:t>
          </a:r>
          <a:endParaRPr lang="en-US" dirty="0"/>
        </a:p>
      </dgm:t>
    </dgm:pt>
    <dgm:pt modelId="{BD130280-A84B-4826-90BB-E35618FA7329}" type="parTrans" cxnId="{7952A79E-9A23-4A9A-BE2E-18CB79CFAA62}">
      <dgm:prSet/>
      <dgm:spPr/>
      <dgm:t>
        <a:bodyPr/>
        <a:lstStyle/>
        <a:p>
          <a:endParaRPr lang="en-US"/>
        </a:p>
      </dgm:t>
    </dgm:pt>
    <dgm:pt modelId="{08030457-AA43-4093-AB35-36508039FC04}" type="sibTrans" cxnId="{7952A79E-9A23-4A9A-BE2E-18CB79CFAA62}">
      <dgm:prSet/>
      <dgm:spPr/>
      <dgm:t>
        <a:bodyPr/>
        <a:lstStyle/>
        <a:p>
          <a:endParaRPr lang="en-US"/>
        </a:p>
      </dgm:t>
    </dgm:pt>
    <dgm:pt modelId="{7E592DA7-86CE-4FE6-B528-72BCA053EDAC}" type="pres">
      <dgm:prSet presAssocID="{6621E396-22BB-4BAA-86D9-A1D585485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47D686-E303-417E-9EF5-4CB31FF033BA}" type="pres">
      <dgm:prSet presAssocID="{64341ED1-133E-4A5F-B2CA-B7839122E5E1}" presName="hierRoot1" presStyleCnt="0"/>
      <dgm:spPr/>
    </dgm:pt>
    <dgm:pt modelId="{2D4E0BC2-F9F1-4407-8F38-F218C07A2C33}" type="pres">
      <dgm:prSet presAssocID="{64341ED1-133E-4A5F-B2CA-B7839122E5E1}" presName="composite" presStyleCnt="0"/>
      <dgm:spPr/>
    </dgm:pt>
    <dgm:pt modelId="{BEF97BD1-8EDB-42ED-B248-3EEE60E32564}" type="pres">
      <dgm:prSet presAssocID="{64341ED1-133E-4A5F-B2CA-B7839122E5E1}" presName="background" presStyleLbl="node0" presStyleIdx="0" presStyleCnt="1"/>
      <dgm:spPr/>
    </dgm:pt>
    <dgm:pt modelId="{5573FD94-740A-4861-83F1-29D0DAEBDC74}" type="pres">
      <dgm:prSet presAssocID="{64341ED1-133E-4A5F-B2CA-B7839122E5E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1CBCD-6BF8-4EB4-8B0A-C01D0D0A6A03}" type="pres">
      <dgm:prSet presAssocID="{64341ED1-133E-4A5F-B2CA-B7839122E5E1}" presName="hierChild2" presStyleCnt="0"/>
      <dgm:spPr/>
    </dgm:pt>
    <dgm:pt modelId="{2E78A703-B9DD-425D-8C61-5CF4A53FAFA3}" type="pres">
      <dgm:prSet presAssocID="{A92319EC-B566-4DF5-8DC2-9B499E48805C}" presName="Name10" presStyleLbl="parChTrans1D2" presStyleIdx="0" presStyleCnt="4"/>
      <dgm:spPr/>
      <dgm:t>
        <a:bodyPr/>
        <a:lstStyle/>
        <a:p>
          <a:endParaRPr lang="en-US"/>
        </a:p>
      </dgm:t>
    </dgm:pt>
    <dgm:pt modelId="{0233AA2A-A8F9-42FB-B65A-CD3A2E39AEFC}" type="pres">
      <dgm:prSet presAssocID="{B426D3DF-981A-4ACA-BDCD-74F52BC54F36}" presName="hierRoot2" presStyleCnt="0"/>
      <dgm:spPr/>
    </dgm:pt>
    <dgm:pt modelId="{C7341B5D-6051-45F9-B57B-7C4582C5D1DE}" type="pres">
      <dgm:prSet presAssocID="{B426D3DF-981A-4ACA-BDCD-74F52BC54F36}" presName="composite2" presStyleCnt="0"/>
      <dgm:spPr/>
    </dgm:pt>
    <dgm:pt modelId="{69A55FC9-07D5-493D-8766-75E430406216}" type="pres">
      <dgm:prSet presAssocID="{B426D3DF-981A-4ACA-BDCD-74F52BC54F36}" presName="background2" presStyleLbl="node2" presStyleIdx="0" presStyleCnt="4"/>
      <dgm:spPr/>
    </dgm:pt>
    <dgm:pt modelId="{B20123EC-DD70-4002-B34F-72383B5AD1D0}" type="pres">
      <dgm:prSet presAssocID="{B426D3DF-981A-4ACA-BDCD-74F52BC54F3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8315E-8E58-4D40-B5A4-6F11A14A5982}" type="pres">
      <dgm:prSet presAssocID="{B426D3DF-981A-4ACA-BDCD-74F52BC54F36}" presName="hierChild3" presStyleCnt="0"/>
      <dgm:spPr/>
    </dgm:pt>
    <dgm:pt modelId="{35FDEEF8-A771-4D6A-821D-5DD0765F4E3F}" type="pres">
      <dgm:prSet presAssocID="{BE3C59D4-0C3A-4CE8-8412-0142FC9112E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DB92A0A-EA33-419D-9DA5-B51BC9A25EE3}" type="pres">
      <dgm:prSet presAssocID="{FD996A20-6A09-41F5-9196-06E15DA4ED74}" presName="hierRoot2" presStyleCnt="0"/>
      <dgm:spPr/>
    </dgm:pt>
    <dgm:pt modelId="{B68E246C-7578-4A58-A91D-3CC150BDF1EA}" type="pres">
      <dgm:prSet presAssocID="{FD996A20-6A09-41F5-9196-06E15DA4ED74}" presName="composite2" presStyleCnt="0"/>
      <dgm:spPr/>
    </dgm:pt>
    <dgm:pt modelId="{2DE0B614-F651-432D-93FC-82F30F1B3E94}" type="pres">
      <dgm:prSet presAssocID="{FD996A20-6A09-41F5-9196-06E15DA4ED74}" presName="background2" presStyleLbl="node2" presStyleIdx="1" presStyleCnt="4"/>
      <dgm:spPr/>
    </dgm:pt>
    <dgm:pt modelId="{E8E6B3F1-996D-4405-A520-CB4BB672E79C}" type="pres">
      <dgm:prSet presAssocID="{FD996A20-6A09-41F5-9196-06E15DA4ED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FC2FE-D0A3-4A98-A7B3-911FBE4BAF03}" type="pres">
      <dgm:prSet presAssocID="{FD996A20-6A09-41F5-9196-06E15DA4ED74}" presName="hierChild3" presStyleCnt="0"/>
      <dgm:spPr/>
    </dgm:pt>
    <dgm:pt modelId="{ECDC51A7-6312-4B5B-9113-87639623B933}" type="pres">
      <dgm:prSet presAssocID="{7343F464-1509-45F9-836B-82E0B529AC3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EBE78CE-66BB-4E69-A3B5-097C6A29660A}" type="pres">
      <dgm:prSet presAssocID="{E355DCEE-CFED-4B4E-95C1-C3ED3918F3D3}" presName="hierRoot2" presStyleCnt="0"/>
      <dgm:spPr/>
    </dgm:pt>
    <dgm:pt modelId="{1D58EB01-BEB4-4ED3-B8D5-6AEA7FCD28DD}" type="pres">
      <dgm:prSet presAssocID="{E355DCEE-CFED-4B4E-95C1-C3ED3918F3D3}" presName="composite2" presStyleCnt="0"/>
      <dgm:spPr/>
    </dgm:pt>
    <dgm:pt modelId="{A484A1D8-D679-4EBD-9ABE-AB9C24280E21}" type="pres">
      <dgm:prSet presAssocID="{E355DCEE-CFED-4B4E-95C1-C3ED3918F3D3}" presName="background2" presStyleLbl="node2" presStyleIdx="2" presStyleCnt="4"/>
      <dgm:spPr/>
      <dgm:t>
        <a:bodyPr/>
        <a:lstStyle/>
        <a:p>
          <a:endParaRPr lang="en-US"/>
        </a:p>
      </dgm:t>
    </dgm:pt>
    <dgm:pt modelId="{C62030B6-9838-4D35-81EF-6AE86E8FD0B7}" type="pres">
      <dgm:prSet presAssocID="{E355DCEE-CFED-4B4E-95C1-C3ED3918F3D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1E14B-5C8E-4934-A4E0-27306DEF3DD0}" type="pres">
      <dgm:prSet presAssocID="{E355DCEE-CFED-4B4E-95C1-C3ED3918F3D3}" presName="hierChild3" presStyleCnt="0"/>
      <dgm:spPr/>
    </dgm:pt>
    <dgm:pt modelId="{1FDAFF91-CC20-4CEC-A22C-6CFA1AF43D26}" type="pres">
      <dgm:prSet presAssocID="{BD130280-A84B-4826-90BB-E35618FA732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3E345C9-92C5-4983-8DF3-051125F8AE0A}" type="pres">
      <dgm:prSet presAssocID="{6509BC69-7715-4AE9-8545-833A23F1F7D0}" presName="hierRoot3" presStyleCnt="0"/>
      <dgm:spPr/>
    </dgm:pt>
    <dgm:pt modelId="{601B44CD-6409-4344-87AA-937C3903C9BD}" type="pres">
      <dgm:prSet presAssocID="{6509BC69-7715-4AE9-8545-833A23F1F7D0}" presName="composite3" presStyleCnt="0"/>
      <dgm:spPr/>
    </dgm:pt>
    <dgm:pt modelId="{A464E424-42A2-42FE-8F6A-D586AC60FBD8}" type="pres">
      <dgm:prSet presAssocID="{6509BC69-7715-4AE9-8545-833A23F1F7D0}" presName="background3" presStyleLbl="node3" presStyleIdx="0" presStyleCnt="2"/>
      <dgm:spPr/>
    </dgm:pt>
    <dgm:pt modelId="{1DF10A25-C6B6-4B35-9C02-9BD8BC53F595}" type="pres">
      <dgm:prSet presAssocID="{6509BC69-7715-4AE9-8545-833A23F1F7D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6A01E-C427-4F5F-9182-417B3C1A3934}" type="pres">
      <dgm:prSet presAssocID="{6509BC69-7715-4AE9-8545-833A23F1F7D0}" presName="hierChild4" presStyleCnt="0"/>
      <dgm:spPr/>
    </dgm:pt>
    <dgm:pt modelId="{85343B2D-6766-4596-A7C0-7ED78437CB26}" type="pres">
      <dgm:prSet presAssocID="{535ADC1B-E987-4114-88E1-0020E71ACB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962C6CD-1365-4D06-AF37-3EFB02EB03E0}" type="pres">
      <dgm:prSet presAssocID="{9C1EE866-C214-4A82-9547-61A5AA867C03}" presName="hierRoot3" presStyleCnt="0"/>
      <dgm:spPr/>
    </dgm:pt>
    <dgm:pt modelId="{1761A1DD-3FA4-48CA-8E31-28F21162221B}" type="pres">
      <dgm:prSet presAssocID="{9C1EE866-C214-4A82-9547-61A5AA867C03}" presName="composite3" presStyleCnt="0"/>
      <dgm:spPr/>
    </dgm:pt>
    <dgm:pt modelId="{F3349138-DD3D-4D01-ABC7-3B5EEB6CD915}" type="pres">
      <dgm:prSet presAssocID="{9C1EE866-C214-4A82-9547-61A5AA867C03}" presName="background3" presStyleLbl="node3" presStyleIdx="1" presStyleCnt="2"/>
      <dgm:spPr/>
    </dgm:pt>
    <dgm:pt modelId="{35177D51-DA6B-4B74-8542-DDCB57DE5FAE}" type="pres">
      <dgm:prSet presAssocID="{9C1EE866-C214-4A82-9547-61A5AA867C0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CEDD-B050-45BA-AB37-49FF012CF37F}" type="pres">
      <dgm:prSet presAssocID="{9C1EE866-C214-4A82-9547-61A5AA867C03}" presName="hierChild4" presStyleCnt="0"/>
      <dgm:spPr/>
    </dgm:pt>
    <dgm:pt modelId="{C15F7BDE-BE17-440A-AFDC-26911405FC39}" type="pres">
      <dgm:prSet presAssocID="{44337762-FFBD-474D-B88E-C618616EDE1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3E7CD7C-9AAF-4D27-8553-AB64B598B24F}" type="pres">
      <dgm:prSet presAssocID="{091F882E-0915-4AFC-AFCD-B1181E37E14D}" presName="hierRoot2" presStyleCnt="0"/>
      <dgm:spPr/>
    </dgm:pt>
    <dgm:pt modelId="{B50516B6-83C9-4E4B-8910-F09105054128}" type="pres">
      <dgm:prSet presAssocID="{091F882E-0915-4AFC-AFCD-B1181E37E14D}" presName="composite2" presStyleCnt="0"/>
      <dgm:spPr/>
    </dgm:pt>
    <dgm:pt modelId="{AABC5D3A-A05C-4BE5-8A31-2BFE359C1ABF}" type="pres">
      <dgm:prSet presAssocID="{091F882E-0915-4AFC-AFCD-B1181E37E14D}" presName="background2" presStyleLbl="node2" presStyleIdx="3" presStyleCnt="4"/>
      <dgm:spPr/>
    </dgm:pt>
    <dgm:pt modelId="{E753A8D8-B50F-42C4-B0CE-D216BE908656}" type="pres">
      <dgm:prSet presAssocID="{091F882E-0915-4AFC-AFCD-B1181E37E14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FD2CB-B1CB-4D64-A7D5-D9DA29A6AE57}" type="pres">
      <dgm:prSet presAssocID="{091F882E-0915-4AFC-AFCD-B1181E37E14D}" presName="hierChild3" presStyleCnt="0"/>
      <dgm:spPr/>
    </dgm:pt>
  </dgm:ptLst>
  <dgm:cxnLst>
    <dgm:cxn modelId="{1E232702-92AF-4E01-AF65-5B01B06BC5F9}" type="presOf" srcId="{BE3C59D4-0C3A-4CE8-8412-0142FC9112E5}" destId="{35FDEEF8-A771-4D6A-821D-5DD0765F4E3F}" srcOrd="0" destOrd="0" presId="urn:microsoft.com/office/officeart/2005/8/layout/hierarchy1"/>
    <dgm:cxn modelId="{9AA3F2B4-85D7-4E67-A53B-D83B94482039}" type="presOf" srcId="{091F882E-0915-4AFC-AFCD-B1181E37E14D}" destId="{E753A8D8-B50F-42C4-B0CE-D216BE908656}" srcOrd="0" destOrd="0" presId="urn:microsoft.com/office/officeart/2005/8/layout/hierarchy1"/>
    <dgm:cxn modelId="{29A742B8-1028-4B3A-86FA-1F7740909746}" type="presOf" srcId="{6621E396-22BB-4BAA-86D9-A1D5854857CA}" destId="{7E592DA7-86CE-4FE6-B528-72BCA053EDAC}" srcOrd="0" destOrd="0" presId="urn:microsoft.com/office/officeart/2005/8/layout/hierarchy1"/>
    <dgm:cxn modelId="{1481D2D9-EBDC-4E7C-ACB9-80B1F694C79C}" type="presOf" srcId="{E355DCEE-CFED-4B4E-95C1-C3ED3918F3D3}" destId="{C62030B6-9838-4D35-81EF-6AE86E8FD0B7}" srcOrd="0" destOrd="0" presId="urn:microsoft.com/office/officeart/2005/8/layout/hierarchy1"/>
    <dgm:cxn modelId="{A5E4A230-47AD-4CCE-B63D-290746125B89}" srcId="{64341ED1-133E-4A5F-B2CA-B7839122E5E1}" destId="{E355DCEE-CFED-4B4E-95C1-C3ED3918F3D3}" srcOrd="2" destOrd="0" parTransId="{7343F464-1509-45F9-836B-82E0B529AC39}" sibTransId="{078DB322-C08D-4312-8C12-D8384FE5D6EB}"/>
    <dgm:cxn modelId="{EAAC68D4-7227-400B-9B95-0206ABD7B679}" type="presOf" srcId="{7343F464-1509-45F9-836B-82E0B529AC39}" destId="{ECDC51A7-6312-4B5B-9113-87639623B933}" srcOrd="0" destOrd="0" presId="urn:microsoft.com/office/officeart/2005/8/layout/hierarchy1"/>
    <dgm:cxn modelId="{869C7012-692A-402E-BF92-F79C2A072C8A}" type="presOf" srcId="{B426D3DF-981A-4ACA-BDCD-74F52BC54F36}" destId="{B20123EC-DD70-4002-B34F-72383B5AD1D0}" srcOrd="0" destOrd="0" presId="urn:microsoft.com/office/officeart/2005/8/layout/hierarchy1"/>
    <dgm:cxn modelId="{FF4E295E-7BB3-4B76-B185-4F0106A708BA}" srcId="{6621E396-22BB-4BAA-86D9-A1D5854857CA}" destId="{64341ED1-133E-4A5F-B2CA-B7839122E5E1}" srcOrd="0" destOrd="0" parTransId="{9D095FE8-8213-4B2B-8FC7-77FFB4BB1B88}" sibTransId="{6B23510D-A384-4590-9F26-464C17EB856C}"/>
    <dgm:cxn modelId="{7622F0F6-314F-4E6B-BFFE-FF0CED15058F}" srcId="{64341ED1-133E-4A5F-B2CA-B7839122E5E1}" destId="{FD996A20-6A09-41F5-9196-06E15DA4ED74}" srcOrd="1" destOrd="0" parTransId="{BE3C59D4-0C3A-4CE8-8412-0142FC9112E5}" sibTransId="{44B172B9-B2CB-4CB3-8660-38A30D50B387}"/>
    <dgm:cxn modelId="{785E77C6-80DB-499B-A7BB-61E8D05FCBB3}" type="presOf" srcId="{535ADC1B-E987-4114-88E1-0020E71ACB45}" destId="{85343B2D-6766-4596-A7C0-7ED78437CB26}" srcOrd="0" destOrd="0" presId="urn:microsoft.com/office/officeart/2005/8/layout/hierarchy1"/>
    <dgm:cxn modelId="{628A9C82-BA29-4E3F-B65F-F63F75B68E9D}" srcId="{64341ED1-133E-4A5F-B2CA-B7839122E5E1}" destId="{091F882E-0915-4AFC-AFCD-B1181E37E14D}" srcOrd="3" destOrd="0" parTransId="{44337762-FFBD-474D-B88E-C618616EDE17}" sibTransId="{15C21F9D-4E60-420E-B892-0287CAD226B2}"/>
    <dgm:cxn modelId="{7952A79E-9A23-4A9A-BE2E-18CB79CFAA62}" srcId="{E355DCEE-CFED-4B4E-95C1-C3ED3918F3D3}" destId="{6509BC69-7715-4AE9-8545-833A23F1F7D0}" srcOrd="0" destOrd="0" parTransId="{BD130280-A84B-4826-90BB-E35618FA7329}" sibTransId="{08030457-AA43-4093-AB35-36508039FC04}"/>
    <dgm:cxn modelId="{D7F088F7-70F2-4D80-B287-C9676E3ACC1D}" type="presOf" srcId="{FD996A20-6A09-41F5-9196-06E15DA4ED74}" destId="{E8E6B3F1-996D-4405-A520-CB4BB672E79C}" srcOrd="0" destOrd="0" presId="urn:microsoft.com/office/officeart/2005/8/layout/hierarchy1"/>
    <dgm:cxn modelId="{2ABE6B4F-D2AE-4111-892F-4E82F39FE582}" type="presOf" srcId="{BD130280-A84B-4826-90BB-E35618FA7329}" destId="{1FDAFF91-CC20-4CEC-A22C-6CFA1AF43D26}" srcOrd="0" destOrd="0" presId="urn:microsoft.com/office/officeart/2005/8/layout/hierarchy1"/>
    <dgm:cxn modelId="{1F2F3D80-A2AC-4DFD-9FDD-F19D7BC04570}" srcId="{64341ED1-133E-4A5F-B2CA-B7839122E5E1}" destId="{B426D3DF-981A-4ACA-BDCD-74F52BC54F36}" srcOrd="0" destOrd="0" parTransId="{A92319EC-B566-4DF5-8DC2-9B499E48805C}" sibTransId="{7F8B996A-D72C-4828-95CF-F00D2E1FEFCD}"/>
    <dgm:cxn modelId="{2525302B-B5D2-4C25-98D9-D15418FED570}" srcId="{E355DCEE-CFED-4B4E-95C1-C3ED3918F3D3}" destId="{9C1EE866-C214-4A82-9547-61A5AA867C03}" srcOrd="1" destOrd="0" parTransId="{535ADC1B-E987-4114-88E1-0020E71ACB45}" sibTransId="{F593FCBC-3BDA-47E4-BC69-F0F6F7CF17CA}"/>
    <dgm:cxn modelId="{06343924-9343-490C-8185-42B81C07BFD5}" type="presOf" srcId="{9C1EE866-C214-4A82-9547-61A5AA867C03}" destId="{35177D51-DA6B-4B74-8542-DDCB57DE5FAE}" srcOrd="0" destOrd="0" presId="urn:microsoft.com/office/officeart/2005/8/layout/hierarchy1"/>
    <dgm:cxn modelId="{973EF651-2A9A-44E8-9B31-B34D541E13C6}" type="presOf" srcId="{6509BC69-7715-4AE9-8545-833A23F1F7D0}" destId="{1DF10A25-C6B6-4B35-9C02-9BD8BC53F595}" srcOrd="0" destOrd="0" presId="urn:microsoft.com/office/officeart/2005/8/layout/hierarchy1"/>
    <dgm:cxn modelId="{239411CF-1F0E-4179-854E-288A6804E8C1}" type="presOf" srcId="{44337762-FFBD-474D-B88E-C618616EDE17}" destId="{C15F7BDE-BE17-440A-AFDC-26911405FC39}" srcOrd="0" destOrd="0" presId="urn:microsoft.com/office/officeart/2005/8/layout/hierarchy1"/>
    <dgm:cxn modelId="{D7553362-3A4C-4B33-B7BF-53247DE2E997}" type="presOf" srcId="{64341ED1-133E-4A5F-B2CA-B7839122E5E1}" destId="{5573FD94-740A-4861-83F1-29D0DAEBDC74}" srcOrd="0" destOrd="0" presId="urn:microsoft.com/office/officeart/2005/8/layout/hierarchy1"/>
    <dgm:cxn modelId="{AF143184-4851-4174-9641-5243E80A1E41}" type="presOf" srcId="{A92319EC-B566-4DF5-8DC2-9B499E48805C}" destId="{2E78A703-B9DD-425D-8C61-5CF4A53FAFA3}" srcOrd="0" destOrd="0" presId="urn:microsoft.com/office/officeart/2005/8/layout/hierarchy1"/>
    <dgm:cxn modelId="{A37C1BA9-717B-4608-BD6A-5F5D1626B9F1}" type="presParOf" srcId="{7E592DA7-86CE-4FE6-B528-72BCA053EDAC}" destId="{EB47D686-E303-417E-9EF5-4CB31FF033BA}" srcOrd="0" destOrd="0" presId="urn:microsoft.com/office/officeart/2005/8/layout/hierarchy1"/>
    <dgm:cxn modelId="{67D688D3-2880-4676-97BB-B1436622610C}" type="presParOf" srcId="{EB47D686-E303-417E-9EF5-4CB31FF033BA}" destId="{2D4E0BC2-F9F1-4407-8F38-F218C07A2C33}" srcOrd="0" destOrd="0" presId="urn:microsoft.com/office/officeart/2005/8/layout/hierarchy1"/>
    <dgm:cxn modelId="{E273DEE2-EA34-4263-86DB-F8EFFB5821F6}" type="presParOf" srcId="{2D4E0BC2-F9F1-4407-8F38-F218C07A2C33}" destId="{BEF97BD1-8EDB-42ED-B248-3EEE60E32564}" srcOrd="0" destOrd="0" presId="urn:microsoft.com/office/officeart/2005/8/layout/hierarchy1"/>
    <dgm:cxn modelId="{8EFFD2E6-D3FA-48A8-85A9-FA273F86C0FD}" type="presParOf" srcId="{2D4E0BC2-F9F1-4407-8F38-F218C07A2C33}" destId="{5573FD94-740A-4861-83F1-29D0DAEBDC74}" srcOrd="1" destOrd="0" presId="urn:microsoft.com/office/officeart/2005/8/layout/hierarchy1"/>
    <dgm:cxn modelId="{939AF8F0-50BA-410D-9B54-EF529DD936B5}" type="presParOf" srcId="{EB47D686-E303-417E-9EF5-4CB31FF033BA}" destId="{E441CBCD-6BF8-4EB4-8B0A-C01D0D0A6A03}" srcOrd="1" destOrd="0" presId="urn:microsoft.com/office/officeart/2005/8/layout/hierarchy1"/>
    <dgm:cxn modelId="{AD1A28D1-51FA-4D3E-B9FF-7DEEC1410B24}" type="presParOf" srcId="{E441CBCD-6BF8-4EB4-8B0A-C01D0D0A6A03}" destId="{2E78A703-B9DD-425D-8C61-5CF4A53FAFA3}" srcOrd="0" destOrd="0" presId="urn:microsoft.com/office/officeart/2005/8/layout/hierarchy1"/>
    <dgm:cxn modelId="{28E7DED2-895D-40C5-BFA0-26D823182839}" type="presParOf" srcId="{E441CBCD-6BF8-4EB4-8B0A-C01D0D0A6A03}" destId="{0233AA2A-A8F9-42FB-B65A-CD3A2E39AEFC}" srcOrd="1" destOrd="0" presId="urn:microsoft.com/office/officeart/2005/8/layout/hierarchy1"/>
    <dgm:cxn modelId="{CA2F64C8-F504-4231-80F3-298BA0E90FE8}" type="presParOf" srcId="{0233AA2A-A8F9-42FB-B65A-CD3A2E39AEFC}" destId="{C7341B5D-6051-45F9-B57B-7C4582C5D1DE}" srcOrd="0" destOrd="0" presId="urn:microsoft.com/office/officeart/2005/8/layout/hierarchy1"/>
    <dgm:cxn modelId="{E567F2E8-6D61-4157-9848-70904144EB51}" type="presParOf" srcId="{C7341B5D-6051-45F9-B57B-7C4582C5D1DE}" destId="{69A55FC9-07D5-493D-8766-75E430406216}" srcOrd="0" destOrd="0" presId="urn:microsoft.com/office/officeart/2005/8/layout/hierarchy1"/>
    <dgm:cxn modelId="{4B3BCCBC-4AD1-443B-B73A-31C3D3CC45D8}" type="presParOf" srcId="{C7341B5D-6051-45F9-B57B-7C4582C5D1DE}" destId="{B20123EC-DD70-4002-B34F-72383B5AD1D0}" srcOrd="1" destOrd="0" presId="urn:microsoft.com/office/officeart/2005/8/layout/hierarchy1"/>
    <dgm:cxn modelId="{D5018312-EEA0-4595-B3D5-87482AC9320F}" type="presParOf" srcId="{0233AA2A-A8F9-42FB-B65A-CD3A2E39AEFC}" destId="{9948315E-8E58-4D40-B5A4-6F11A14A5982}" srcOrd="1" destOrd="0" presId="urn:microsoft.com/office/officeart/2005/8/layout/hierarchy1"/>
    <dgm:cxn modelId="{D4487645-AAFD-449E-AC58-EF5E8D293E31}" type="presParOf" srcId="{E441CBCD-6BF8-4EB4-8B0A-C01D0D0A6A03}" destId="{35FDEEF8-A771-4D6A-821D-5DD0765F4E3F}" srcOrd="2" destOrd="0" presId="urn:microsoft.com/office/officeart/2005/8/layout/hierarchy1"/>
    <dgm:cxn modelId="{742964FB-E70B-4F4C-A983-AB1B65D5CFB6}" type="presParOf" srcId="{E441CBCD-6BF8-4EB4-8B0A-C01D0D0A6A03}" destId="{DDB92A0A-EA33-419D-9DA5-B51BC9A25EE3}" srcOrd="3" destOrd="0" presId="urn:microsoft.com/office/officeart/2005/8/layout/hierarchy1"/>
    <dgm:cxn modelId="{1E1884CC-503A-4C6E-9E5A-159E75685D4B}" type="presParOf" srcId="{DDB92A0A-EA33-419D-9DA5-B51BC9A25EE3}" destId="{B68E246C-7578-4A58-A91D-3CC150BDF1EA}" srcOrd="0" destOrd="0" presId="urn:microsoft.com/office/officeart/2005/8/layout/hierarchy1"/>
    <dgm:cxn modelId="{683E805F-FDA7-4954-85D2-F9B46B95CE4F}" type="presParOf" srcId="{B68E246C-7578-4A58-A91D-3CC150BDF1EA}" destId="{2DE0B614-F651-432D-93FC-82F30F1B3E94}" srcOrd="0" destOrd="0" presId="urn:microsoft.com/office/officeart/2005/8/layout/hierarchy1"/>
    <dgm:cxn modelId="{694DCDBD-41D1-44DA-ADC2-4CBDFC0E31C9}" type="presParOf" srcId="{B68E246C-7578-4A58-A91D-3CC150BDF1EA}" destId="{E8E6B3F1-996D-4405-A520-CB4BB672E79C}" srcOrd="1" destOrd="0" presId="urn:microsoft.com/office/officeart/2005/8/layout/hierarchy1"/>
    <dgm:cxn modelId="{3380D352-88F0-4561-821C-11B16566A5B6}" type="presParOf" srcId="{DDB92A0A-EA33-419D-9DA5-B51BC9A25EE3}" destId="{906FC2FE-D0A3-4A98-A7B3-911FBE4BAF03}" srcOrd="1" destOrd="0" presId="urn:microsoft.com/office/officeart/2005/8/layout/hierarchy1"/>
    <dgm:cxn modelId="{5E8F189F-12C8-4B2D-84AF-0F9687A731B5}" type="presParOf" srcId="{E441CBCD-6BF8-4EB4-8B0A-C01D0D0A6A03}" destId="{ECDC51A7-6312-4B5B-9113-87639623B933}" srcOrd="4" destOrd="0" presId="urn:microsoft.com/office/officeart/2005/8/layout/hierarchy1"/>
    <dgm:cxn modelId="{73AEADC4-7F3A-4BFE-85B7-0320DE194049}" type="presParOf" srcId="{E441CBCD-6BF8-4EB4-8B0A-C01D0D0A6A03}" destId="{0EBE78CE-66BB-4E69-A3B5-097C6A29660A}" srcOrd="5" destOrd="0" presId="urn:microsoft.com/office/officeart/2005/8/layout/hierarchy1"/>
    <dgm:cxn modelId="{920C4776-F06D-4D88-B0EB-C7B81BC70885}" type="presParOf" srcId="{0EBE78CE-66BB-4E69-A3B5-097C6A29660A}" destId="{1D58EB01-BEB4-4ED3-B8D5-6AEA7FCD28DD}" srcOrd="0" destOrd="0" presId="urn:microsoft.com/office/officeart/2005/8/layout/hierarchy1"/>
    <dgm:cxn modelId="{161A330D-A551-4AC4-A26D-B82BD6936700}" type="presParOf" srcId="{1D58EB01-BEB4-4ED3-B8D5-6AEA7FCD28DD}" destId="{A484A1D8-D679-4EBD-9ABE-AB9C24280E21}" srcOrd="0" destOrd="0" presId="urn:microsoft.com/office/officeart/2005/8/layout/hierarchy1"/>
    <dgm:cxn modelId="{B98E5BAB-139C-4660-99A1-3DBBE073030E}" type="presParOf" srcId="{1D58EB01-BEB4-4ED3-B8D5-6AEA7FCD28DD}" destId="{C62030B6-9838-4D35-81EF-6AE86E8FD0B7}" srcOrd="1" destOrd="0" presId="urn:microsoft.com/office/officeart/2005/8/layout/hierarchy1"/>
    <dgm:cxn modelId="{A299838C-D326-4110-A142-3D328ECC52B9}" type="presParOf" srcId="{0EBE78CE-66BB-4E69-A3B5-097C6A29660A}" destId="{B7D1E14B-5C8E-4934-A4E0-27306DEF3DD0}" srcOrd="1" destOrd="0" presId="urn:microsoft.com/office/officeart/2005/8/layout/hierarchy1"/>
    <dgm:cxn modelId="{695EC263-AA7E-4C28-BE03-5085F6224406}" type="presParOf" srcId="{B7D1E14B-5C8E-4934-A4E0-27306DEF3DD0}" destId="{1FDAFF91-CC20-4CEC-A22C-6CFA1AF43D26}" srcOrd="0" destOrd="0" presId="urn:microsoft.com/office/officeart/2005/8/layout/hierarchy1"/>
    <dgm:cxn modelId="{50D99985-6E46-4825-8DB6-4ABC8C718ECE}" type="presParOf" srcId="{B7D1E14B-5C8E-4934-A4E0-27306DEF3DD0}" destId="{73E345C9-92C5-4983-8DF3-051125F8AE0A}" srcOrd="1" destOrd="0" presId="urn:microsoft.com/office/officeart/2005/8/layout/hierarchy1"/>
    <dgm:cxn modelId="{D495C5EA-F961-47AA-B7F4-B8F74CEF3355}" type="presParOf" srcId="{73E345C9-92C5-4983-8DF3-051125F8AE0A}" destId="{601B44CD-6409-4344-87AA-937C3903C9BD}" srcOrd="0" destOrd="0" presId="urn:microsoft.com/office/officeart/2005/8/layout/hierarchy1"/>
    <dgm:cxn modelId="{2BF03B6E-C67F-4CF0-9B9A-4513E669C393}" type="presParOf" srcId="{601B44CD-6409-4344-87AA-937C3903C9BD}" destId="{A464E424-42A2-42FE-8F6A-D586AC60FBD8}" srcOrd="0" destOrd="0" presId="urn:microsoft.com/office/officeart/2005/8/layout/hierarchy1"/>
    <dgm:cxn modelId="{F38F4CE1-2066-424E-BFA4-DAA6B0550C19}" type="presParOf" srcId="{601B44CD-6409-4344-87AA-937C3903C9BD}" destId="{1DF10A25-C6B6-4B35-9C02-9BD8BC53F595}" srcOrd="1" destOrd="0" presId="urn:microsoft.com/office/officeart/2005/8/layout/hierarchy1"/>
    <dgm:cxn modelId="{C759F78A-B03B-46BC-A350-3F2C0A35F45F}" type="presParOf" srcId="{73E345C9-92C5-4983-8DF3-051125F8AE0A}" destId="{87A6A01E-C427-4F5F-9182-417B3C1A3934}" srcOrd="1" destOrd="0" presId="urn:microsoft.com/office/officeart/2005/8/layout/hierarchy1"/>
    <dgm:cxn modelId="{89CB153D-5FB5-4725-AA64-4D9AD6F9AC12}" type="presParOf" srcId="{B7D1E14B-5C8E-4934-A4E0-27306DEF3DD0}" destId="{85343B2D-6766-4596-A7C0-7ED78437CB26}" srcOrd="2" destOrd="0" presId="urn:microsoft.com/office/officeart/2005/8/layout/hierarchy1"/>
    <dgm:cxn modelId="{F7532772-DE7E-4D2B-8D52-FAD257ED7C69}" type="presParOf" srcId="{B7D1E14B-5C8E-4934-A4E0-27306DEF3DD0}" destId="{C962C6CD-1365-4D06-AF37-3EFB02EB03E0}" srcOrd="3" destOrd="0" presId="urn:microsoft.com/office/officeart/2005/8/layout/hierarchy1"/>
    <dgm:cxn modelId="{4B85B7B2-EA0C-46D6-AA0D-599718C456F9}" type="presParOf" srcId="{C962C6CD-1365-4D06-AF37-3EFB02EB03E0}" destId="{1761A1DD-3FA4-48CA-8E31-28F21162221B}" srcOrd="0" destOrd="0" presId="urn:microsoft.com/office/officeart/2005/8/layout/hierarchy1"/>
    <dgm:cxn modelId="{B85F3C24-22A8-4D0C-8159-D27CDDAA009C}" type="presParOf" srcId="{1761A1DD-3FA4-48CA-8E31-28F21162221B}" destId="{F3349138-DD3D-4D01-ABC7-3B5EEB6CD915}" srcOrd="0" destOrd="0" presId="urn:microsoft.com/office/officeart/2005/8/layout/hierarchy1"/>
    <dgm:cxn modelId="{9D1F1876-DDC0-4F41-8FD3-3AD7633F8FCB}" type="presParOf" srcId="{1761A1DD-3FA4-48CA-8E31-28F21162221B}" destId="{35177D51-DA6B-4B74-8542-DDCB57DE5FAE}" srcOrd="1" destOrd="0" presId="urn:microsoft.com/office/officeart/2005/8/layout/hierarchy1"/>
    <dgm:cxn modelId="{8F709D17-B620-4A18-BC0C-D1DA22F57A8B}" type="presParOf" srcId="{C962C6CD-1365-4D06-AF37-3EFB02EB03E0}" destId="{10FDCEDD-B050-45BA-AB37-49FF012CF37F}" srcOrd="1" destOrd="0" presId="urn:microsoft.com/office/officeart/2005/8/layout/hierarchy1"/>
    <dgm:cxn modelId="{31BD85E6-DC96-415F-B56A-B8556126A8AD}" type="presParOf" srcId="{E441CBCD-6BF8-4EB4-8B0A-C01D0D0A6A03}" destId="{C15F7BDE-BE17-440A-AFDC-26911405FC39}" srcOrd="6" destOrd="0" presId="urn:microsoft.com/office/officeart/2005/8/layout/hierarchy1"/>
    <dgm:cxn modelId="{41A25E7A-85B1-499A-AD86-9A0ABDE31B4C}" type="presParOf" srcId="{E441CBCD-6BF8-4EB4-8B0A-C01D0D0A6A03}" destId="{A3E7CD7C-9AAF-4D27-8553-AB64B598B24F}" srcOrd="7" destOrd="0" presId="urn:microsoft.com/office/officeart/2005/8/layout/hierarchy1"/>
    <dgm:cxn modelId="{B505688E-D89A-44C8-903F-2BDB41CBAB57}" type="presParOf" srcId="{A3E7CD7C-9AAF-4D27-8553-AB64B598B24F}" destId="{B50516B6-83C9-4E4B-8910-F09105054128}" srcOrd="0" destOrd="0" presId="urn:microsoft.com/office/officeart/2005/8/layout/hierarchy1"/>
    <dgm:cxn modelId="{F0043489-B6AA-4E16-BBE3-2F77E21BAB63}" type="presParOf" srcId="{B50516B6-83C9-4E4B-8910-F09105054128}" destId="{AABC5D3A-A05C-4BE5-8A31-2BFE359C1ABF}" srcOrd="0" destOrd="0" presId="urn:microsoft.com/office/officeart/2005/8/layout/hierarchy1"/>
    <dgm:cxn modelId="{55A86F93-1595-4304-B657-7346308498C0}" type="presParOf" srcId="{B50516B6-83C9-4E4B-8910-F09105054128}" destId="{E753A8D8-B50F-42C4-B0CE-D216BE908656}" srcOrd="1" destOrd="0" presId="urn:microsoft.com/office/officeart/2005/8/layout/hierarchy1"/>
    <dgm:cxn modelId="{2EEF6816-1EBE-4F94-A699-BEAD584F93EB}" type="presParOf" srcId="{A3E7CD7C-9AAF-4D27-8553-AB64B598B24F}" destId="{DF1FD2CB-B1CB-4D64-A7D5-D9DA29A6AE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29898F-4230-4C04-89B4-BBC52548CEAF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B0F43-0CB4-4469-ACC9-B6FED27CD188}">
      <dgm:prSet phldrT="[Text]"/>
      <dgm:spPr/>
      <dgm:t>
        <a:bodyPr/>
        <a:lstStyle/>
        <a:p>
          <a:r>
            <a:rPr lang="en-US" dirty="0" smtClean="0"/>
            <a:t>Distributed Cuttlefish</a:t>
          </a:r>
          <a:endParaRPr lang="en-US" dirty="0"/>
        </a:p>
      </dgm:t>
    </dgm:pt>
    <dgm:pt modelId="{CE9222E0-CC56-46B9-B8AA-EED518A6ED93}" type="parTrans" cxnId="{D9CFD831-1ADD-4C3B-823C-681A0C1BB791}">
      <dgm:prSet/>
      <dgm:spPr/>
      <dgm:t>
        <a:bodyPr/>
        <a:lstStyle/>
        <a:p>
          <a:endParaRPr lang="en-US"/>
        </a:p>
      </dgm:t>
    </dgm:pt>
    <dgm:pt modelId="{8ADAE65D-532D-4924-92D2-A5756AC57904}" type="sibTrans" cxnId="{D9CFD831-1ADD-4C3B-823C-681A0C1BB791}">
      <dgm:prSet/>
      <dgm:spPr/>
      <dgm:t>
        <a:bodyPr/>
        <a:lstStyle/>
        <a:p>
          <a:r>
            <a:rPr lang="en-US" dirty="0" smtClean="0"/>
            <a:t>Prototypes</a:t>
          </a:r>
          <a:endParaRPr lang="en-US" dirty="0"/>
        </a:p>
      </dgm:t>
    </dgm:pt>
    <dgm:pt modelId="{3C7E4A7E-4E3A-459B-9042-6D724EC57350}" type="asst">
      <dgm:prSet phldrT="[Text]"/>
      <dgm:spPr/>
      <dgm:t>
        <a:bodyPr/>
        <a:lstStyle/>
        <a:p>
          <a:r>
            <a:rPr lang="en-US" dirty="0" smtClean="0"/>
            <a:t>Criteria</a:t>
          </a:r>
          <a:endParaRPr lang="en-US" dirty="0"/>
        </a:p>
      </dgm:t>
    </dgm:pt>
    <dgm:pt modelId="{6A82078C-C562-4F24-AE33-750E1AD7C515}" type="parTrans" cxnId="{8240FF2F-70A4-4D73-A32E-2EB404218086}">
      <dgm:prSet/>
      <dgm:spPr/>
      <dgm:t>
        <a:bodyPr/>
        <a:lstStyle/>
        <a:p>
          <a:endParaRPr lang="en-US"/>
        </a:p>
      </dgm:t>
    </dgm:pt>
    <dgm:pt modelId="{6B38C209-BF40-4679-A22D-14617B58B09F}" type="sibTrans" cxnId="{8240FF2F-70A4-4D73-A32E-2EB404218086}">
      <dgm:prSet/>
      <dgm:spPr/>
      <dgm:t>
        <a:bodyPr/>
        <a:lstStyle/>
        <a:p>
          <a:r>
            <a:rPr lang="en-US" dirty="0" smtClean="0"/>
            <a:t>I/O Communication</a:t>
          </a:r>
          <a:endParaRPr lang="en-US" dirty="0"/>
        </a:p>
      </dgm:t>
    </dgm:pt>
    <dgm:pt modelId="{DA5F2B4F-9775-4662-BAEF-040B8A64702E}">
      <dgm:prSet phldrT="[Text]"/>
      <dgm:spPr/>
      <dgm:t>
        <a:bodyPr/>
        <a:lstStyle/>
        <a:p>
          <a:r>
            <a:rPr lang="en-US" dirty="0" smtClean="0"/>
            <a:t>Prototype I</a:t>
          </a:r>
          <a:endParaRPr lang="en-US" dirty="0"/>
        </a:p>
      </dgm:t>
    </dgm:pt>
    <dgm:pt modelId="{6A0DD540-FD72-4453-B218-80B26E0A3A7D}" type="parTrans" cxnId="{F30C5C85-A9D5-4382-B422-FAE1388DB0A5}">
      <dgm:prSet/>
      <dgm:spPr/>
      <dgm:t>
        <a:bodyPr/>
        <a:lstStyle/>
        <a:p>
          <a:endParaRPr lang="en-US"/>
        </a:p>
      </dgm:t>
    </dgm:pt>
    <dgm:pt modelId="{E4D7C7AB-F8C4-4B54-8ED7-63B8CCEBC7D7}" type="sibTrans" cxnId="{F30C5C85-A9D5-4382-B422-FAE1388DB0A5}">
      <dgm:prSet/>
      <dgm:spPr/>
      <dgm:t>
        <a:bodyPr/>
        <a:lstStyle/>
        <a:p>
          <a:r>
            <a:rPr lang="en-US" dirty="0" smtClean="0"/>
            <a:t>I/O  through disk read /writes</a:t>
          </a:r>
          <a:endParaRPr lang="en-US" dirty="0"/>
        </a:p>
      </dgm:t>
    </dgm:pt>
    <dgm:pt modelId="{426AE966-DFB5-42BC-AF21-BC07BAFA0F9C}">
      <dgm:prSet phldrT="[Text]"/>
      <dgm:spPr/>
      <dgm:t>
        <a:bodyPr/>
        <a:lstStyle/>
        <a:p>
          <a:r>
            <a:rPr lang="en-US" dirty="0" smtClean="0"/>
            <a:t>Prototype II</a:t>
          </a:r>
          <a:endParaRPr lang="en-US" dirty="0"/>
        </a:p>
      </dgm:t>
    </dgm:pt>
    <dgm:pt modelId="{DE3FFC15-37D6-4B8F-B84F-435BBCD74A14}" type="parTrans" cxnId="{30C9F76A-46A4-4DE4-8EC1-6B6B78AB9F79}">
      <dgm:prSet/>
      <dgm:spPr/>
      <dgm:t>
        <a:bodyPr/>
        <a:lstStyle/>
        <a:p>
          <a:endParaRPr lang="en-US"/>
        </a:p>
      </dgm:t>
    </dgm:pt>
    <dgm:pt modelId="{35CF3C9B-6525-4879-A358-2AB8163DA34A}" type="sibTrans" cxnId="{30C9F76A-46A4-4DE4-8EC1-6B6B78AB9F79}">
      <dgm:prSet/>
      <dgm:spPr/>
      <dgm:t>
        <a:bodyPr/>
        <a:lstStyle/>
        <a:p>
          <a:r>
            <a:rPr lang="en-US" dirty="0" smtClean="0"/>
            <a:t>I/O by sending data over network</a:t>
          </a:r>
          <a:endParaRPr lang="en-US" dirty="0"/>
        </a:p>
      </dgm:t>
    </dgm:pt>
    <dgm:pt modelId="{E6B80AA5-6CAE-4DE6-990D-556F3EFB2763}" type="pres">
      <dgm:prSet presAssocID="{6029898F-4230-4C04-89B4-BBC52548CE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209B3D-8719-4FD2-968A-CE1DB3600320}" type="pres">
      <dgm:prSet presAssocID="{DFEB0F43-0CB4-4469-ACC9-B6FED27CD188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3637B51-142A-427F-8C93-E625DD3DA50D}" type="pres">
      <dgm:prSet presAssocID="{DFEB0F43-0CB4-4469-ACC9-B6FED27CD188}" presName="rootComposite1" presStyleCnt="0"/>
      <dgm:spPr/>
      <dgm:t>
        <a:bodyPr/>
        <a:lstStyle/>
        <a:p>
          <a:endParaRPr lang="en-US"/>
        </a:p>
      </dgm:t>
    </dgm:pt>
    <dgm:pt modelId="{50770E18-91D7-4E79-8868-6B6F1ABB0A5F}" type="pres">
      <dgm:prSet presAssocID="{DFEB0F43-0CB4-4469-ACC9-B6FED27CD188}" presName="rootText1" presStyleLbl="node0" presStyleIdx="0" presStyleCnt="1" custScaleX="152493" custScaleY="5799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5861941-A33A-4C6F-A01B-6F1E36E77ED0}" type="pres">
      <dgm:prSet presAssocID="{DFEB0F43-0CB4-4469-ACC9-B6FED27CD188}" presName="titleText1" presStyleLbl="fgAcc0" presStyleIdx="0" presStyleCnt="1" custScaleX="70891" custScaleY="81781" custLinFactNeighborX="6883" custLinFactNeighborY="-7100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D6CF781-3E53-443A-9ADC-3C2B3F798BAC}" type="pres">
      <dgm:prSet presAssocID="{DFEB0F43-0CB4-4469-ACC9-B6FED27CD188}" presName="rootConnector1" presStyleLbl="node1" presStyleIdx="0" presStyleCnt="2"/>
      <dgm:spPr/>
      <dgm:t>
        <a:bodyPr/>
        <a:lstStyle/>
        <a:p>
          <a:endParaRPr lang="en-US"/>
        </a:p>
      </dgm:t>
    </dgm:pt>
    <dgm:pt modelId="{61F265D8-49EA-47A8-A5F5-BB6B720B46D6}" type="pres">
      <dgm:prSet presAssocID="{DFEB0F43-0CB4-4469-ACC9-B6FED27CD188}" presName="hierChild2" presStyleCnt="0"/>
      <dgm:spPr/>
      <dgm:t>
        <a:bodyPr/>
        <a:lstStyle/>
        <a:p>
          <a:endParaRPr lang="en-US"/>
        </a:p>
      </dgm:t>
    </dgm:pt>
    <dgm:pt modelId="{96F1D845-DC2D-48F9-8EAB-4FA1016274EF}" type="pres">
      <dgm:prSet presAssocID="{6A0DD540-FD72-4453-B218-80B26E0A3A7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FC80993-DE48-4B30-AAEF-B80521B912B2}" type="pres">
      <dgm:prSet presAssocID="{DA5F2B4F-9775-4662-BAEF-040B8A6470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6E974E9-72BC-4B17-9C27-73BF114569DC}" type="pres">
      <dgm:prSet presAssocID="{DA5F2B4F-9775-4662-BAEF-040B8A64702E}" presName="rootComposite" presStyleCnt="0"/>
      <dgm:spPr/>
      <dgm:t>
        <a:bodyPr/>
        <a:lstStyle/>
        <a:p>
          <a:endParaRPr lang="en-US"/>
        </a:p>
      </dgm:t>
    </dgm:pt>
    <dgm:pt modelId="{1ADA7FED-6F70-4CE5-A3B0-F51B3922FFFE}" type="pres">
      <dgm:prSet presAssocID="{DA5F2B4F-9775-4662-BAEF-040B8A64702E}" presName="rootText" presStyleLbl="node1" presStyleIdx="0" presStyleCnt="2" custScaleX="78801" custScaleY="48457" custLinFactNeighborX="-16283" custLinFactNeighborY="-519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6DA1240-E4B1-484D-B02D-4F2DE5D54422}" type="pres">
      <dgm:prSet presAssocID="{DA5F2B4F-9775-4662-BAEF-040B8A64702E}" presName="titleText2" presStyleLbl="fgAcc1" presStyleIdx="0" presStyleCnt="2" custScaleX="94769" custScaleY="160573" custLinFactY="-84639" custLinFactNeighborX="-1183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EC031C-7EB2-410A-B239-FE8AF44258A0}" type="pres">
      <dgm:prSet presAssocID="{DA5F2B4F-9775-4662-BAEF-040B8A64702E}" presName="rootConnector" presStyleLbl="node2" presStyleIdx="0" presStyleCnt="0"/>
      <dgm:spPr/>
      <dgm:t>
        <a:bodyPr/>
        <a:lstStyle/>
        <a:p>
          <a:endParaRPr lang="en-US"/>
        </a:p>
      </dgm:t>
    </dgm:pt>
    <dgm:pt modelId="{62C1140C-1119-490C-9B09-16F116C36AEC}" type="pres">
      <dgm:prSet presAssocID="{DA5F2B4F-9775-4662-BAEF-040B8A64702E}" presName="hierChild4" presStyleCnt="0"/>
      <dgm:spPr/>
      <dgm:t>
        <a:bodyPr/>
        <a:lstStyle/>
        <a:p>
          <a:endParaRPr lang="en-US"/>
        </a:p>
      </dgm:t>
    </dgm:pt>
    <dgm:pt modelId="{C5BA19D9-4CFA-457F-8914-08EC822C4CD7}" type="pres">
      <dgm:prSet presAssocID="{DA5F2B4F-9775-4662-BAEF-040B8A64702E}" presName="hierChild5" presStyleCnt="0"/>
      <dgm:spPr/>
      <dgm:t>
        <a:bodyPr/>
        <a:lstStyle/>
        <a:p>
          <a:endParaRPr lang="en-US"/>
        </a:p>
      </dgm:t>
    </dgm:pt>
    <dgm:pt modelId="{CB1C7E6B-7295-402A-ADBE-54C0E1D388BE}" type="pres">
      <dgm:prSet presAssocID="{DE3FFC15-37D6-4B8F-B84F-435BBCD74A1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EB97C7-DC8A-4047-B728-77696187AFAF}" type="pres">
      <dgm:prSet presAssocID="{426AE966-DFB5-42BC-AF21-BC07BAFA0F9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D18467E-5624-4748-8B33-158EA0324409}" type="pres">
      <dgm:prSet presAssocID="{426AE966-DFB5-42BC-AF21-BC07BAFA0F9C}" presName="rootComposite" presStyleCnt="0"/>
      <dgm:spPr/>
      <dgm:t>
        <a:bodyPr/>
        <a:lstStyle/>
        <a:p>
          <a:endParaRPr lang="en-US"/>
        </a:p>
      </dgm:t>
    </dgm:pt>
    <dgm:pt modelId="{75A99C37-7CA4-4942-8AF4-242A6FA923A4}" type="pres">
      <dgm:prSet presAssocID="{426AE966-DFB5-42BC-AF21-BC07BAFA0F9C}" presName="rootText" presStyleLbl="node1" presStyleIdx="1" presStyleCnt="2" custScaleX="84675" custScaleY="48457" custLinFactNeighborX="19270" custLinFactNeighborY="-519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E393D22-92CA-4137-8D76-2FBC31BDD6E9}" type="pres">
      <dgm:prSet presAssocID="{426AE966-DFB5-42BC-AF21-BC07BAFA0F9C}" presName="titleText2" presStyleLbl="fgAcc1" presStyleIdx="1" presStyleCnt="2" custScaleX="108345" custScaleY="154370" custLinFactY="-87741" custLinFactNeighborX="23398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DD52173-2ACA-4403-A787-62C3A4A5F89C}" type="pres">
      <dgm:prSet presAssocID="{426AE966-DFB5-42BC-AF21-BC07BAFA0F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FCBD5E44-2FA7-46F3-A9C9-CAE8345A958D}" type="pres">
      <dgm:prSet presAssocID="{426AE966-DFB5-42BC-AF21-BC07BAFA0F9C}" presName="hierChild4" presStyleCnt="0"/>
      <dgm:spPr/>
      <dgm:t>
        <a:bodyPr/>
        <a:lstStyle/>
        <a:p>
          <a:endParaRPr lang="en-US"/>
        </a:p>
      </dgm:t>
    </dgm:pt>
    <dgm:pt modelId="{5E06F62F-1718-4417-A986-04486A679195}" type="pres">
      <dgm:prSet presAssocID="{426AE966-DFB5-42BC-AF21-BC07BAFA0F9C}" presName="hierChild5" presStyleCnt="0"/>
      <dgm:spPr/>
      <dgm:t>
        <a:bodyPr/>
        <a:lstStyle/>
        <a:p>
          <a:endParaRPr lang="en-US"/>
        </a:p>
      </dgm:t>
    </dgm:pt>
    <dgm:pt modelId="{BCDC1482-7255-4FE8-9257-7630A6312BD0}" type="pres">
      <dgm:prSet presAssocID="{DFEB0F43-0CB4-4469-ACC9-B6FED27CD188}" presName="hierChild3" presStyleCnt="0"/>
      <dgm:spPr/>
      <dgm:t>
        <a:bodyPr/>
        <a:lstStyle/>
        <a:p>
          <a:endParaRPr lang="en-US"/>
        </a:p>
      </dgm:t>
    </dgm:pt>
    <dgm:pt modelId="{B9DBE853-1220-4835-8021-A3F1FA6A5A9F}" type="pres">
      <dgm:prSet presAssocID="{6A82078C-C562-4F24-AE33-750E1AD7C515}" presName="Name96" presStyleLbl="parChTrans1D2" presStyleIdx="2" presStyleCnt="3"/>
      <dgm:spPr/>
      <dgm:t>
        <a:bodyPr/>
        <a:lstStyle/>
        <a:p>
          <a:endParaRPr lang="en-US"/>
        </a:p>
      </dgm:t>
    </dgm:pt>
    <dgm:pt modelId="{BF286FA2-5DD9-4B98-858D-92458EDFE24C}" type="pres">
      <dgm:prSet presAssocID="{3C7E4A7E-4E3A-459B-9042-6D724EC57350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2BD456-F637-46EF-ACB8-928C8FEDB430}" type="pres">
      <dgm:prSet presAssocID="{3C7E4A7E-4E3A-459B-9042-6D724EC57350}" presName="rootComposite3" presStyleCnt="0"/>
      <dgm:spPr/>
      <dgm:t>
        <a:bodyPr/>
        <a:lstStyle/>
        <a:p>
          <a:endParaRPr lang="en-US"/>
        </a:p>
      </dgm:t>
    </dgm:pt>
    <dgm:pt modelId="{AD02FB11-B753-4760-ADB6-F9FAD9A5836D}" type="pres">
      <dgm:prSet presAssocID="{3C7E4A7E-4E3A-459B-9042-6D724EC57350}" presName="rootText3" presStyleLbl="asst1" presStyleIdx="0" presStyleCnt="1" custScaleY="42040" custLinFactNeighborX="6212" custLinFactNeighborY="-569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9CF532-F6CD-4A64-A778-D54AA026FE2F}" type="pres">
      <dgm:prSet presAssocID="{3C7E4A7E-4E3A-459B-9042-6D724EC57350}" presName="titleText3" presStyleLbl="fgAcc2" presStyleIdx="0" presStyleCnt="1" custLinFactY="-100000" custLinFactNeighborX="-8203" custLinFactNeighborY="-12440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A48193-0B53-4678-8686-17C8EF245215}" type="pres">
      <dgm:prSet presAssocID="{3C7E4A7E-4E3A-459B-9042-6D724EC57350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C17B156-046E-425A-A39C-B9180E7FC045}" type="pres">
      <dgm:prSet presAssocID="{3C7E4A7E-4E3A-459B-9042-6D724EC57350}" presName="hierChild6" presStyleCnt="0"/>
      <dgm:spPr/>
      <dgm:t>
        <a:bodyPr/>
        <a:lstStyle/>
        <a:p>
          <a:endParaRPr lang="en-US"/>
        </a:p>
      </dgm:t>
    </dgm:pt>
    <dgm:pt modelId="{FA5B5AEE-FBC1-4504-87C5-6D922C2B4D16}" type="pres">
      <dgm:prSet presAssocID="{3C7E4A7E-4E3A-459B-9042-6D724EC57350}" presName="hierChild7" presStyleCnt="0"/>
      <dgm:spPr/>
      <dgm:t>
        <a:bodyPr/>
        <a:lstStyle/>
        <a:p>
          <a:endParaRPr lang="en-US"/>
        </a:p>
      </dgm:t>
    </dgm:pt>
  </dgm:ptLst>
  <dgm:cxnLst>
    <dgm:cxn modelId="{8240FF2F-70A4-4D73-A32E-2EB404218086}" srcId="{DFEB0F43-0CB4-4469-ACC9-B6FED27CD188}" destId="{3C7E4A7E-4E3A-459B-9042-6D724EC57350}" srcOrd="0" destOrd="0" parTransId="{6A82078C-C562-4F24-AE33-750E1AD7C515}" sibTransId="{6B38C209-BF40-4679-A22D-14617B58B09F}"/>
    <dgm:cxn modelId="{1B99A95D-BEE7-4487-9AFC-BF0CFB5EB0E4}" type="presOf" srcId="{DFEB0F43-0CB4-4469-ACC9-B6FED27CD188}" destId="{DD6CF781-3E53-443A-9ADC-3C2B3F798BAC}" srcOrd="1" destOrd="0" presId="urn:microsoft.com/office/officeart/2008/layout/NameandTitleOrganizationalChart"/>
    <dgm:cxn modelId="{3C6D4F3B-B982-4F91-B94E-EB07831469EF}" type="presOf" srcId="{6029898F-4230-4C04-89B4-BBC52548CEAF}" destId="{E6B80AA5-6CAE-4DE6-990D-556F3EFB2763}" srcOrd="0" destOrd="0" presId="urn:microsoft.com/office/officeart/2008/layout/NameandTitleOrganizationalChart"/>
    <dgm:cxn modelId="{F50E74F1-095F-46D4-8233-7606B08C5DC9}" type="presOf" srcId="{3C7E4A7E-4E3A-459B-9042-6D724EC57350}" destId="{D0A48193-0B53-4678-8686-17C8EF245215}" srcOrd="1" destOrd="0" presId="urn:microsoft.com/office/officeart/2008/layout/NameandTitleOrganizationalChart"/>
    <dgm:cxn modelId="{57B6AE12-CDC3-40EF-8046-7A04AD3DDA73}" type="presOf" srcId="{6A0DD540-FD72-4453-B218-80B26E0A3A7D}" destId="{96F1D845-DC2D-48F9-8EAB-4FA1016274EF}" srcOrd="0" destOrd="0" presId="urn:microsoft.com/office/officeart/2008/layout/NameandTitleOrganizationalChart"/>
    <dgm:cxn modelId="{78DC5DC7-5CA9-4057-A870-17AC9F1F915D}" type="presOf" srcId="{426AE966-DFB5-42BC-AF21-BC07BAFA0F9C}" destId="{75A99C37-7CA4-4942-8AF4-242A6FA923A4}" srcOrd="0" destOrd="0" presId="urn:microsoft.com/office/officeart/2008/layout/NameandTitleOrganizationalChart"/>
    <dgm:cxn modelId="{05B3D4F6-95AA-491D-8620-01C919590945}" type="presOf" srcId="{426AE966-DFB5-42BC-AF21-BC07BAFA0F9C}" destId="{5DD52173-2ACA-4403-A787-62C3A4A5F89C}" srcOrd="1" destOrd="0" presId="urn:microsoft.com/office/officeart/2008/layout/NameandTitleOrganizationalChart"/>
    <dgm:cxn modelId="{8062FCE3-C5DA-40BA-A09F-D7DFB1A6EB0E}" type="presOf" srcId="{6B38C209-BF40-4679-A22D-14617B58B09F}" destId="{2E9CF532-F6CD-4A64-A778-D54AA026FE2F}" srcOrd="0" destOrd="0" presId="urn:microsoft.com/office/officeart/2008/layout/NameandTitleOrganizationalChart"/>
    <dgm:cxn modelId="{D9CFD831-1ADD-4C3B-823C-681A0C1BB791}" srcId="{6029898F-4230-4C04-89B4-BBC52548CEAF}" destId="{DFEB0F43-0CB4-4469-ACC9-B6FED27CD188}" srcOrd="0" destOrd="0" parTransId="{CE9222E0-CC56-46B9-B8AA-EED518A6ED93}" sibTransId="{8ADAE65D-532D-4924-92D2-A5756AC57904}"/>
    <dgm:cxn modelId="{A24172F5-A61F-435D-BAD8-CE16C4DC21B2}" type="presOf" srcId="{35CF3C9B-6525-4879-A358-2AB8163DA34A}" destId="{DE393D22-92CA-4137-8D76-2FBC31BDD6E9}" srcOrd="0" destOrd="0" presId="urn:microsoft.com/office/officeart/2008/layout/NameandTitleOrganizationalChart"/>
    <dgm:cxn modelId="{B6A90F77-A5E3-40AD-831F-9E333CF8AA0E}" type="presOf" srcId="{6A82078C-C562-4F24-AE33-750E1AD7C515}" destId="{B9DBE853-1220-4835-8021-A3F1FA6A5A9F}" srcOrd="0" destOrd="0" presId="urn:microsoft.com/office/officeart/2008/layout/NameandTitleOrganizationalChart"/>
    <dgm:cxn modelId="{FC836C39-F536-49E8-87C1-4A4ECD15EC0C}" type="presOf" srcId="{DA5F2B4F-9775-4662-BAEF-040B8A64702E}" destId="{70EC031C-7EB2-410A-B239-FE8AF44258A0}" srcOrd="1" destOrd="0" presId="urn:microsoft.com/office/officeart/2008/layout/NameandTitleOrganizationalChart"/>
    <dgm:cxn modelId="{F30C5C85-A9D5-4382-B422-FAE1388DB0A5}" srcId="{DFEB0F43-0CB4-4469-ACC9-B6FED27CD188}" destId="{DA5F2B4F-9775-4662-BAEF-040B8A64702E}" srcOrd="1" destOrd="0" parTransId="{6A0DD540-FD72-4453-B218-80B26E0A3A7D}" sibTransId="{E4D7C7AB-F8C4-4B54-8ED7-63B8CCEBC7D7}"/>
    <dgm:cxn modelId="{55258BF4-5535-4E6D-84BB-312B3F224392}" type="presOf" srcId="{8ADAE65D-532D-4924-92D2-A5756AC57904}" destId="{F5861941-A33A-4C6F-A01B-6F1E36E77ED0}" srcOrd="0" destOrd="0" presId="urn:microsoft.com/office/officeart/2008/layout/NameandTitleOrganizationalChart"/>
    <dgm:cxn modelId="{D63AA18C-8D6C-48FE-B1CB-8A67573FA4B3}" type="presOf" srcId="{DE3FFC15-37D6-4B8F-B84F-435BBCD74A14}" destId="{CB1C7E6B-7295-402A-ADBE-54C0E1D388BE}" srcOrd="0" destOrd="0" presId="urn:microsoft.com/office/officeart/2008/layout/NameandTitleOrganizationalChart"/>
    <dgm:cxn modelId="{30C9F76A-46A4-4DE4-8EC1-6B6B78AB9F79}" srcId="{DFEB0F43-0CB4-4469-ACC9-B6FED27CD188}" destId="{426AE966-DFB5-42BC-AF21-BC07BAFA0F9C}" srcOrd="2" destOrd="0" parTransId="{DE3FFC15-37D6-4B8F-B84F-435BBCD74A14}" sibTransId="{35CF3C9B-6525-4879-A358-2AB8163DA34A}"/>
    <dgm:cxn modelId="{2ABCDA28-6CE4-4E35-9EFE-FE31B97B6DF3}" type="presOf" srcId="{3C7E4A7E-4E3A-459B-9042-6D724EC57350}" destId="{AD02FB11-B753-4760-ADB6-F9FAD9A5836D}" srcOrd="0" destOrd="0" presId="urn:microsoft.com/office/officeart/2008/layout/NameandTitleOrganizationalChart"/>
    <dgm:cxn modelId="{8F904056-B8F2-4BD4-BE2C-778E5B520C27}" type="presOf" srcId="{E4D7C7AB-F8C4-4B54-8ED7-63B8CCEBC7D7}" destId="{C6DA1240-E4B1-484D-B02D-4F2DE5D54422}" srcOrd="0" destOrd="0" presId="urn:microsoft.com/office/officeart/2008/layout/NameandTitleOrganizationalChart"/>
    <dgm:cxn modelId="{D2DA3590-4932-4490-92EE-A59E50718737}" type="presOf" srcId="{DA5F2B4F-9775-4662-BAEF-040B8A64702E}" destId="{1ADA7FED-6F70-4CE5-A3B0-F51B3922FFFE}" srcOrd="0" destOrd="0" presId="urn:microsoft.com/office/officeart/2008/layout/NameandTitleOrganizationalChart"/>
    <dgm:cxn modelId="{37F61D48-C1B2-4937-984E-B1911F2ABC69}" type="presOf" srcId="{DFEB0F43-0CB4-4469-ACC9-B6FED27CD188}" destId="{50770E18-91D7-4E79-8868-6B6F1ABB0A5F}" srcOrd="0" destOrd="0" presId="urn:microsoft.com/office/officeart/2008/layout/NameandTitleOrganizationalChart"/>
    <dgm:cxn modelId="{9D7E5CC2-BDB7-42D4-B0A8-526FBC00AF30}" type="presParOf" srcId="{E6B80AA5-6CAE-4DE6-990D-556F3EFB2763}" destId="{01209B3D-8719-4FD2-968A-CE1DB3600320}" srcOrd="0" destOrd="0" presId="urn:microsoft.com/office/officeart/2008/layout/NameandTitleOrganizationalChart"/>
    <dgm:cxn modelId="{BDD78946-BECF-4CA5-B899-C5665CD72B4D}" type="presParOf" srcId="{01209B3D-8719-4FD2-968A-CE1DB3600320}" destId="{73637B51-142A-427F-8C93-E625DD3DA50D}" srcOrd="0" destOrd="0" presId="urn:microsoft.com/office/officeart/2008/layout/NameandTitleOrganizationalChart"/>
    <dgm:cxn modelId="{D0E6FDFA-583A-4490-A4C6-623DF48925C7}" type="presParOf" srcId="{73637B51-142A-427F-8C93-E625DD3DA50D}" destId="{50770E18-91D7-4E79-8868-6B6F1ABB0A5F}" srcOrd="0" destOrd="0" presId="urn:microsoft.com/office/officeart/2008/layout/NameandTitleOrganizationalChart"/>
    <dgm:cxn modelId="{F4B92B71-FDF8-4519-889C-2BBCE64819E2}" type="presParOf" srcId="{73637B51-142A-427F-8C93-E625DD3DA50D}" destId="{F5861941-A33A-4C6F-A01B-6F1E36E77ED0}" srcOrd="1" destOrd="0" presId="urn:microsoft.com/office/officeart/2008/layout/NameandTitleOrganizationalChart"/>
    <dgm:cxn modelId="{211EE6F0-E215-46F2-B3DC-BE75ED30565A}" type="presParOf" srcId="{73637B51-142A-427F-8C93-E625DD3DA50D}" destId="{DD6CF781-3E53-443A-9ADC-3C2B3F798BAC}" srcOrd="2" destOrd="0" presId="urn:microsoft.com/office/officeart/2008/layout/NameandTitleOrganizationalChart"/>
    <dgm:cxn modelId="{C9201DA2-FF92-486D-B2DA-935A7ED53085}" type="presParOf" srcId="{01209B3D-8719-4FD2-968A-CE1DB3600320}" destId="{61F265D8-49EA-47A8-A5F5-BB6B720B46D6}" srcOrd="1" destOrd="0" presId="urn:microsoft.com/office/officeart/2008/layout/NameandTitleOrganizationalChart"/>
    <dgm:cxn modelId="{D51726CF-B3D2-440E-9F5C-36ACC5EE8CEC}" type="presParOf" srcId="{61F265D8-49EA-47A8-A5F5-BB6B720B46D6}" destId="{96F1D845-DC2D-48F9-8EAB-4FA1016274EF}" srcOrd="0" destOrd="0" presId="urn:microsoft.com/office/officeart/2008/layout/NameandTitleOrganizationalChart"/>
    <dgm:cxn modelId="{92EC01E1-81F9-48D6-9BBE-546A9DAFDE4D}" type="presParOf" srcId="{61F265D8-49EA-47A8-A5F5-BB6B720B46D6}" destId="{0FC80993-DE48-4B30-AAEF-B80521B912B2}" srcOrd="1" destOrd="0" presId="urn:microsoft.com/office/officeart/2008/layout/NameandTitleOrganizationalChart"/>
    <dgm:cxn modelId="{9BD76469-716D-429F-AA99-418CF017C87C}" type="presParOf" srcId="{0FC80993-DE48-4B30-AAEF-B80521B912B2}" destId="{A6E974E9-72BC-4B17-9C27-73BF114569DC}" srcOrd="0" destOrd="0" presId="urn:microsoft.com/office/officeart/2008/layout/NameandTitleOrganizationalChart"/>
    <dgm:cxn modelId="{BFBA6B6F-1F5B-4960-ACCF-25AD9E98743D}" type="presParOf" srcId="{A6E974E9-72BC-4B17-9C27-73BF114569DC}" destId="{1ADA7FED-6F70-4CE5-A3B0-F51B3922FFFE}" srcOrd="0" destOrd="0" presId="urn:microsoft.com/office/officeart/2008/layout/NameandTitleOrganizationalChart"/>
    <dgm:cxn modelId="{48E344C3-17D5-4FC9-8C94-F40AFE0BF98A}" type="presParOf" srcId="{A6E974E9-72BC-4B17-9C27-73BF114569DC}" destId="{C6DA1240-E4B1-484D-B02D-4F2DE5D54422}" srcOrd="1" destOrd="0" presId="urn:microsoft.com/office/officeart/2008/layout/NameandTitleOrganizationalChart"/>
    <dgm:cxn modelId="{94E5D8B0-235D-4759-90E5-2C10109F74D7}" type="presParOf" srcId="{A6E974E9-72BC-4B17-9C27-73BF114569DC}" destId="{70EC031C-7EB2-410A-B239-FE8AF44258A0}" srcOrd="2" destOrd="0" presId="urn:microsoft.com/office/officeart/2008/layout/NameandTitleOrganizationalChart"/>
    <dgm:cxn modelId="{703927EE-3CBB-4E59-90CF-C2A24D9235FD}" type="presParOf" srcId="{0FC80993-DE48-4B30-AAEF-B80521B912B2}" destId="{62C1140C-1119-490C-9B09-16F116C36AEC}" srcOrd="1" destOrd="0" presId="urn:microsoft.com/office/officeart/2008/layout/NameandTitleOrganizationalChart"/>
    <dgm:cxn modelId="{8767D15F-B407-4CC1-8291-B7FCDD965DC8}" type="presParOf" srcId="{0FC80993-DE48-4B30-AAEF-B80521B912B2}" destId="{C5BA19D9-4CFA-457F-8914-08EC822C4CD7}" srcOrd="2" destOrd="0" presId="urn:microsoft.com/office/officeart/2008/layout/NameandTitleOrganizationalChart"/>
    <dgm:cxn modelId="{3ADAD5C4-FAC5-4F26-8197-B30497880C08}" type="presParOf" srcId="{61F265D8-49EA-47A8-A5F5-BB6B720B46D6}" destId="{CB1C7E6B-7295-402A-ADBE-54C0E1D388BE}" srcOrd="2" destOrd="0" presId="urn:microsoft.com/office/officeart/2008/layout/NameandTitleOrganizationalChart"/>
    <dgm:cxn modelId="{CFF4287C-1D91-45E2-9C55-16825039E9FF}" type="presParOf" srcId="{61F265D8-49EA-47A8-A5F5-BB6B720B46D6}" destId="{49EB97C7-DC8A-4047-B728-77696187AFAF}" srcOrd="3" destOrd="0" presId="urn:microsoft.com/office/officeart/2008/layout/NameandTitleOrganizationalChart"/>
    <dgm:cxn modelId="{7E961FB5-218E-4112-AA19-E17430CEB725}" type="presParOf" srcId="{49EB97C7-DC8A-4047-B728-77696187AFAF}" destId="{ED18467E-5624-4748-8B33-158EA0324409}" srcOrd="0" destOrd="0" presId="urn:microsoft.com/office/officeart/2008/layout/NameandTitleOrganizationalChart"/>
    <dgm:cxn modelId="{7496A205-1EAD-44E7-9CD8-9AE1E5A93A3E}" type="presParOf" srcId="{ED18467E-5624-4748-8B33-158EA0324409}" destId="{75A99C37-7CA4-4942-8AF4-242A6FA923A4}" srcOrd="0" destOrd="0" presId="urn:microsoft.com/office/officeart/2008/layout/NameandTitleOrganizationalChart"/>
    <dgm:cxn modelId="{525CD177-4E62-4DDA-89C3-BD2FB5496976}" type="presParOf" srcId="{ED18467E-5624-4748-8B33-158EA0324409}" destId="{DE393D22-92CA-4137-8D76-2FBC31BDD6E9}" srcOrd="1" destOrd="0" presId="urn:microsoft.com/office/officeart/2008/layout/NameandTitleOrganizationalChart"/>
    <dgm:cxn modelId="{2722BF4C-8C6E-45EE-8955-8F74B7CA1583}" type="presParOf" srcId="{ED18467E-5624-4748-8B33-158EA0324409}" destId="{5DD52173-2ACA-4403-A787-62C3A4A5F89C}" srcOrd="2" destOrd="0" presId="urn:microsoft.com/office/officeart/2008/layout/NameandTitleOrganizationalChart"/>
    <dgm:cxn modelId="{666AFAD0-FEDC-4442-9E40-FD623DBB8AD0}" type="presParOf" srcId="{49EB97C7-DC8A-4047-B728-77696187AFAF}" destId="{FCBD5E44-2FA7-46F3-A9C9-CAE8345A958D}" srcOrd="1" destOrd="0" presId="urn:microsoft.com/office/officeart/2008/layout/NameandTitleOrganizationalChart"/>
    <dgm:cxn modelId="{5CB11DBE-22B7-4227-A6EC-05F892A64297}" type="presParOf" srcId="{49EB97C7-DC8A-4047-B728-77696187AFAF}" destId="{5E06F62F-1718-4417-A986-04486A679195}" srcOrd="2" destOrd="0" presId="urn:microsoft.com/office/officeart/2008/layout/NameandTitleOrganizationalChart"/>
    <dgm:cxn modelId="{73EA4C88-1BA5-49AE-A8D4-48F1A7317C6B}" type="presParOf" srcId="{01209B3D-8719-4FD2-968A-CE1DB3600320}" destId="{BCDC1482-7255-4FE8-9257-7630A6312BD0}" srcOrd="2" destOrd="0" presId="urn:microsoft.com/office/officeart/2008/layout/NameandTitleOrganizationalChart"/>
    <dgm:cxn modelId="{4802DC3F-D4B2-4520-B164-67A25420101D}" type="presParOf" srcId="{BCDC1482-7255-4FE8-9257-7630A6312BD0}" destId="{B9DBE853-1220-4835-8021-A3F1FA6A5A9F}" srcOrd="0" destOrd="0" presId="urn:microsoft.com/office/officeart/2008/layout/NameandTitleOrganizationalChart"/>
    <dgm:cxn modelId="{8159D691-024D-4640-B4EC-7A8D5476EBEE}" type="presParOf" srcId="{BCDC1482-7255-4FE8-9257-7630A6312BD0}" destId="{BF286FA2-5DD9-4B98-858D-92458EDFE24C}" srcOrd="1" destOrd="0" presId="urn:microsoft.com/office/officeart/2008/layout/NameandTitleOrganizationalChart"/>
    <dgm:cxn modelId="{7329ADFC-5E04-4533-A415-2477F6EC9FD8}" type="presParOf" srcId="{BF286FA2-5DD9-4B98-858D-92458EDFE24C}" destId="{702BD456-F637-46EF-ACB8-928C8FEDB430}" srcOrd="0" destOrd="0" presId="urn:microsoft.com/office/officeart/2008/layout/NameandTitleOrganizationalChart"/>
    <dgm:cxn modelId="{377CE443-0C2F-46CA-8781-B5BC55F44601}" type="presParOf" srcId="{702BD456-F637-46EF-ACB8-928C8FEDB430}" destId="{AD02FB11-B753-4760-ADB6-F9FAD9A5836D}" srcOrd="0" destOrd="0" presId="urn:microsoft.com/office/officeart/2008/layout/NameandTitleOrganizationalChart"/>
    <dgm:cxn modelId="{3CEFCA06-1DFC-4D0A-B0F1-B984F9F30B59}" type="presParOf" srcId="{702BD456-F637-46EF-ACB8-928C8FEDB430}" destId="{2E9CF532-F6CD-4A64-A778-D54AA026FE2F}" srcOrd="1" destOrd="0" presId="urn:microsoft.com/office/officeart/2008/layout/NameandTitleOrganizationalChart"/>
    <dgm:cxn modelId="{D34BFB06-BF5F-4026-BB31-301DDC10362D}" type="presParOf" srcId="{702BD456-F637-46EF-ACB8-928C8FEDB430}" destId="{D0A48193-0B53-4678-8686-17C8EF245215}" srcOrd="2" destOrd="0" presId="urn:microsoft.com/office/officeart/2008/layout/NameandTitleOrganizationalChart"/>
    <dgm:cxn modelId="{CF850C2E-6E85-4427-9960-40D3576C1D18}" type="presParOf" srcId="{BF286FA2-5DD9-4B98-858D-92458EDFE24C}" destId="{4C17B156-046E-425A-A39C-B9180E7FC045}" srcOrd="1" destOrd="0" presId="urn:microsoft.com/office/officeart/2008/layout/NameandTitleOrganizationalChart"/>
    <dgm:cxn modelId="{9A127AD9-425A-4AE0-8FF4-1D21D8E499B7}" type="presParOf" srcId="{BF286FA2-5DD9-4B98-858D-92458EDFE24C}" destId="{FA5B5AEE-FBC1-4504-87C5-6D922C2B4D1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BE853-1220-4835-8021-A3F1FA6A5A9F}">
      <dsp:nvSpPr>
        <dsp:cNvPr id="0" name=""/>
        <dsp:cNvSpPr/>
      </dsp:nvSpPr>
      <dsp:spPr>
        <a:xfrm>
          <a:off x="4123924" y="962058"/>
          <a:ext cx="506383" cy="1136881"/>
        </a:xfrm>
        <a:custGeom>
          <a:avLst/>
          <a:gdLst/>
          <a:ahLst/>
          <a:cxnLst/>
          <a:rect l="0" t="0" r="0" b="0"/>
          <a:pathLst>
            <a:path>
              <a:moveTo>
                <a:pt x="506383" y="0"/>
              </a:moveTo>
              <a:lnTo>
                <a:pt x="506383" y="1136881"/>
              </a:lnTo>
              <a:lnTo>
                <a:pt x="0" y="11368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C7E6B-7295-402A-ADBE-54C0E1D388BE}">
      <dsp:nvSpPr>
        <dsp:cNvPr id="0" name=""/>
        <dsp:cNvSpPr/>
      </dsp:nvSpPr>
      <dsp:spPr>
        <a:xfrm>
          <a:off x="4630307" y="962058"/>
          <a:ext cx="2207087" cy="3000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4840"/>
              </a:lnTo>
              <a:lnTo>
                <a:pt x="2207087" y="2614840"/>
              </a:lnTo>
              <a:lnTo>
                <a:pt x="2207087" y="30003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1D845-DC2D-48F9-8EAB-4FA1016274EF}">
      <dsp:nvSpPr>
        <dsp:cNvPr id="0" name=""/>
        <dsp:cNvSpPr/>
      </dsp:nvSpPr>
      <dsp:spPr>
        <a:xfrm>
          <a:off x="1741369" y="962058"/>
          <a:ext cx="2888938" cy="3000348"/>
        </a:xfrm>
        <a:custGeom>
          <a:avLst/>
          <a:gdLst/>
          <a:ahLst/>
          <a:cxnLst/>
          <a:rect l="0" t="0" r="0" b="0"/>
          <a:pathLst>
            <a:path>
              <a:moveTo>
                <a:pt x="2888938" y="0"/>
              </a:moveTo>
              <a:lnTo>
                <a:pt x="2888938" y="2614840"/>
              </a:lnTo>
              <a:lnTo>
                <a:pt x="0" y="2614840"/>
              </a:lnTo>
              <a:lnTo>
                <a:pt x="0" y="30003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70E18-91D7-4E79-8868-6B6F1ABB0A5F}">
      <dsp:nvSpPr>
        <dsp:cNvPr id="0" name=""/>
        <dsp:cNvSpPr/>
      </dsp:nvSpPr>
      <dsp:spPr>
        <a:xfrm>
          <a:off x="2197259" y="3831"/>
          <a:ext cx="4866096" cy="958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2331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Distributed Cuttlefish</a:t>
          </a:r>
          <a:endParaRPr lang="en-US" sz="3100" kern="1200" dirty="0"/>
        </a:p>
      </dsp:txBody>
      <dsp:txXfrm>
        <a:off x="2197259" y="3831"/>
        <a:ext cx="4866096" cy="958227"/>
      </dsp:txXfrm>
    </dsp:sp>
    <dsp:sp modelId="{F5861941-A33A-4C6F-A01B-6F1E36E77ED0}">
      <dsp:nvSpPr>
        <dsp:cNvPr id="0" name=""/>
        <dsp:cNvSpPr/>
      </dsp:nvSpPr>
      <dsp:spPr>
        <a:xfrm>
          <a:off x="4288667" y="601030"/>
          <a:ext cx="2035937" cy="4503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73660" bIns="18415" numCol="1" spcCol="1270" anchor="ctr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Prototypes</a:t>
          </a:r>
          <a:endParaRPr lang="en-US" sz="2900" kern="1200" dirty="0"/>
        </a:p>
      </dsp:txBody>
      <dsp:txXfrm>
        <a:off x="4288667" y="601030"/>
        <a:ext cx="2035937" cy="450388"/>
      </dsp:txXfrm>
    </dsp:sp>
    <dsp:sp modelId="{1ADA7FED-6F70-4CE5-A3B0-F51B3922FFFE}">
      <dsp:nvSpPr>
        <dsp:cNvPr id="0" name=""/>
        <dsp:cNvSpPr/>
      </dsp:nvSpPr>
      <dsp:spPr>
        <a:xfrm>
          <a:off x="484087" y="3962406"/>
          <a:ext cx="2514563" cy="8005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2331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Prototype I</a:t>
          </a:r>
          <a:endParaRPr lang="en-US" sz="3100" kern="1200" dirty="0"/>
        </a:p>
      </dsp:txBody>
      <dsp:txXfrm>
        <a:off x="484087" y="3962406"/>
        <a:ext cx="2514563" cy="800593"/>
      </dsp:txXfrm>
    </dsp:sp>
    <dsp:sp modelId="{C6DA1240-E4B1-484D-B02D-4F2DE5D54422}">
      <dsp:nvSpPr>
        <dsp:cNvPr id="0" name=""/>
        <dsp:cNvSpPr/>
      </dsp:nvSpPr>
      <dsp:spPr>
        <a:xfrm>
          <a:off x="1039022" y="4495801"/>
          <a:ext cx="2721695" cy="8843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I/O  through disk read /writes</a:t>
          </a:r>
          <a:endParaRPr lang="en-US" sz="2700" kern="1200" dirty="0"/>
        </a:p>
      </dsp:txBody>
      <dsp:txXfrm>
        <a:off x="1039022" y="4495801"/>
        <a:ext cx="2721695" cy="884314"/>
      </dsp:txXfrm>
    </dsp:sp>
    <dsp:sp modelId="{75A99C37-7CA4-4942-8AF4-242A6FA923A4}">
      <dsp:nvSpPr>
        <dsp:cNvPr id="0" name=""/>
        <dsp:cNvSpPr/>
      </dsp:nvSpPr>
      <dsp:spPr>
        <a:xfrm>
          <a:off x="5486392" y="3962406"/>
          <a:ext cx="2702004" cy="8005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2331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Prototype II</a:t>
          </a:r>
          <a:endParaRPr lang="en-US" sz="3100" kern="1200" dirty="0"/>
        </a:p>
      </dsp:txBody>
      <dsp:txXfrm>
        <a:off x="5486392" y="3962406"/>
        <a:ext cx="2702004" cy="800593"/>
      </dsp:txXfrm>
    </dsp:sp>
    <dsp:sp modelId="{DE393D22-92CA-4137-8D76-2FBC31BDD6E9}">
      <dsp:nvSpPr>
        <dsp:cNvPr id="0" name=""/>
        <dsp:cNvSpPr/>
      </dsp:nvSpPr>
      <dsp:spPr>
        <a:xfrm>
          <a:off x="5817316" y="4495799"/>
          <a:ext cx="3111588" cy="8501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I/O by sending data over network</a:t>
          </a:r>
          <a:endParaRPr lang="en-US" sz="2600" kern="1200" dirty="0"/>
        </a:p>
      </dsp:txBody>
      <dsp:txXfrm>
        <a:off x="5817316" y="4495799"/>
        <a:ext cx="3111588" cy="850153"/>
      </dsp:txXfrm>
    </dsp:sp>
    <dsp:sp modelId="{AD02FB11-B753-4760-ADB6-F9FAD9A5836D}">
      <dsp:nvSpPr>
        <dsp:cNvPr id="0" name=""/>
        <dsp:cNvSpPr/>
      </dsp:nvSpPr>
      <dsp:spPr>
        <a:xfrm>
          <a:off x="932894" y="1751653"/>
          <a:ext cx="3191029" cy="694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2331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Criteria</a:t>
          </a:r>
          <a:endParaRPr lang="en-US" sz="3100" kern="1200" dirty="0"/>
        </a:p>
      </dsp:txBody>
      <dsp:txXfrm>
        <a:off x="932894" y="1751653"/>
        <a:ext cx="3191029" cy="694573"/>
      </dsp:txXfrm>
    </dsp:sp>
    <dsp:sp modelId="{2E9CF532-F6CD-4A64-A778-D54AA026FE2F}">
      <dsp:nvSpPr>
        <dsp:cNvPr id="0" name=""/>
        <dsp:cNvSpPr/>
      </dsp:nvSpPr>
      <dsp:spPr>
        <a:xfrm>
          <a:off x="1137289" y="2262645"/>
          <a:ext cx="2871926" cy="5507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I/O Communication</a:t>
          </a:r>
          <a:endParaRPr lang="en-US" sz="2700" kern="1200" dirty="0"/>
        </a:p>
      </dsp:txBody>
      <dsp:txXfrm>
        <a:off x="1137289" y="2262645"/>
        <a:ext cx="2871926" cy="550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9333" y="2504936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24000" y="2501884"/>
            <a:ext cx="1399032" cy="1309006"/>
            <a:chOff x="1639362" y="2511849"/>
            <a:chExt cx="1588736" cy="1242282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78523" y="2848028"/>
              <a:ext cx="1295400" cy="87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SlavePJ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Collector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03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2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4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05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0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6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9266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0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204"/>
            <a:ext cx="8229600" cy="38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37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7163"/>
            <a:ext cx="8391525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64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00088"/>
            <a:ext cx="8648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4924" y="1619401"/>
            <a:ext cx="1656941" cy="1180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Thread-Producer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70826" y="3499163"/>
            <a:ext cx="4132053" cy="685800"/>
            <a:chOff x="2370826" y="3499163"/>
            <a:chExt cx="4132053" cy="685800"/>
          </a:xfrm>
        </p:grpSpPr>
        <p:sp>
          <p:nvSpPr>
            <p:cNvPr id="5" name="Rectangle 4"/>
            <p:cNvSpPr/>
            <p:nvPr/>
          </p:nvSpPr>
          <p:spPr>
            <a:xfrm>
              <a:off x="23708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80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9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5354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68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40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12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84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45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2997679" y="5029200"/>
            <a:ext cx="167640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Thread - Consumer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736094">
            <a:off x="2818054" y="2878323"/>
            <a:ext cx="1385350" cy="2064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736094">
            <a:off x="2450450" y="4489143"/>
            <a:ext cx="1183242" cy="322058"/>
          </a:xfrm>
          <a:prstGeom prst="rightArrow">
            <a:avLst>
              <a:gd name="adj1" fmla="val 27638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78679" y="2374212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work-item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6800" y="4712240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 work-item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9400" y="3657397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Bounded Buffer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26788" y="4211743"/>
            <a:ext cx="1161691" cy="817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98638" y="4211743"/>
            <a:ext cx="1487762" cy="869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</p:cNvCxnSpPr>
          <p:nvPr/>
        </p:nvCxnSpPr>
        <p:spPr>
          <a:xfrm>
            <a:off x="4902679" y="4184963"/>
            <a:ext cx="914400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9879" y="4181982"/>
            <a:ext cx="595223" cy="84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</p:cNvCxnSpPr>
          <p:nvPr/>
        </p:nvCxnSpPr>
        <p:spPr>
          <a:xfrm>
            <a:off x="5817079" y="4184963"/>
            <a:ext cx="278921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</p:cNvCxnSpPr>
          <p:nvPr/>
        </p:nvCxnSpPr>
        <p:spPr>
          <a:xfrm flipH="1">
            <a:off x="6172200" y="4184963"/>
            <a:ext cx="102079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28453" y="5079675"/>
            <a:ext cx="12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slots</a:t>
            </a:r>
          </a:p>
        </p:txBody>
      </p:sp>
    </p:spTree>
    <p:extLst>
      <p:ext uri="{BB962C8B-B14F-4D97-AF65-F5344CB8AC3E}">
        <p14:creationId xmlns:p14="http://schemas.microsoft.com/office/powerpoint/2010/main" val="2476189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423359"/>
            <a:ext cx="2819400" cy="231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7438" y="1406106"/>
            <a:ext cx="2895600" cy="232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6361"/>
            <a:ext cx="9906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awuHlYg8VnbUKKTbw6BzhL0p3a_QE1h9Zx_5SlKXOWPBfH9k0rEyCmYbPwIYNU2L3Eidk3PZGC3_CkONcmwn1xGNY0l6MB4zi7uj9olYReGI5iRSBoUM_pvcIYwZgMZmBZQeCtJnj3V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45" y="1573961"/>
            <a:ext cx="8382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2716962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62100" y="2716962"/>
            <a:ext cx="13335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of bytes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066800" y="2951852"/>
            <a:ext cx="495300" cy="15886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8726" y="3364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2716962"/>
            <a:ext cx="124436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of bytes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93734" y="2733676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416560" y="2877271"/>
            <a:ext cx="669985" cy="1362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2300" y="3364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27652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Receiver Node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5023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962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37560" y="2285202"/>
            <a:ext cx="23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over the network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5492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23340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2612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568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8600" y="26782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967090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2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423359"/>
            <a:ext cx="2819400" cy="231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7438" y="1406106"/>
            <a:ext cx="2895600" cy="232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6361"/>
            <a:ext cx="9906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awuHlYg8VnbUKKTbw6BzhL0p3a_QE1h9Zx_5SlKXOWPBfH9k0rEyCmYbPwIYNU2L3Eidk3PZGC3_CkONcmwn1xGNY0l6MB4zi7uj9olYReGI5iRSBoUM_pvcIYwZgMZmBZQeCtJnj3V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45" y="1573961"/>
            <a:ext cx="8382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2716962"/>
            <a:ext cx="1219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of bytes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1524000" y="2836036"/>
            <a:ext cx="380998" cy="28816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2976" y="3364468"/>
            <a:ext cx="178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315200" y="2819401"/>
            <a:ext cx="381000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2300" y="3364468"/>
            <a:ext cx="19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Decompression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27652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Receiver Node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5023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962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37560" y="2285202"/>
            <a:ext cx="23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over the network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5492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23340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2612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568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8600" y="26782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967090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25" y="2499893"/>
            <a:ext cx="1019426" cy="86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608355"/>
            <a:ext cx="1016800" cy="84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7772400" y="2743200"/>
            <a:ext cx="11430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of bytes</a:t>
            </a:r>
          </a:p>
        </p:txBody>
      </p:sp>
    </p:spTree>
    <p:extLst>
      <p:ext uri="{BB962C8B-B14F-4D97-AF65-F5344CB8AC3E}">
        <p14:creationId xmlns:p14="http://schemas.microsoft.com/office/powerpoint/2010/main" val="68158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" y="1355829"/>
            <a:ext cx="858841" cy="100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965439" y="1744714"/>
            <a:ext cx="731520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82851"/>
            <a:ext cx="1279585" cy="127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JSON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JSON fil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77" y="2033472"/>
            <a:ext cx="536635" cy="5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575" y="2536558"/>
            <a:ext cx="7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5624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131388" y="1793884"/>
            <a:ext cx="602412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447800"/>
            <a:ext cx="2667000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152234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the JSON file and get communicator (which uses chosen protocol) by querying the 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565329" y="1841391"/>
            <a:ext cx="573478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0437" y="1428904"/>
            <a:ext cx="1821163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147839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send and receive using the communicator</a:t>
            </a:r>
            <a:endParaRPr lang="en-US" dirty="0"/>
          </a:p>
        </p:txBody>
      </p:sp>
      <p:pic>
        <p:nvPicPr>
          <p:cNvPr id="1033" name="Picture 9" descr="Image result for communica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76" y="3242906"/>
            <a:ext cx="769305" cy="7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loud 14"/>
          <p:cNvSpPr/>
          <p:nvPr/>
        </p:nvSpPr>
        <p:spPr>
          <a:xfrm>
            <a:off x="5791200" y="2905890"/>
            <a:ext cx="2895600" cy="21995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22719" y="3352800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0300" y="4105355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TCP/UDP sockets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91400" y="3810000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" name="Curved Up Arrow 21"/>
          <p:cNvSpPr/>
          <p:nvPr/>
        </p:nvSpPr>
        <p:spPr>
          <a:xfrm rot="2626550">
            <a:off x="4864165" y="3100444"/>
            <a:ext cx="1200943" cy="435178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77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286000"/>
            <a:ext cx="786301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05000" y="2057400"/>
            <a:ext cx="0" cy="3276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05000" y="5295900"/>
            <a:ext cx="350520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905000" y="2971800"/>
            <a:ext cx="2819400" cy="2343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rot="18576160">
            <a:off x="1348562" y="3820723"/>
            <a:ext cx="3735649" cy="313370"/>
          </a:xfrm>
          <a:custGeom>
            <a:avLst/>
            <a:gdLst>
              <a:gd name="connsiteX0" fmla="*/ 0 w 5029200"/>
              <a:gd name="connsiteY0" fmla="*/ 0 h 4777228"/>
              <a:gd name="connsiteX1" fmla="*/ 2976113 w 5029200"/>
              <a:gd name="connsiteY1" fmla="*/ 4761781 h 4777228"/>
              <a:gd name="connsiteX2" fmla="*/ 5029200 w 5029200"/>
              <a:gd name="connsiteY2" fmla="*/ 1630393 h 4777228"/>
              <a:gd name="connsiteX3" fmla="*/ 5029200 w 5029200"/>
              <a:gd name="connsiteY3" fmla="*/ 1630393 h 477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777228">
                <a:moveTo>
                  <a:pt x="0" y="0"/>
                </a:moveTo>
                <a:cubicBezTo>
                  <a:pt x="1068956" y="2245024"/>
                  <a:pt x="2137913" y="4490049"/>
                  <a:pt x="2976113" y="4761781"/>
                </a:cubicBezTo>
                <a:cubicBezTo>
                  <a:pt x="3814313" y="5033513"/>
                  <a:pt x="5029200" y="1630393"/>
                  <a:pt x="5029200" y="1630393"/>
                </a:cubicBezTo>
                <a:lnTo>
                  <a:pt x="5029200" y="163039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9285517">
            <a:off x="1702837" y="4307680"/>
            <a:ext cx="4100081" cy="238884"/>
          </a:xfrm>
          <a:custGeom>
            <a:avLst/>
            <a:gdLst>
              <a:gd name="connsiteX0" fmla="*/ 0 w 5029200"/>
              <a:gd name="connsiteY0" fmla="*/ 0 h 4777228"/>
              <a:gd name="connsiteX1" fmla="*/ 2976113 w 5029200"/>
              <a:gd name="connsiteY1" fmla="*/ 4761781 h 4777228"/>
              <a:gd name="connsiteX2" fmla="*/ 5029200 w 5029200"/>
              <a:gd name="connsiteY2" fmla="*/ 1630393 h 4777228"/>
              <a:gd name="connsiteX3" fmla="*/ 5029200 w 5029200"/>
              <a:gd name="connsiteY3" fmla="*/ 1630393 h 477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777228">
                <a:moveTo>
                  <a:pt x="0" y="0"/>
                </a:moveTo>
                <a:cubicBezTo>
                  <a:pt x="1068956" y="2245024"/>
                  <a:pt x="2137913" y="4490049"/>
                  <a:pt x="2976113" y="4761781"/>
                </a:cubicBezTo>
                <a:cubicBezTo>
                  <a:pt x="3814313" y="5033513"/>
                  <a:pt x="5029200" y="1630393"/>
                  <a:pt x="5029200" y="1630393"/>
                </a:cubicBezTo>
                <a:lnTo>
                  <a:pt x="5029200" y="163039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288" y="2359794"/>
            <a:ext cx="139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super-linear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speedup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7645" y="31825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</a:t>
            </a:r>
            <a:r>
              <a:rPr lang="en-US" dirty="0"/>
              <a:t>speedup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1000" y="424245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sub-linear </a:t>
            </a:r>
            <a:r>
              <a:rPr lang="en-US" dirty="0">
                <a:solidFill>
                  <a:srgbClr val="FF0000"/>
                </a:solidFill>
              </a:rPr>
              <a:t>speedup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9400" y="5365848"/>
            <a:ext cx="17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# of processors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0610" y="2743200"/>
            <a:ext cx="40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cap="small" baseline="-25000" dirty="0" smtClean="0"/>
              <a:t>p</a:t>
            </a:r>
            <a:endParaRPr lang="en-US" cap="small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105400" y="536584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42842" y="19783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4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20444170"/>
              </p:ext>
            </p:extLst>
          </p:nvPr>
        </p:nvGraphicFramePr>
        <p:xfrm>
          <a:off x="0" y="457200"/>
          <a:ext cx="8991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124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590551"/>
            <a:ext cx="2764631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0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MasterPJ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36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</TotalTime>
  <Words>294</Words>
  <Application>Microsoft Office PowerPoint</Application>
  <PresentationFormat>On-screen Show (4:3)</PresentationFormat>
  <Paragraphs>160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86</cp:revision>
  <dcterms:created xsi:type="dcterms:W3CDTF">2006-08-16T00:00:00Z</dcterms:created>
  <dcterms:modified xsi:type="dcterms:W3CDTF">2017-02-15T15:27:18Z</dcterms:modified>
</cp:coreProperties>
</file>