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independent of their 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7BDE-BE17-440A-AFDC-26911405FC39}">
      <dsp:nvSpPr>
        <dsp:cNvPr id="0" name=""/>
        <dsp:cNvSpPr/>
      </dsp:nvSpPr>
      <dsp:spPr>
        <a:xfrm>
          <a:off x="2977157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43B2D-6766-4596-A7C0-7ED78437CB26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AFF91-CC20-4CEC-A22C-6CFA1AF43D26}">
      <dsp:nvSpPr>
        <dsp:cNvPr id="0" name=""/>
        <dsp:cNvSpPr/>
      </dsp:nvSpPr>
      <dsp:spPr>
        <a:xfrm>
          <a:off x="2977157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C51A7-6312-4B5B-9113-87639623B933}">
      <dsp:nvSpPr>
        <dsp:cNvPr id="0" name=""/>
        <dsp:cNvSpPr/>
      </dsp:nvSpPr>
      <dsp:spPr>
        <a:xfrm>
          <a:off x="2977157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EEF8-A771-4D6A-821D-5DD0765F4E3F}">
      <dsp:nvSpPr>
        <dsp:cNvPr id="0" name=""/>
        <dsp:cNvSpPr/>
      </dsp:nvSpPr>
      <dsp:spPr>
        <a:xfrm>
          <a:off x="2197893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A703-B9DD-425D-8C61-5CF4A53FAFA3}">
      <dsp:nvSpPr>
        <dsp:cNvPr id="0" name=""/>
        <dsp:cNvSpPr/>
      </dsp:nvSpPr>
      <dsp:spPr>
        <a:xfrm>
          <a:off x="639365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7BD1-8EDB-42ED-B248-3EEE60E32564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FD94-740A-4861-83F1-29D0DAEBDC74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Distributed computing</a:t>
          </a:r>
          <a:endParaRPr lang="en-US" sz="1600" kern="1200" dirty="0"/>
        </a:p>
      </dsp:txBody>
      <dsp:txXfrm>
        <a:off x="2504978" y="537567"/>
        <a:ext cx="1227727" cy="762294"/>
      </dsp:txXfrm>
    </dsp:sp>
    <dsp:sp modelId="{69A55FC9-07D5-493D-8766-75E430406216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23EC-DD70-4002-B34F-72383B5AD1D0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Peer-to-Peer computing </a:t>
          </a:r>
          <a:endParaRPr lang="en-US" sz="1600" kern="1200" dirty="0"/>
        </a:p>
      </dsp:txBody>
      <dsp:txXfrm>
        <a:off x="167186" y="1718152"/>
        <a:ext cx="1227727" cy="762294"/>
      </dsp:txXfrm>
    </dsp:sp>
    <dsp:sp modelId="{2DE0B614-F651-432D-93FC-82F30F1B3E94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B3F1-996D-4405-A520-CB4BB672E79C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Cluster computing </a:t>
          </a:r>
          <a:endParaRPr lang="en-US" sz="1600" kern="1200" dirty="0"/>
        </a:p>
      </dsp:txBody>
      <dsp:txXfrm>
        <a:off x="1725714" y="1718152"/>
        <a:ext cx="1227727" cy="762294"/>
      </dsp:txXfrm>
    </dsp:sp>
    <dsp:sp modelId="{A484A1D8-D679-4EBD-9ABE-AB9C24280E21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30B6-9838-4D35-81EF-6AE86E8FD0B7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Utility computing</a:t>
          </a:r>
          <a:endParaRPr lang="en-US" sz="1600" kern="1200" dirty="0"/>
        </a:p>
      </dsp:txBody>
      <dsp:txXfrm>
        <a:off x="3284242" y="1718152"/>
        <a:ext cx="1227727" cy="762294"/>
      </dsp:txXfrm>
    </dsp:sp>
    <dsp:sp modelId="{A464E424-42A2-42FE-8F6A-D586AC60FBD8}">
      <dsp:nvSpPr>
        <dsp:cNvPr id="0" name=""/>
        <dsp:cNvSpPr/>
      </dsp:nvSpPr>
      <dsp:spPr>
        <a:xfrm>
          <a:off x="2339578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0A25-C6B6-4B35-9C02-9BD8BC53F595}">
      <dsp:nvSpPr>
        <dsp:cNvPr id="0" name=""/>
        <dsp:cNvSpPr/>
      </dsp:nvSpPr>
      <dsp:spPr>
        <a:xfrm>
          <a:off x="2481262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Grid computing</a:t>
          </a:r>
          <a:endParaRPr lang="en-US" sz="1600" kern="1200" dirty="0"/>
        </a:p>
      </dsp:txBody>
      <dsp:txXfrm>
        <a:off x="2504978" y="2898738"/>
        <a:ext cx="1227727" cy="762294"/>
      </dsp:txXfrm>
    </dsp:sp>
    <dsp:sp modelId="{F3349138-DD3D-4D01-ABC7-3B5EEB6CD915}">
      <dsp:nvSpPr>
        <dsp:cNvPr id="0" name=""/>
        <dsp:cNvSpPr/>
      </dsp:nvSpPr>
      <dsp:spPr>
        <a:xfrm>
          <a:off x="3898106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7D51-DA6B-4B74-8542-DDCB57DE5FAE}">
      <dsp:nvSpPr>
        <dsp:cNvPr id="0" name=""/>
        <dsp:cNvSpPr/>
      </dsp:nvSpPr>
      <dsp:spPr>
        <a:xfrm>
          <a:off x="403979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 computing</a:t>
          </a:r>
          <a:endParaRPr lang="en-US" sz="1600" kern="1200" dirty="0"/>
        </a:p>
      </dsp:txBody>
      <dsp:txXfrm>
        <a:off x="4063506" y="2898738"/>
        <a:ext cx="1227727" cy="762294"/>
      </dsp:txXfrm>
    </dsp:sp>
    <dsp:sp modelId="{AABC5D3A-A05C-4BE5-8A31-2BFE359C1ABF}">
      <dsp:nvSpPr>
        <dsp:cNvPr id="0" name=""/>
        <dsp:cNvSpPr/>
      </dsp:nvSpPr>
      <dsp:spPr>
        <a:xfrm>
          <a:off x="467737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A8D8-B50F-42C4-B0CE-D216BE908656}">
      <dsp:nvSpPr>
        <dsp:cNvPr id="0" name=""/>
        <dsp:cNvSpPr/>
      </dsp:nvSpPr>
      <dsp:spPr>
        <a:xfrm>
          <a:off x="481905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Jungle computing</a:t>
          </a:r>
          <a:endParaRPr lang="en-US" sz="1600" kern="1200" dirty="0"/>
        </a:p>
      </dsp:txBody>
      <dsp:txXfrm>
        <a:off x="4842770" y="1718152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3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7163"/>
            <a:ext cx="839152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64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0088"/>
            <a:ext cx="8648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4924" y="1619401"/>
            <a:ext cx="1656941" cy="1180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Thread-Producer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70826" y="3499163"/>
            <a:ext cx="4132053" cy="685800"/>
            <a:chOff x="2370826" y="3499163"/>
            <a:chExt cx="4132053" cy="685800"/>
          </a:xfrm>
        </p:grpSpPr>
        <p:sp>
          <p:nvSpPr>
            <p:cNvPr id="5" name="Rectangle 4"/>
            <p:cNvSpPr/>
            <p:nvPr/>
          </p:nvSpPr>
          <p:spPr>
            <a:xfrm>
              <a:off x="23708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80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9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5354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68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40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12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4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45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2997679" y="5029200"/>
            <a:ext cx="16764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Thread - Consumer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36094">
            <a:off x="2818054" y="2878323"/>
            <a:ext cx="1385350" cy="2064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736094">
            <a:off x="2450450" y="4489143"/>
            <a:ext cx="1183242" cy="322058"/>
          </a:xfrm>
          <a:prstGeom prst="rightArrow">
            <a:avLst>
              <a:gd name="adj1" fmla="val 2763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78679" y="2374212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work-item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6800" y="4712240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work-item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9400" y="3657397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Bounded Buffer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26788" y="4211743"/>
            <a:ext cx="1161691" cy="81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8638" y="4211743"/>
            <a:ext cx="1487762" cy="86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>
            <a:off x="4902679" y="4184963"/>
            <a:ext cx="914400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9879" y="4181982"/>
            <a:ext cx="595223" cy="84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>
            <a:off x="5817079" y="4184963"/>
            <a:ext cx="278921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</p:cNvCxnSpPr>
          <p:nvPr/>
        </p:nvCxnSpPr>
        <p:spPr>
          <a:xfrm flipH="1">
            <a:off x="6172200" y="4184963"/>
            <a:ext cx="102079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8453" y="5079675"/>
            <a:ext cx="12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slots</a:t>
            </a:r>
          </a:p>
        </p:txBody>
      </p:sp>
    </p:spTree>
    <p:extLst>
      <p:ext uri="{BB962C8B-B14F-4D97-AF65-F5344CB8AC3E}">
        <p14:creationId xmlns:p14="http://schemas.microsoft.com/office/powerpoint/2010/main" val="247618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62100" y="2716962"/>
            <a:ext cx="13335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066800" y="2951852"/>
            <a:ext cx="495300" cy="15886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8726" y="3364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2716962"/>
            <a:ext cx="124436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93734" y="2733676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416560" y="2877271"/>
            <a:ext cx="669985" cy="1362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</TotalTime>
  <Words>191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 </vt:lpstr>
      <vt:lpstr>PowerPoint Presentation</vt:lpstr>
      <vt:lpstr>PowerPoint Presentation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52</cp:revision>
  <dcterms:created xsi:type="dcterms:W3CDTF">2006-08-16T00:00:00Z</dcterms:created>
  <dcterms:modified xsi:type="dcterms:W3CDTF">2016-12-02T17:20:16Z</dcterms:modified>
</cp:coreProperties>
</file>