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9333" y="2504936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24000" y="2501884"/>
            <a:ext cx="1399032" cy="1309006"/>
            <a:chOff x="1639362" y="2511849"/>
            <a:chExt cx="1588736" cy="124228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78523" y="2848028"/>
              <a:ext cx="1295400" cy="87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SlavePJ</a:t>
              </a:r>
            </a:p>
            <a:p>
              <a:r>
                <a:rPr lang="en-US" dirty="0" smtClean="0"/>
                <a:t>Collector</a:t>
              </a:r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03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:p14="http://schemas.microsoft.com/office/powerpoint/2010/main" val="35228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6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3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74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05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6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0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3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64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247618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(which uses chosen protocol)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8807" y="3670767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072" y="4243854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7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78630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05000" y="2057400"/>
            <a:ext cx="0" cy="3276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05000" y="5295900"/>
            <a:ext cx="3505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05000" y="2971800"/>
            <a:ext cx="2819400" cy="234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576160">
            <a:off x="1348562" y="3820723"/>
            <a:ext cx="3735649" cy="313370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9285517">
            <a:off x="1702837" y="4307680"/>
            <a:ext cx="4100081" cy="238884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288" y="2359794"/>
            <a:ext cx="139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super-linear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speedup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7645" y="31825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speedup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42424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sub-linear </a:t>
            </a:r>
            <a:r>
              <a:rPr lang="en-US" dirty="0">
                <a:solidFill>
                  <a:srgbClr val="FF0000"/>
                </a:solidFill>
              </a:rPr>
              <a:t>speedup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5365848"/>
            <a:ext cx="17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 of processors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0610" y="2743200"/>
            <a:ext cx="40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cap="small" baseline="-25000" dirty="0" smtClean="0"/>
              <a:t>p</a:t>
            </a:r>
            <a:endParaRPr lang="en-US" cap="smal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53658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2842" y="1978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MasterPJ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7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257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 </vt:lpstr>
      <vt:lpstr> 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Bidarahalli, Suman</cp:lastModifiedBy>
  <cp:revision>74</cp:revision>
  <dcterms:created xsi:type="dcterms:W3CDTF">2006-08-16T00:00:00Z</dcterms:created>
  <dcterms:modified xsi:type="dcterms:W3CDTF">2017-02-10T15:19:33Z</dcterms:modified>
</cp:coreProperties>
</file>