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(which uses chosen protocol) 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8807" y="3670767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5072" y="4243854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78630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05000" y="2057400"/>
            <a:ext cx="0" cy="3276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05000" y="5295900"/>
            <a:ext cx="3505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05000" y="2971800"/>
            <a:ext cx="2819400" cy="234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8576160">
            <a:off x="1348562" y="3820723"/>
            <a:ext cx="3735649" cy="313370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9285517">
            <a:off x="1702837" y="4307680"/>
            <a:ext cx="4100081" cy="238884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288" y="2359794"/>
            <a:ext cx="139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super-linear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speedup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7645" y="31825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speedup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1000" y="42424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sub-linear </a:t>
            </a:r>
            <a:r>
              <a:rPr lang="en-US" dirty="0">
                <a:solidFill>
                  <a:srgbClr val="FF0000"/>
                </a:solidFill>
              </a:rPr>
              <a:t>speedup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400" y="5365848"/>
            <a:ext cx="17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 of processors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0610" y="2743200"/>
            <a:ext cx="40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cap="small" baseline="-25000" dirty="0" smtClean="0"/>
              <a:t>p</a:t>
            </a:r>
            <a:endParaRPr lang="en-US" cap="smal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53658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2842" y="1978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234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72</cp:revision>
  <dcterms:created xsi:type="dcterms:W3CDTF">2006-08-16T00:00:00Z</dcterms:created>
  <dcterms:modified xsi:type="dcterms:W3CDTF">2017-01-27T16:01:59Z</dcterms:modified>
</cp:coreProperties>
</file>