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3" r:id="rId25"/>
    <p:sldId id="277" r:id="rId26"/>
    <p:sldId id="278" r:id="rId27"/>
    <p:sldId id="279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1D8BC-666E-4114-80E6-FA46EFBB1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77BD26-EC81-4478-9E42-1BFF505858F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174C541-9C03-422C-9349-36B0589ADCEC}" type="parTrans" cxnId="{ACFE56FE-85BB-4734-9CEE-F820EA779125}">
      <dgm:prSet/>
      <dgm:spPr/>
      <dgm:t>
        <a:bodyPr/>
        <a:lstStyle/>
        <a:p>
          <a:endParaRPr lang="en-US"/>
        </a:p>
      </dgm:t>
    </dgm:pt>
    <dgm:pt modelId="{2A43A43A-D58F-4F84-A074-0A4612A5D417}" type="sibTrans" cxnId="{ACFE56FE-85BB-4734-9CEE-F820EA779125}">
      <dgm:prSet/>
      <dgm:spPr/>
      <dgm:t>
        <a:bodyPr/>
        <a:lstStyle/>
        <a:p>
          <a:endParaRPr lang="en-US"/>
        </a:p>
      </dgm:t>
    </dgm:pt>
    <dgm:pt modelId="{74A560BC-7102-44EB-877C-7E4ECCDE9746}">
      <dgm:prSet phldrT="[Text]"/>
      <dgm:spPr/>
      <dgm:t>
        <a:bodyPr/>
        <a:lstStyle/>
        <a:p>
          <a:r>
            <a:rPr lang="en-US" smtClean="0"/>
            <a:t>Finishing </a:t>
          </a:r>
          <a:endParaRPr lang="en-US" dirty="0"/>
        </a:p>
      </dgm:t>
    </dgm:pt>
    <dgm:pt modelId="{2E880692-1496-4A21-B250-C67B174AF5EB}" type="parTrans" cxnId="{E7B56E9F-FBA9-47CC-A31A-3639C09881DD}">
      <dgm:prSet/>
      <dgm:spPr/>
      <dgm:t>
        <a:bodyPr/>
        <a:lstStyle/>
        <a:p>
          <a:endParaRPr lang="en-US"/>
        </a:p>
      </dgm:t>
    </dgm:pt>
    <dgm:pt modelId="{F3E5B471-7858-41A3-BE7B-1A274593F4CB}" type="sibTrans" cxnId="{E7B56E9F-FBA9-47CC-A31A-3639C09881DD}">
      <dgm:prSet/>
      <dgm:spPr/>
      <dgm:t>
        <a:bodyPr/>
        <a:lstStyle/>
        <a:p>
          <a:endParaRPr lang="en-US"/>
        </a:p>
      </dgm:t>
    </dgm:pt>
    <dgm:pt modelId="{22E627A8-270D-449A-9889-7489D589131E}">
      <dgm:prSet phldrT="[Text]"/>
      <dgm:spPr/>
      <dgm:t>
        <a:bodyPr/>
        <a:lstStyle/>
        <a:p>
          <a:r>
            <a:rPr lang="en-US" smtClean="0"/>
            <a:t>Slicing &amp; Printing</a:t>
          </a:r>
          <a:endParaRPr lang="en-US" dirty="0"/>
        </a:p>
      </dgm:t>
    </dgm:pt>
    <dgm:pt modelId="{5F8071CA-105D-46D2-8F43-FD742F090B0D}" type="parTrans" cxnId="{44F816F0-8F9B-4FCC-BC66-8CEB73A0B259}">
      <dgm:prSet/>
      <dgm:spPr/>
      <dgm:t>
        <a:bodyPr/>
        <a:lstStyle/>
        <a:p>
          <a:endParaRPr lang="en-US"/>
        </a:p>
      </dgm:t>
    </dgm:pt>
    <dgm:pt modelId="{4D18BCB8-F079-4C81-93C0-0D6AE7277CB1}" type="sibTrans" cxnId="{44F816F0-8F9B-4FCC-BC66-8CEB73A0B259}">
      <dgm:prSet/>
      <dgm:spPr/>
      <dgm:t>
        <a:bodyPr/>
        <a:lstStyle/>
        <a:p>
          <a:endParaRPr lang="en-US"/>
        </a:p>
      </dgm:t>
    </dgm:pt>
    <dgm:pt modelId="{F879393D-987D-4A4F-9334-D42AB832B066}" type="pres">
      <dgm:prSet presAssocID="{5D21D8BC-666E-4114-80E6-FA46EFBB1481}" presName="Name0" presStyleCnt="0">
        <dgm:presLayoutVars>
          <dgm:dir/>
          <dgm:animLvl val="lvl"/>
          <dgm:resizeHandles val="exact"/>
        </dgm:presLayoutVars>
      </dgm:prSet>
      <dgm:spPr/>
    </dgm:pt>
    <dgm:pt modelId="{C62F374F-7C9B-4AD8-A4E0-355BE21DECAD}" type="pres">
      <dgm:prSet presAssocID="{B777BD26-EC81-4478-9E42-1BFF505858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3CDE9-440A-4E0F-9713-36C6DCD423EE}" type="pres">
      <dgm:prSet presAssocID="{2A43A43A-D58F-4F84-A074-0A4612A5D417}" presName="parTxOnlySpace" presStyleCnt="0"/>
      <dgm:spPr/>
    </dgm:pt>
    <dgm:pt modelId="{5BAAEAA7-D021-43B8-879F-390B2EF9DB92}" type="pres">
      <dgm:prSet presAssocID="{22E627A8-270D-449A-9889-7489D58913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B053-6DE8-4051-AC0D-063234682397}" type="pres">
      <dgm:prSet presAssocID="{4D18BCB8-F079-4C81-93C0-0D6AE7277CB1}" presName="parTxOnlySpace" presStyleCnt="0"/>
      <dgm:spPr/>
    </dgm:pt>
    <dgm:pt modelId="{68FBF925-E59F-4056-9E04-C1A849D3EDC9}" type="pres">
      <dgm:prSet presAssocID="{74A560BC-7102-44EB-877C-7E4ECCDE974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CCED-1CF8-47A7-B91F-8CAC53BF4272}" type="presOf" srcId="{5D21D8BC-666E-4114-80E6-FA46EFBB1481}" destId="{F879393D-987D-4A4F-9334-D42AB832B066}" srcOrd="0" destOrd="0" presId="urn:microsoft.com/office/officeart/2005/8/layout/chevron1"/>
    <dgm:cxn modelId="{44F816F0-8F9B-4FCC-BC66-8CEB73A0B259}" srcId="{5D21D8BC-666E-4114-80E6-FA46EFBB1481}" destId="{22E627A8-270D-449A-9889-7489D589131E}" srcOrd="1" destOrd="0" parTransId="{5F8071CA-105D-46D2-8F43-FD742F090B0D}" sibTransId="{4D18BCB8-F079-4C81-93C0-0D6AE7277CB1}"/>
    <dgm:cxn modelId="{F096248B-DBD5-44C4-9262-47B37A3486C9}" type="presOf" srcId="{B777BD26-EC81-4478-9E42-1BFF505858F2}" destId="{C62F374F-7C9B-4AD8-A4E0-355BE21DECAD}" srcOrd="0" destOrd="0" presId="urn:microsoft.com/office/officeart/2005/8/layout/chevron1"/>
    <dgm:cxn modelId="{E7B56E9F-FBA9-47CC-A31A-3639C09881DD}" srcId="{5D21D8BC-666E-4114-80E6-FA46EFBB1481}" destId="{74A560BC-7102-44EB-877C-7E4ECCDE9746}" srcOrd="2" destOrd="0" parTransId="{2E880692-1496-4A21-B250-C67B174AF5EB}" sibTransId="{F3E5B471-7858-41A3-BE7B-1A274593F4CB}"/>
    <dgm:cxn modelId="{ACFE56FE-85BB-4734-9CEE-F820EA779125}" srcId="{5D21D8BC-666E-4114-80E6-FA46EFBB1481}" destId="{B777BD26-EC81-4478-9E42-1BFF505858F2}" srcOrd="0" destOrd="0" parTransId="{A174C541-9C03-422C-9349-36B0589ADCEC}" sibTransId="{2A43A43A-D58F-4F84-A074-0A4612A5D417}"/>
    <dgm:cxn modelId="{2C03FBD0-A5EE-4978-AD78-DF65A6DFCD23}" type="presOf" srcId="{74A560BC-7102-44EB-877C-7E4ECCDE9746}" destId="{68FBF925-E59F-4056-9E04-C1A849D3EDC9}" srcOrd="0" destOrd="0" presId="urn:microsoft.com/office/officeart/2005/8/layout/chevron1"/>
    <dgm:cxn modelId="{F33B0DB6-20CB-44F7-819B-E3108391589E}" type="presOf" srcId="{22E627A8-270D-449A-9889-7489D589131E}" destId="{5BAAEAA7-D021-43B8-879F-390B2EF9DB92}" srcOrd="0" destOrd="0" presId="urn:microsoft.com/office/officeart/2005/8/layout/chevron1"/>
    <dgm:cxn modelId="{D28DC277-4588-4CED-A3B9-C378A09561F5}" type="presParOf" srcId="{F879393D-987D-4A4F-9334-D42AB832B066}" destId="{C62F374F-7C9B-4AD8-A4E0-355BE21DECAD}" srcOrd="0" destOrd="0" presId="urn:microsoft.com/office/officeart/2005/8/layout/chevron1"/>
    <dgm:cxn modelId="{7AA790E6-6EB5-49C5-96E3-E55D9F51A029}" type="presParOf" srcId="{F879393D-987D-4A4F-9334-D42AB832B066}" destId="{D9D3CDE9-440A-4E0F-9713-36C6DCD423EE}" srcOrd="1" destOrd="0" presId="urn:microsoft.com/office/officeart/2005/8/layout/chevron1"/>
    <dgm:cxn modelId="{92256D3B-D8D0-45EC-AA96-D725095AB19A}" type="presParOf" srcId="{F879393D-987D-4A4F-9334-D42AB832B066}" destId="{5BAAEAA7-D021-43B8-879F-390B2EF9DB92}" srcOrd="2" destOrd="0" presId="urn:microsoft.com/office/officeart/2005/8/layout/chevron1"/>
    <dgm:cxn modelId="{3470AAB0-ED11-4011-BEDB-8A5FA3829910}" type="presParOf" srcId="{F879393D-987D-4A4F-9334-D42AB832B066}" destId="{12D4B053-6DE8-4051-AC0D-063234682397}" srcOrd="3" destOrd="0" presId="urn:microsoft.com/office/officeart/2005/8/layout/chevron1"/>
    <dgm:cxn modelId="{FFCB59D0-B4F8-4988-A8B0-76D98AA97E3D}" type="presParOf" srcId="{F879393D-987D-4A4F-9334-D42AB832B066}" destId="{68FBF925-E59F-4056-9E04-C1A849D3EDC9}" srcOrd="4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4C07E-9B92-4862-AE73-669FB447C23A}" type="presOf" srcId="{B537E5C6-AC88-45DE-A692-878DAC35B119}" destId="{5535CA09-926A-457A-A4B7-21390F15F94F}" srcOrd="0" destOrd="0" presId="urn:microsoft.com/office/officeart/2005/8/layout/chevron1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B22E7FC3-8354-4071-9729-712A64B6BD46}" type="presOf" srcId="{9450D4C9-C4B2-4911-A89A-514780CB9F15}" destId="{460ED21A-C4DB-432F-A891-283E6D30FEEE}" srcOrd="0" destOrd="0" presId="urn:microsoft.com/office/officeart/2005/8/layout/chevron1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482379BC-5645-4FD0-878F-8EC4CDA2EED3}" type="presOf" srcId="{CF478C61-00AD-4194-8D4F-7DB2AE098B5C}" destId="{1214DDDF-E3A3-4EB3-BFBD-CAE78864CA50}" srcOrd="0" destOrd="0" presId="urn:microsoft.com/office/officeart/2005/8/layout/chevron1"/>
    <dgm:cxn modelId="{7000B5C2-4F63-48D2-B345-7AAD7E3D400A}" type="presOf" srcId="{C97B20BC-3CBA-411F-AB14-F158490C5BCC}" destId="{5D5D5C88-985A-485D-991E-57409E5BC77A}" srcOrd="0" destOrd="0" presId="urn:microsoft.com/office/officeart/2005/8/layout/chevron1"/>
    <dgm:cxn modelId="{DCDA388B-27FF-47A0-B71D-9F49880F0540}" type="presOf" srcId="{64331C73-F894-4973-9E15-1A620C348097}" destId="{09A00682-3313-476D-9195-849AA0621560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C04C286E-F3CB-4F9C-A9D3-E1C714569928}" type="presOf" srcId="{962489C9-99E7-4179-9C22-D64CAB835C31}" destId="{9D68CD03-B1A7-4BEA-B058-FD22B6150897}" srcOrd="0" destOrd="0" presId="urn:microsoft.com/office/officeart/2005/8/layout/chevron1"/>
    <dgm:cxn modelId="{57BA3C68-BC2F-4757-8247-D0ABECA113C8}" type="presOf" srcId="{8A145133-89F4-4E11-BED7-033969110BEF}" destId="{47EC26A5-DB58-47F3-B21F-7ECE3520D744}" srcOrd="0" destOrd="0" presId="urn:microsoft.com/office/officeart/2005/8/layout/chevron1"/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7301DC52-2307-4D26-BB4E-D7886F63C24A}" type="presOf" srcId="{868111AE-E299-4D01-BF58-8129A9506C06}" destId="{771B5359-AC59-491F-AE7E-C91287E4A360}" srcOrd="0" destOrd="0" presId="urn:microsoft.com/office/officeart/2005/8/layout/chevron1"/>
    <dgm:cxn modelId="{1F1AC9A6-1863-4DF6-8A35-A9EC6BD71052}" type="presParOf" srcId="{460ED21A-C4DB-432F-A891-283E6D30FEEE}" destId="{09A00682-3313-476D-9195-849AA0621560}" srcOrd="0" destOrd="0" presId="urn:microsoft.com/office/officeart/2005/8/layout/chevron1"/>
    <dgm:cxn modelId="{2F60A8DF-413C-41EB-8BDD-E90ED6C35836}" type="presParOf" srcId="{460ED21A-C4DB-432F-A891-283E6D30FEEE}" destId="{99E3799A-A836-4FE8-B104-89D1C921FE24}" srcOrd="1" destOrd="0" presId="urn:microsoft.com/office/officeart/2005/8/layout/chevron1"/>
    <dgm:cxn modelId="{118B86F9-54D1-46F1-92FC-BA458827B6E9}" type="presParOf" srcId="{460ED21A-C4DB-432F-A891-283E6D30FEEE}" destId="{771B5359-AC59-491F-AE7E-C91287E4A360}" srcOrd="2" destOrd="0" presId="urn:microsoft.com/office/officeart/2005/8/layout/chevron1"/>
    <dgm:cxn modelId="{5EBADC4F-2E14-4E72-AB52-8EBE1E14239D}" type="presParOf" srcId="{460ED21A-C4DB-432F-A891-283E6D30FEEE}" destId="{75522E6D-27B7-40AA-A316-4A6613A7C57D}" srcOrd="3" destOrd="0" presId="urn:microsoft.com/office/officeart/2005/8/layout/chevron1"/>
    <dgm:cxn modelId="{F4DC8A5A-8B2F-470B-B449-7AAE85019795}" type="presParOf" srcId="{460ED21A-C4DB-432F-A891-283E6D30FEEE}" destId="{5535CA09-926A-457A-A4B7-21390F15F94F}" srcOrd="4" destOrd="0" presId="urn:microsoft.com/office/officeart/2005/8/layout/chevron1"/>
    <dgm:cxn modelId="{E2DC88B9-C297-4961-BB4B-E041773059C0}" type="presParOf" srcId="{460ED21A-C4DB-432F-A891-283E6D30FEEE}" destId="{050E8A10-5846-4752-A63F-04EDD592E918}" srcOrd="5" destOrd="0" presId="urn:microsoft.com/office/officeart/2005/8/layout/chevron1"/>
    <dgm:cxn modelId="{C9866B5A-84A2-49F8-B77F-710F24CB19C0}" type="presParOf" srcId="{460ED21A-C4DB-432F-A891-283E6D30FEEE}" destId="{9D68CD03-B1A7-4BEA-B058-FD22B6150897}" srcOrd="6" destOrd="0" presId="urn:microsoft.com/office/officeart/2005/8/layout/chevron1"/>
    <dgm:cxn modelId="{1DE563D7-D3C7-4582-A7A1-EF04DF3534A5}" type="presParOf" srcId="{460ED21A-C4DB-432F-A891-283E6D30FEEE}" destId="{CA268DEB-688B-43F6-A789-5CB9AD8E0E8A}" srcOrd="7" destOrd="0" presId="urn:microsoft.com/office/officeart/2005/8/layout/chevron1"/>
    <dgm:cxn modelId="{1968FB94-7982-4FDF-AC31-7E584CD6BC75}" type="presParOf" srcId="{460ED21A-C4DB-432F-A891-283E6D30FEEE}" destId="{47EC26A5-DB58-47F3-B21F-7ECE3520D744}" srcOrd="8" destOrd="0" presId="urn:microsoft.com/office/officeart/2005/8/layout/chevron1"/>
    <dgm:cxn modelId="{BDA3D8FA-D21A-41ED-9384-5CD47F0A3F07}" type="presParOf" srcId="{460ED21A-C4DB-432F-A891-283E6D30FEEE}" destId="{CE4688A7-E31F-48E4-A08F-2D3FA59A10C5}" srcOrd="9" destOrd="0" presId="urn:microsoft.com/office/officeart/2005/8/layout/chevron1"/>
    <dgm:cxn modelId="{97591D7E-DFB2-4EB0-AC92-010C771CDB78}" type="presParOf" srcId="{460ED21A-C4DB-432F-A891-283E6D30FEEE}" destId="{1214DDDF-E3A3-4EB3-BFBD-CAE78864CA50}" srcOrd="10" destOrd="0" presId="urn:microsoft.com/office/officeart/2005/8/layout/chevron1"/>
    <dgm:cxn modelId="{ECBECAE1-D1D0-4BF0-ACE5-DD4AE6529896}" type="presParOf" srcId="{460ED21A-C4DB-432F-A891-283E6D30FEEE}" destId="{9B48478D-4364-4A01-B914-3ECAC052B879}" srcOrd="11" destOrd="0" presId="urn:microsoft.com/office/officeart/2005/8/layout/chevron1"/>
    <dgm:cxn modelId="{22B23F35-F549-46EB-9089-6C4E1CF3C71A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0D4C9-C4B2-4911-A89A-514780CB9F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4331C73-F894-4973-9E15-1A620C3480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 Parsing</a:t>
          </a:r>
          <a:endParaRPr lang="en-US" dirty="0">
            <a:solidFill>
              <a:schemeClr val="tx1"/>
            </a:solidFill>
          </a:endParaRPr>
        </a:p>
      </dgm:t>
    </dgm:pt>
    <dgm:pt modelId="{77CFB40D-6F23-4B24-A619-E0E618CEB0D8}" type="parTrans" cxnId="{5F875D11-DB50-43F9-BDF2-78334F8D7E58}">
      <dgm:prSet/>
      <dgm:spPr/>
      <dgm:t>
        <a:bodyPr/>
        <a:lstStyle/>
        <a:p>
          <a:endParaRPr lang="en-US"/>
        </a:p>
      </dgm:t>
    </dgm:pt>
    <dgm:pt modelId="{FFC0C0DB-5B55-4194-A6BD-4ACC55D2B470}" type="sibTrans" cxnId="{5F875D11-DB50-43F9-BDF2-78334F8D7E58}">
      <dgm:prSet/>
      <dgm:spPr/>
      <dgm:t>
        <a:bodyPr/>
        <a:lstStyle/>
        <a:p>
          <a:endParaRPr lang="en-US"/>
        </a:p>
      </dgm:t>
    </dgm:pt>
    <dgm:pt modelId="{868111AE-E299-4D01-BF58-8129A9506C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Print object arrangement</a:t>
          </a:r>
          <a:endParaRPr lang="en-US" dirty="0">
            <a:solidFill>
              <a:schemeClr val="tx1"/>
            </a:solidFill>
          </a:endParaRPr>
        </a:p>
      </dgm:t>
    </dgm:pt>
    <dgm:pt modelId="{C75652AF-634A-420D-9D96-F9B77B193B68}" type="parTrans" cxnId="{863F3A18-B337-4D3B-86F0-8953E07EAC44}">
      <dgm:prSet/>
      <dgm:spPr/>
      <dgm:t>
        <a:bodyPr/>
        <a:lstStyle/>
        <a:p>
          <a:endParaRPr lang="en-US"/>
        </a:p>
      </dgm:t>
    </dgm:pt>
    <dgm:pt modelId="{44CBE08D-1567-41F1-8953-1BAC21412B7A}" type="sibTrans" cxnId="{863F3A18-B337-4D3B-86F0-8953E07EAC44}">
      <dgm:prSet/>
      <dgm:spPr/>
      <dgm:t>
        <a:bodyPr/>
        <a:lstStyle/>
        <a:p>
          <a:endParaRPr lang="en-US"/>
        </a:p>
      </dgm:t>
    </dgm:pt>
    <dgm:pt modelId="{B537E5C6-AC88-45DE-A692-878DAC35B11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Rasterization &amp; Voxelization</a:t>
          </a:r>
          <a:endParaRPr lang="en-US" dirty="0">
            <a:solidFill>
              <a:schemeClr val="tx1"/>
            </a:solidFill>
          </a:endParaRPr>
        </a:p>
      </dgm:t>
    </dgm:pt>
    <dgm:pt modelId="{21C1899A-364B-44E7-8777-92B33ED6457F}" type="parTrans" cxnId="{9DF62359-97EF-4CF4-AE53-CD7F768719C7}">
      <dgm:prSet/>
      <dgm:spPr/>
      <dgm:t>
        <a:bodyPr/>
        <a:lstStyle/>
        <a:p>
          <a:endParaRPr lang="en-US"/>
        </a:p>
      </dgm:t>
    </dgm:pt>
    <dgm:pt modelId="{DE041BA8-1086-4C93-A56B-5A6A7F7943AB}" type="sibTrans" cxnId="{9DF62359-97EF-4CF4-AE53-CD7F768719C7}">
      <dgm:prSet/>
      <dgm:spPr/>
      <dgm:t>
        <a:bodyPr/>
        <a:lstStyle/>
        <a:p>
          <a:endParaRPr lang="en-US"/>
        </a:p>
      </dgm:t>
    </dgm:pt>
    <dgm:pt modelId="{962489C9-99E7-4179-9C22-D64CAB835C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Tonal Value Calculation</a:t>
          </a:r>
          <a:endParaRPr lang="en-US" dirty="0">
            <a:solidFill>
              <a:schemeClr val="tx1"/>
            </a:solidFill>
          </a:endParaRPr>
        </a:p>
      </dgm:t>
    </dgm:pt>
    <dgm:pt modelId="{44042CD2-4D4B-4F8B-847E-88E42BCD2928}" type="parTrans" cxnId="{09C829B3-9421-472C-992B-F9C6C7EA8079}">
      <dgm:prSet/>
      <dgm:spPr/>
      <dgm:t>
        <a:bodyPr/>
        <a:lstStyle/>
        <a:p>
          <a:endParaRPr lang="en-US"/>
        </a:p>
      </dgm:t>
    </dgm:pt>
    <dgm:pt modelId="{4A484662-FBA7-4F43-BE10-51AB84EA0D6F}" type="sibTrans" cxnId="{09C829B3-9421-472C-992B-F9C6C7EA8079}">
      <dgm:prSet/>
      <dgm:spPr/>
      <dgm:t>
        <a:bodyPr/>
        <a:lstStyle/>
        <a:p>
          <a:endParaRPr lang="en-US"/>
        </a:p>
      </dgm:t>
    </dgm:pt>
    <dgm:pt modelId="{C97B20BC-3CBA-411F-AB14-F158490C5BC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Output Generation</a:t>
          </a:r>
          <a:endParaRPr lang="en-US" dirty="0">
            <a:solidFill>
              <a:schemeClr val="tx1"/>
            </a:solidFill>
          </a:endParaRPr>
        </a:p>
      </dgm:t>
    </dgm:pt>
    <dgm:pt modelId="{F7EE3B89-45E3-4220-BAF4-37722295D274}" type="parTrans" cxnId="{6189A4AA-D7EB-418F-9F2D-C66AC3C01A62}">
      <dgm:prSet/>
      <dgm:spPr/>
      <dgm:t>
        <a:bodyPr/>
        <a:lstStyle/>
        <a:p>
          <a:endParaRPr lang="en-US"/>
        </a:p>
      </dgm:t>
    </dgm:pt>
    <dgm:pt modelId="{484765B2-A338-4F5A-B411-50FEAAE111D8}" type="sibTrans" cxnId="{6189A4AA-D7EB-418F-9F2D-C66AC3C01A62}">
      <dgm:prSet/>
      <dgm:spPr/>
      <dgm:t>
        <a:bodyPr/>
        <a:lstStyle/>
        <a:p>
          <a:endParaRPr lang="en-US"/>
        </a:p>
      </dgm:t>
    </dgm:pt>
    <dgm:pt modelId="{CF478C61-00AD-4194-8D4F-7DB2AE098B5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Surface Distance Evaluation</a:t>
          </a:r>
          <a:endParaRPr lang="en-US" dirty="0">
            <a:solidFill>
              <a:schemeClr val="tx1"/>
            </a:solidFill>
          </a:endParaRPr>
        </a:p>
      </dgm:t>
    </dgm:pt>
    <dgm:pt modelId="{2EC35964-DAF3-4C89-B364-499868C294A8}" type="parTrans" cxnId="{C378ED72-E206-4B76-B23C-B3B4B3340B73}">
      <dgm:prSet/>
      <dgm:spPr/>
      <dgm:t>
        <a:bodyPr/>
        <a:lstStyle/>
        <a:p>
          <a:endParaRPr lang="en-US"/>
        </a:p>
      </dgm:t>
    </dgm:pt>
    <dgm:pt modelId="{58567C9B-A274-4468-A0E3-EA814A581623}" type="sibTrans" cxnId="{C378ED72-E206-4B76-B23C-B3B4B3340B73}">
      <dgm:prSet/>
      <dgm:spPr/>
      <dgm:t>
        <a:bodyPr/>
        <a:lstStyle/>
        <a:p>
          <a:endParaRPr lang="en-US"/>
        </a:p>
      </dgm:t>
    </dgm:pt>
    <dgm:pt modelId="{8A145133-89F4-4E11-BED7-033969110BE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Layer Extraction and Half-toning</a:t>
          </a:r>
          <a:endParaRPr lang="en-US" dirty="0">
            <a:solidFill>
              <a:schemeClr val="tx1"/>
            </a:solidFill>
          </a:endParaRPr>
        </a:p>
      </dgm:t>
    </dgm:pt>
    <dgm:pt modelId="{06C89CBF-459F-4019-BA59-A67EB395C5B9}" type="parTrans" cxnId="{3472B545-712D-4EE5-A0FD-FCCE69A3F421}">
      <dgm:prSet/>
      <dgm:spPr/>
      <dgm:t>
        <a:bodyPr/>
        <a:lstStyle/>
        <a:p>
          <a:endParaRPr lang="en-US"/>
        </a:p>
      </dgm:t>
    </dgm:pt>
    <dgm:pt modelId="{A211C329-5A6A-4787-B4B1-98439EF8D8DC}" type="sibTrans" cxnId="{3472B545-712D-4EE5-A0FD-FCCE69A3F421}">
      <dgm:prSet/>
      <dgm:spPr/>
      <dgm:t>
        <a:bodyPr/>
        <a:lstStyle/>
        <a:p>
          <a:endParaRPr lang="en-US"/>
        </a:p>
      </dgm:t>
    </dgm:pt>
    <dgm:pt modelId="{460ED21A-C4DB-432F-A891-283E6D30FEEE}" type="pres">
      <dgm:prSet presAssocID="{9450D4C9-C4B2-4911-A89A-514780CB9F15}" presName="Name0" presStyleCnt="0">
        <dgm:presLayoutVars>
          <dgm:dir/>
          <dgm:animLvl val="lvl"/>
          <dgm:resizeHandles val="exact"/>
        </dgm:presLayoutVars>
      </dgm:prSet>
      <dgm:spPr/>
    </dgm:pt>
    <dgm:pt modelId="{09A00682-3313-476D-9195-849AA0621560}" type="pres">
      <dgm:prSet presAssocID="{64331C73-F894-4973-9E15-1A620C34809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3799A-A836-4FE8-B104-89D1C921FE24}" type="pres">
      <dgm:prSet presAssocID="{FFC0C0DB-5B55-4194-A6BD-4ACC55D2B470}" presName="parTxOnlySpace" presStyleCnt="0"/>
      <dgm:spPr/>
    </dgm:pt>
    <dgm:pt modelId="{771B5359-AC59-491F-AE7E-C91287E4A360}" type="pres">
      <dgm:prSet presAssocID="{868111AE-E299-4D01-BF58-8129A9506C0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22E6D-27B7-40AA-A316-4A6613A7C57D}" type="pres">
      <dgm:prSet presAssocID="{44CBE08D-1567-41F1-8953-1BAC21412B7A}" presName="parTxOnlySpace" presStyleCnt="0"/>
      <dgm:spPr/>
    </dgm:pt>
    <dgm:pt modelId="{5535CA09-926A-457A-A4B7-21390F15F94F}" type="pres">
      <dgm:prSet presAssocID="{B537E5C6-AC88-45DE-A692-878DAC35B11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E8A10-5846-4752-A63F-04EDD592E918}" type="pres">
      <dgm:prSet presAssocID="{DE041BA8-1086-4C93-A56B-5A6A7F7943AB}" presName="parTxOnlySpace" presStyleCnt="0"/>
      <dgm:spPr/>
    </dgm:pt>
    <dgm:pt modelId="{9D68CD03-B1A7-4BEA-B058-FD22B6150897}" type="pres">
      <dgm:prSet presAssocID="{962489C9-99E7-4179-9C22-D64CAB835C31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68DEB-688B-43F6-A789-5CB9AD8E0E8A}" type="pres">
      <dgm:prSet presAssocID="{4A484662-FBA7-4F43-BE10-51AB84EA0D6F}" presName="parTxOnlySpace" presStyleCnt="0"/>
      <dgm:spPr/>
    </dgm:pt>
    <dgm:pt modelId="{47EC26A5-DB58-47F3-B21F-7ECE3520D744}" type="pres">
      <dgm:prSet presAssocID="{8A145133-89F4-4E11-BED7-033969110BEF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688A7-E31F-48E4-A08F-2D3FA59A10C5}" type="pres">
      <dgm:prSet presAssocID="{A211C329-5A6A-4787-B4B1-98439EF8D8DC}" presName="parTxOnlySpace" presStyleCnt="0"/>
      <dgm:spPr/>
    </dgm:pt>
    <dgm:pt modelId="{1214DDDF-E3A3-4EB3-BFBD-CAE78864CA50}" type="pres">
      <dgm:prSet presAssocID="{CF478C61-00AD-4194-8D4F-7DB2AE098B5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8478D-4364-4A01-B914-3ECAC052B879}" type="pres">
      <dgm:prSet presAssocID="{58567C9B-A274-4468-A0E3-EA814A581623}" presName="parTxOnlySpace" presStyleCnt="0"/>
      <dgm:spPr/>
    </dgm:pt>
    <dgm:pt modelId="{5D5D5C88-985A-485D-991E-57409E5BC77A}" type="pres">
      <dgm:prSet presAssocID="{C97B20BC-3CBA-411F-AB14-F158490C5BC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F62359-97EF-4CF4-AE53-CD7F768719C7}" srcId="{9450D4C9-C4B2-4911-A89A-514780CB9F15}" destId="{B537E5C6-AC88-45DE-A692-878DAC35B119}" srcOrd="2" destOrd="0" parTransId="{21C1899A-364B-44E7-8777-92B33ED6457F}" sibTransId="{DE041BA8-1086-4C93-A56B-5A6A7F7943AB}"/>
    <dgm:cxn modelId="{5F875D11-DB50-43F9-BDF2-78334F8D7E58}" srcId="{9450D4C9-C4B2-4911-A89A-514780CB9F15}" destId="{64331C73-F894-4973-9E15-1A620C348097}" srcOrd="0" destOrd="0" parTransId="{77CFB40D-6F23-4B24-A619-E0E618CEB0D8}" sibTransId="{FFC0C0DB-5B55-4194-A6BD-4ACC55D2B470}"/>
    <dgm:cxn modelId="{6189A4AA-D7EB-418F-9F2D-C66AC3C01A62}" srcId="{9450D4C9-C4B2-4911-A89A-514780CB9F15}" destId="{C97B20BC-3CBA-411F-AB14-F158490C5BCC}" srcOrd="6" destOrd="0" parTransId="{F7EE3B89-45E3-4220-BAF4-37722295D274}" sibTransId="{484765B2-A338-4F5A-B411-50FEAAE111D8}"/>
    <dgm:cxn modelId="{926CA9DC-DF6F-4A9D-9612-83D48BE5EA1C}" type="presOf" srcId="{64331C73-F894-4973-9E15-1A620C348097}" destId="{09A00682-3313-476D-9195-849AA0621560}" srcOrd="0" destOrd="0" presId="urn:microsoft.com/office/officeart/2005/8/layout/chevron1"/>
    <dgm:cxn modelId="{3472B545-712D-4EE5-A0FD-FCCE69A3F421}" srcId="{9450D4C9-C4B2-4911-A89A-514780CB9F15}" destId="{8A145133-89F4-4E11-BED7-033969110BEF}" srcOrd="4" destOrd="0" parTransId="{06C89CBF-459F-4019-BA59-A67EB395C5B9}" sibTransId="{A211C329-5A6A-4787-B4B1-98439EF8D8DC}"/>
    <dgm:cxn modelId="{639D5D99-9E2A-4A71-BD4D-065403E54717}" type="presOf" srcId="{B537E5C6-AC88-45DE-A692-878DAC35B119}" destId="{5535CA09-926A-457A-A4B7-21390F15F94F}" srcOrd="0" destOrd="0" presId="urn:microsoft.com/office/officeart/2005/8/layout/chevron1"/>
    <dgm:cxn modelId="{B3F5CCFA-FE39-4B4E-9CFC-BD7D8A83E842}" type="presOf" srcId="{CF478C61-00AD-4194-8D4F-7DB2AE098B5C}" destId="{1214DDDF-E3A3-4EB3-BFBD-CAE78864CA50}" srcOrd="0" destOrd="0" presId="urn:microsoft.com/office/officeart/2005/8/layout/chevron1"/>
    <dgm:cxn modelId="{1C1DB8ED-0C78-4531-81AD-594F179D4A4A}" type="presOf" srcId="{8A145133-89F4-4E11-BED7-033969110BEF}" destId="{47EC26A5-DB58-47F3-B21F-7ECE3520D744}" srcOrd="0" destOrd="0" presId="urn:microsoft.com/office/officeart/2005/8/layout/chevron1"/>
    <dgm:cxn modelId="{863F3A18-B337-4D3B-86F0-8953E07EAC44}" srcId="{9450D4C9-C4B2-4911-A89A-514780CB9F15}" destId="{868111AE-E299-4D01-BF58-8129A9506C06}" srcOrd="1" destOrd="0" parTransId="{C75652AF-634A-420D-9D96-F9B77B193B68}" sibTransId="{44CBE08D-1567-41F1-8953-1BAC21412B7A}"/>
    <dgm:cxn modelId="{A4A6F842-F938-4989-939A-E610F0BEDC3D}" type="presOf" srcId="{9450D4C9-C4B2-4911-A89A-514780CB9F15}" destId="{460ED21A-C4DB-432F-A891-283E6D30FEEE}" srcOrd="0" destOrd="0" presId="urn:microsoft.com/office/officeart/2005/8/layout/chevron1"/>
    <dgm:cxn modelId="{C378ED72-E206-4B76-B23C-B3B4B3340B73}" srcId="{9450D4C9-C4B2-4911-A89A-514780CB9F15}" destId="{CF478C61-00AD-4194-8D4F-7DB2AE098B5C}" srcOrd="5" destOrd="0" parTransId="{2EC35964-DAF3-4C89-B364-499868C294A8}" sibTransId="{58567C9B-A274-4468-A0E3-EA814A581623}"/>
    <dgm:cxn modelId="{7668A89A-29E8-4E15-83A2-61AF98F853AA}" type="presOf" srcId="{868111AE-E299-4D01-BF58-8129A9506C06}" destId="{771B5359-AC59-491F-AE7E-C91287E4A360}" srcOrd="0" destOrd="0" presId="urn:microsoft.com/office/officeart/2005/8/layout/chevron1"/>
    <dgm:cxn modelId="{4F2130A0-1415-4348-8853-90D1F7780598}" type="presOf" srcId="{962489C9-99E7-4179-9C22-D64CAB835C31}" destId="{9D68CD03-B1A7-4BEA-B058-FD22B6150897}" srcOrd="0" destOrd="0" presId="urn:microsoft.com/office/officeart/2005/8/layout/chevron1"/>
    <dgm:cxn modelId="{09C829B3-9421-472C-992B-F9C6C7EA8079}" srcId="{9450D4C9-C4B2-4911-A89A-514780CB9F15}" destId="{962489C9-99E7-4179-9C22-D64CAB835C31}" srcOrd="3" destOrd="0" parTransId="{44042CD2-4D4B-4F8B-847E-88E42BCD2928}" sibTransId="{4A484662-FBA7-4F43-BE10-51AB84EA0D6F}"/>
    <dgm:cxn modelId="{77A0D87E-0458-4AB3-8FE4-5731CF46972A}" type="presOf" srcId="{C97B20BC-3CBA-411F-AB14-F158490C5BCC}" destId="{5D5D5C88-985A-485D-991E-57409E5BC77A}" srcOrd="0" destOrd="0" presId="urn:microsoft.com/office/officeart/2005/8/layout/chevron1"/>
    <dgm:cxn modelId="{98901DD5-2768-4888-AE47-AD4093D629AA}" type="presParOf" srcId="{460ED21A-C4DB-432F-A891-283E6D30FEEE}" destId="{09A00682-3313-476D-9195-849AA0621560}" srcOrd="0" destOrd="0" presId="urn:microsoft.com/office/officeart/2005/8/layout/chevron1"/>
    <dgm:cxn modelId="{793183C6-7351-48F1-81BD-406C0C7251A1}" type="presParOf" srcId="{460ED21A-C4DB-432F-A891-283E6D30FEEE}" destId="{99E3799A-A836-4FE8-B104-89D1C921FE24}" srcOrd="1" destOrd="0" presId="urn:microsoft.com/office/officeart/2005/8/layout/chevron1"/>
    <dgm:cxn modelId="{0B271C2D-988A-408B-94F8-D7ABC20F8653}" type="presParOf" srcId="{460ED21A-C4DB-432F-A891-283E6D30FEEE}" destId="{771B5359-AC59-491F-AE7E-C91287E4A360}" srcOrd="2" destOrd="0" presId="urn:microsoft.com/office/officeart/2005/8/layout/chevron1"/>
    <dgm:cxn modelId="{571ED106-6CCF-4424-B3B2-6E61665970EC}" type="presParOf" srcId="{460ED21A-C4DB-432F-A891-283E6D30FEEE}" destId="{75522E6D-27B7-40AA-A316-4A6613A7C57D}" srcOrd="3" destOrd="0" presId="urn:microsoft.com/office/officeart/2005/8/layout/chevron1"/>
    <dgm:cxn modelId="{7076C20A-8DE1-4E48-ACFC-1507CCD4573F}" type="presParOf" srcId="{460ED21A-C4DB-432F-A891-283E6D30FEEE}" destId="{5535CA09-926A-457A-A4B7-21390F15F94F}" srcOrd="4" destOrd="0" presId="urn:microsoft.com/office/officeart/2005/8/layout/chevron1"/>
    <dgm:cxn modelId="{268B419A-4703-4685-A46E-40E681CB209E}" type="presParOf" srcId="{460ED21A-C4DB-432F-A891-283E6D30FEEE}" destId="{050E8A10-5846-4752-A63F-04EDD592E918}" srcOrd="5" destOrd="0" presId="urn:microsoft.com/office/officeart/2005/8/layout/chevron1"/>
    <dgm:cxn modelId="{79E1FCB0-D650-4AE8-A2AD-4DEC2BC5903E}" type="presParOf" srcId="{460ED21A-C4DB-432F-A891-283E6D30FEEE}" destId="{9D68CD03-B1A7-4BEA-B058-FD22B6150897}" srcOrd="6" destOrd="0" presId="urn:microsoft.com/office/officeart/2005/8/layout/chevron1"/>
    <dgm:cxn modelId="{2C35EEEB-D3E8-4E63-8D4E-BF8EDB27D91D}" type="presParOf" srcId="{460ED21A-C4DB-432F-A891-283E6D30FEEE}" destId="{CA268DEB-688B-43F6-A789-5CB9AD8E0E8A}" srcOrd="7" destOrd="0" presId="urn:microsoft.com/office/officeart/2005/8/layout/chevron1"/>
    <dgm:cxn modelId="{C6FE796B-5F0F-440A-8D79-79CD46ED20FA}" type="presParOf" srcId="{460ED21A-C4DB-432F-A891-283E6D30FEEE}" destId="{47EC26A5-DB58-47F3-B21F-7ECE3520D744}" srcOrd="8" destOrd="0" presId="urn:microsoft.com/office/officeart/2005/8/layout/chevron1"/>
    <dgm:cxn modelId="{72FB38A9-F706-4E33-A6A7-7A67B631CD59}" type="presParOf" srcId="{460ED21A-C4DB-432F-A891-283E6D30FEEE}" destId="{CE4688A7-E31F-48E4-A08F-2D3FA59A10C5}" srcOrd="9" destOrd="0" presId="urn:microsoft.com/office/officeart/2005/8/layout/chevron1"/>
    <dgm:cxn modelId="{BFA956CC-EF8D-4872-BC32-DDABCAED0F1B}" type="presParOf" srcId="{460ED21A-C4DB-432F-A891-283E6D30FEEE}" destId="{1214DDDF-E3A3-4EB3-BFBD-CAE78864CA50}" srcOrd="10" destOrd="0" presId="urn:microsoft.com/office/officeart/2005/8/layout/chevron1"/>
    <dgm:cxn modelId="{DC7BDCDD-EE4A-4DBE-9D25-FAF6F4CCE6B6}" type="presParOf" srcId="{460ED21A-C4DB-432F-A891-283E6D30FEEE}" destId="{9B48478D-4364-4A01-B914-3ECAC052B879}" srcOrd="11" destOrd="0" presId="urn:microsoft.com/office/officeart/2005/8/layout/chevron1"/>
    <dgm:cxn modelId="{2012B53E-358B-4183-BA84-D3BDAAF8258D}" type="presParOf" srcId="{460ED21A-C4DB-432F-A891-283E6D30FEEE}" destId="{5D5D5C88-985A-485D-991E-57409E5BC77A}" srcOrd="12" destOrd="0" presId="urn:microsoft.com/office/officeart/2005/8/layout/chevron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9E731-E7DC-479C-8CF1-D6244889523C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96FF5-1D6F-40D9-BAA4-5F216284EA68}">
      <dgm:prSet phldrT="[Text]" custT="1"/>
      <dgm:spPr/>
      <dgm:t>
        <a:bodyPr/>
        <a:lstStyle/>
        <a:p>
          <a:r>
            <a:rPr lang="en-US" sz="1600" b="1" dirty="0" smtClean="0"/>
            <a:t>Shared resources</a:t>
          </a:r>
          <a:endParaRPr lang="en-US" sz="1600" b="1" dirty="0"/>
        </a:p>
      </dgm:t>
    </dgm:pt>
    <dgm:pt modelId="{0321C310-AEF3-46E8-B8A4-6C11DB864603}" type="parTrans" cxnId="{01FB11D6-684D-4E49-B5B0-EAFE14330F37}">
      <dgm:prSet/>
      <dgm:spPr/>
      <dgm:t>
        <a:bodyPr/>
        <a:lstStyle/>
        <a:p>
          <a:endParaRPr lang="en-US"/>
        </a:p>
      </dgm:t>
    </dgm:pt>
    <dgm:pt modelId="{D4600DEE-2AE6-474A-83CF-788E07829090}" type="sibTrans" cxnId="{01FB11D6-684D-4E49-B5B0-EAFE14330F37}">
      <dgm:prSet/>
      <dgm:spPr/>
      <dgm:t>
        <a:bodyPr/>
        <a:lstStyle/>
        <a:p>
          <a:endParaRPr lang="en-US"/>
        </a:p>
      </dgm:t>
    </dgm:pt>
    <dgm:pt modelId="{D3416637-C472-49E7-8A77-42EA7EE4FB2D}">
      <dgm:prSet phldrT="[Text]" custT="1"/>
      <dgm:spPr/>
      <dgm:t>
        <a:bodyPr/>
        <a:lstStyle/>
        <a:p>
          <a:pPr algn="ctr"/>
          <a:r>
            <a:rPr lang="en-US" sz="1600" b="1" dirty="0" smtClean="0"/>
            <a:t>Physical Resources</a:t>
          </a:r>
        </a:p>
        <a:p>
          <a:pPr algn="ctr"/>
          <a:r>
            <a:rPr lang="en-US" sz="900" dirty="0" smtClean="0"/>
            <a:t>- resources which can be shared with some dependence on their location </a:t>
          </a:r>
        </a:p>
        <a:p>
          <a:pPr algn="l"/>
          <a:endParaRPr lang="en-US" sz="900" dirty="0" smtClean="0"/>
        </a:p>
        <a:p>
          <a:pPr algn="l"/>
          <a:r>
            <a:rPr lang="en-US" sz="900" dirty="0" smtClean="0"/>
            <a:t>Computation power</a:t>
          </a:r>
        </a:p>
        <a:p>
          <a:pPr algn="l"/>
          <a:r>
            <a:rPr lang="en-US" sz="900" dirty="0" smtClean="0"/>
            <a:t>Storage devices</a:t>
          </a:r>
        </a:p>
        <a:p>
          <a:pPr algn="l"/>
          <a:r>
            <a:rPr lang="en-US" sz="900" dirty="0" smtClean="0"/>
            <a:t>Communication capacity</a:t>
          </a:r>
        </a:p>
        <a:p>
          <a:pPr algn="ctr"/>
          <a:endParaRPr lang="en-US" sz="900" dirty="0"/>
        </a:p>
      </dgm:t>
    </dgm:pt>
    <dgm:pt modelId="{3FF84238-6296-41FA-AC31-BE8D99191283}" type="parTrans" cxnId="{DCEFC734-5258-4187-81E2-2DA3C3A0600D}">
      <dgm:prSet/>
      <dgm:spPr/>
      <dgm:t>
        <a:bodyPr/>
        <a:lstStyle/>
        <a:p>
          <a:endParaRPr lang="en-US"/>
        </a:p>
      </dgm:t>
    </dgm:pt>
    <dgm:pt modelId="{C2F2F837-7292-499A-9363-26D4909D7F7A}" type="sibTrans" cxnId="{DCEFC734-5258-4187-81E2-2DA3C3A0600D}">
      <dgm:prSet/>
      <dgm:spPr/>
      <dgm:t>
        <a:bodyPr/>
        <a:lstStyle/>
        <a:p>
          <a:endParaRPr lang="en-US"/>
        </a:p>
      </dgm:t>
    </dgm:pt>
    <dgm:pt modelId="{B3EDA70C-121E-4511-8433-9E3CEA3A1041}">
      <dgm:prSet phldrT="[Text]" custT="1"/>
      <dgm:spPr/>
      <dgm:t>
        <a:bodyPr/>
        <a:lstStyle/>
        <a:p>
          <a:pPr algn="ctr"/>
          <a:r>
            <a:rPr lang="en-US" sz="1600" b="1" dirty="0" smtClean="0"/>
            <a:t>Virtual Resources</a:t>
          </a:r>
        </a:p>
        <a:p>
          <a:pPr algn="ctr"/>
          <a:r>
            <a:rPr lang="en-US" sz="900" dirty="0" smtClean="0"/>
            <a:t>-resources which can be shared independent of their physical location</a:t>
          </a:r>
        </a:p>
        <a:p>
          <a:pPr algn="ctr"/>
          <a:r>
            <a:rPr lang="en-US" sz="900" dirty="0" smtClean="0"/>
            <a:t> </a:t>
          </a:r>
        </a:p>
        <a:p>
          <a:pPr algn="l"/>
          <a:r>
            <a:rPr lang="en-US" sz="900" dirty="0" smtClean="0"/>
            <a:t>Operating systems</a:t>
          </a:r>
        </a:p>
        <a:p>
          <a:pPr algn="l"/>
          <a:r>
            <a:rPr lang="en-US" sz="900" dirty="0" smtClean="0"/>
            <a:t>Software and licenses</a:t>
          </a:r>
        </a:p>
        <a:p>
          <a:pPr algn="l"/>
          <a:r>
            <a:rPr lang="en-US" sz="900" dirty="0" smtClean="0"/>
            <a:t>Tasks and applications </a:t>
          </a:r>
        </a:p>
        <a:p>
          <a:pPr algn="l"/>
          <a:r>
            <a:rPr lang="en-US" sz="900" dirty="0" smtClean="0"/>
            <a:t>Services</a:t>
          </a:r>
          <a:endParaRPr lang="en-US" sz="900" dirty="0"/>
        </a:p>
      </dgm:t>
    </dgm:pt>
    <dgm:pt modelId="{3203F13A-12BF-4556-A522-A41B0A00850D}" type="parTrans" cxnId="{25D7E370-8D92-4E2B-B024-D053047D8CE2}">
      <dgm:prSet/>
      <dgm:spPr/>
      <dgm:t>
        <a:bodyPr/>
        <a:lstStyle/>
        <a:p>
          <a:endParaRPr lang="en-US"/>
        </a:p>
      </dgm:t>
    </dgm:pt>
    <dgm:pt modelId="{0EFF336F-BB38-4F04-9D43-D16852737E47}" type="sibTrans" cxnId="{25D7E370-8D92-4E2B-B024-D053047D8CE2}">
      <dgm:prSet/>
      <dgm:spPr/>
      <dgm:t>
        <a:bodyPr/>
        <a:lstStyle/>
        <a:p>
          <a:endParaRPr lang="en-US"/>
        </a:p>
      </dgm:t>
    </dgm:pt>
    <dgm:pt modelId="{D95F9AD9-2B6E-4F59-B64C-5D4FC2E366CE}" type="pres">
      <dgm:prSet presAssocID="{E599E731-E7DC-479C-8CF1-D624488952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8D7650-8692-446B-80AA-1D837010E69E}" type="pres">
      <dgm:prSet presAssocID="{EDE96FF5-1D6F-40D9-BAA4-5F216284EA68}" presName="hierRoot1" presStyleCnt="0"/>
      <dgm:spPr/>
    </dgm:pt>
    <dgm:pt modelId="{5C537912-794E-42DA-8968-3ADE7773EE31}" type="pres">
      <dgm:prSet presAssocID="{EDE96FF5-1D6F-40D9-BAA4-5F216284EA68}" presName="composite" presStyleCnt="0"/>
      <dgm:spPr/>
    </dgm:pt>
    <dgm:pt modelId="{53C24587-0A2B-4FE3-9D3F-3944C820D5B6}" type="pres">
      <dgm:prSet presAssocID="{EDE96FF5-1D6F-40D9-BAA4-5F216284EA68}" presName="background" presStyleLbl="node0" presStyleIdx="0" presStyleCnt="1"/>
      <dgm:spPr/>
    </dgm:pt>
    <dgm:pt modelId="{633A4F81-F993-47EB-820A-B68DB3A5390E}" type="pres">
      <dgm:prSet presAssocID="{EDE96FF5-1D6F-40D9-BAA4-5F216284EA68}" presName="text" presStyleLbl="fgAcc0" presStyleIdx="0" presStyleCnt="1" custScaleX="70576" custScaleY="46480" custLinFactNeighborX="-2359" custLinFactNeighborY="5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25C4BF-B71D-4DF6-B5D8-7C3C93628DE9}" type="pres">
      <dgm:prSet presAssocID="{EDE96FF5-1D6F-40D9-BAA4-5F216284EA68}" presName="hierChild2" presStyleCnt="0"/>
      <dgm:spPr/>
    </dgm:pt>
    <dgm:pt modelId="{3B4976F8-1C91-4B4A-AF74-A6A32D597C6F}" type="pres">
      <dgm:prSet presAssocID="{3FF84238-6296-41FA-AC31-BE8D9919128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1FF550D-E877-43C1-9C96-8867747CD76B}" type="pres">
      <dgm:prSet presAssocID="{D3416637-C472-49E7-8A77-42EA7EE4FB2D}" presName="hierRoot2" presStyleCnt="0"/>
      <dgm:spPr/>
    </dgm:pt>
    <dgm:pt modelId="{6513E347-F1D0-4551-BE8C-624BBDE06C92}" type="pres">
      <dgm:prSet presAssocID="{D3416637-C472-49E7-8A77-42EA7EE4FB2D}" presName="composite2" presStyleCnt="0"/>
      <dgm:spPr/>
    </dgm:pt>
    <dgm:pt modelId="{6BAED831-1434-4AE7-8DB7-037BBAC56C31}" type="pres">
      <dgm:prSet presAssocID="{D3416637-C472-49E7-8A77-42EA7EE4FB2D}" presName="background2" presStyleLbl="node2" presStyleIdx="0" presStyleCnt="2"/>
      <dgm:spPr/>
    </dgm:pt>
    <dgm:pt modelId="{2CA332BF-C7D5-44C4-86AB-C5F8609888C3}" type="pres">
      <dgm:prSet presAssocID="{D3416637-C472-49E7-8A77-42EA7EE4FB2D}" presName="text2" presStyleLbl="fgAcc2" presStyleIdx="0" presStyleCnt="2" custLinFactNeighborX="-28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9C2E9-D720-4DC8-8099-7C06137BF772}" type="pres">
      <dgm:prSet presAssocID="{D3416637-C472-49E7-8A77-42EA7EE4FB2D}" presName="hierChild3" presStyleCnt="0"/>
      <dgm:spPr/>
    </dgm:pt>
    <dgm:pt modelId="{82B6CC98-E7D5-4D4E-ACD9-D9D53E7526DB}" type="pres">
      <dgm:prSet presAssocID="{3203F13A-12BF-4556-A522-A41B0A00850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D1E6DF3-1F96-46AD-8241-D014A12C880D}" type="pres">
      <dgm:prSet presAssocID="{B3EDA70C-121E-4511-8433-9E3CEA3A1041}" presName="hierRoot2" presStyleCnt="0"/>
      <dgm:spPr/>
    </dgm:pt>
    <dgm:pt modelId="{2B3A8281-D1C9-419D-93FE-4EE025A27E32}" type="pres">
      <dgm:prSet presAssocID="{B3EDA70C-121E-4511-8433-9E3CEA3A1041}" presName="composite2" presStyleCnt="0"/>
      <dgm:spPr/>
    </dgm:pt>
    <dgm:pt modelId="{54ED80A4-9519-416E-8692-A675E58D6A01}" type="pres">
      <dgm:prSet presAssocID="{B3EDA70C-121E-4511-8433-9E3CEA3A1041}" presName="background2" presStyleLbl="node2" presStyleIdx="1" presStyleCnt="2"/>
      <dgm:spPr/>
    </dgm:pt>
    <dgm:pt modelId="{62F573A8-C98B-4300-903C-ACC41DE49811}" type="pres">
      <dgm:prSet presAssocID="{B3EDA70C-121E-4511-8433-9E3CEA3A1041}" presName="text2" presStyleLbl="fgAcc2" presStyleIdx="1" presStyleCnt="2" custLinFactNeighborX="279" custLinFactNeighborY="29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752FF-95A7-474E-A154-DD269E4F5DE4}" type="pres">
      <dgm:prSet presAssocID="{B3EDA70C-121E-4511-8433-9E3CEA3A1041}" presName="hierChild3" presStyleCnt="0"/>
      <dgm:spPr/>
    </dgm:pt>
  </dgm:ptLst>
  <dgm:cxnLst>
    <dgm:cxn modelId="{DCEFC734-5258-4187-81E2-2DA3C3A0600D}" srcId="{EDE96FF5-1D6F-40D9-BAA4-5F216284EA68}" destId="{D3416637-C472-49E7-8A77-42EA7EE4FB2D}" srcOrd="0" destOrd="0" parTransId="{3FF84238-6296-41FA-AC31-BE8D99191283}" sibTransId="{C2F2F837-7292-499A-9363-26D4909D7F7A}"/>
    <dgm:cxn modelId="{D29B2DFD-6448-43ED-AD6F-A88D3997D5AD}" type="presOf" srcId="{EDE96FF5-1D6F-40D9-BAA4-5F216284EA68}" destId="{633A4F81-F993-47EB-820A-B68DB3A5390E}" srcOrd="0" destOrd="0" presId="urn:microsoft.com/office/officeart/2005/8/layout/hierarchy1"/>
    <dgm:cxn modelId="{25D7E370-8D92-4E2B-B024-D053047D8CE2}" srcId="{EDE96FF5-1D6F-40D9-BAA4-5F216284EA68}" destId="{B3EDA70C-121E-4511-8433-9E3CEA3A1041}" srcOrd="1" destOrd="0" parTransId="{3203F13A-12BF-4556-A522-A41B0A00850D}" sibTransId="{0EFF336F-BB38-4F04-9D43-D16852737E47}"/>
    <dgm:cxn modelId="{E470C9C2-04B1-4DBA-BDD8-DA9E788EC044}" type="presOf" srcId="{E599E731-E7DC-479C-8CF1-D6244889523C}" destId="{D95F9AD9-2B6E-4F59-B64C-5D4FC2E366CE}" srcOrd="0" destOrd="0" presId="urn:microsoft.com/office/officeart/2005/8/layout/hierarchy1"/>
    <dgm:cxn modelId="{FBEA6683-523A-4555-AC76-8EA8246433E8}" type="presOf" srcId="{B3EDA70C-121E-4511-8433-9E3CEA3A1041}" destId="{62F573A8-C98B-4300-903C-ACC41DE49811}" srcOrd="0" destOrd="0" presId="urn:microsoft.com/office/officeart/2005/8/layout/hierarchy1"/>
    <dgm:cxn modelId="{B4B656B2-B9F5-4518-B1FC-D6049C1794CC}" type="presOf" srcId="{3203F13A-12BF-4556-A522-A41B0A00850D}" destId="{82B6CC98-E7D5-4D4E-ACD9-D9D53E7526DB}" srcOrd="0" destOrd="0" presId="urn:microsoft.com/office/officeart/2005/8/layout/hierarchy1"/>
    <dgm:cxn modelId="{AA02A161-9E71-4263-A901-09BFD558970D}" type="presOf" srcId="{D3416637-C472-49E7-8A77-42EA7EE4FB2D}" destId="{2CA332BF-C7D5-44C4-86AB-C5F8609888C3}" srcOrd="0" destOrd="0" presId="urn:microsoft.com/office/officeart/2005/8/layout/hierarchy1"/>
    <dgm:cxn modelId="{01FB11D6-684D-4E49-B5B0-EAFE14330F37}" srcId="{E599E731-E7DC-479C-8CF1-D6244889523C}" destId="{EDE96FF5-1D6F-40D9-BAA4-5F216284EA68}" srcOrd="0" destOrd="0" parTransId="{0321C310-AEF3-46E8-B8A4-6C11DB864603}" sibTransId="{D4600DEE-2AE6-474A-83CF-788E07829090}"/>
    <dgm:cxn modelId="{61E18A5C-F5D9-4D94-9A8A-644F91246958}" type="presOf" srcId="{3FF84238-6296-41FA-AC31-BE8D99191283}" destId="{3B4976F8-1C91-4B4A-AF74-A6A32D597C6F}" srcOrd="0" destOrd="0" presId="urn:microsoft.com/office/officeart/2005/8/layout/hierarchy1"/>
    <dgm:cxn modelId="{0C7A26C2-1BBB-4A9B-BAED-D8019201ABB6}" type="presParOf" srcId="{D95F9AD9-2B6E-4F59-B64C-5D4FC2E366CE}" destId="{CF8D7650-8692-446B-80AA-1D837010E69E}" srcOrd="0" destOrd="0" presId="urn:microsoft.com/office/officeart/2005/8/layout/hierarchy1"/>
    <dgm:cxn modelId="{34B243D6-3D1A-4412-9071-43C8F5F42BCD}" type="presParOf" srcId="{CF8D7650-8692-446B-80AA-1D837010E69E}" destId="{5C537912-794E-42DA-8968-3ADE7773EE31}" srcOrd="0" destOrd="0" presId="urn:microsoft.com/office/officeart/2005/8/layout/hierarchy1"/>
    <dgm:cxn modelId="{A7F0C584-3116-495D-B238-7C602CC00206}" type="presParOf" srcId="{5C537912-794E-42DA-8968-3ADE7773EE31}" destId="{53C24587-0A2B-4FE3-9D3F-3944C820D5B6}" srcOrd="0" destOrd="0" presId="urn:microsoft.com/office/officeart/2005/8/layout/hierarchy1"/>
    <dgm:cxn modelId="{14874694-B3D7-4310-A6E5-D1F5AE031643}" type="presParOf" srcId="{5C537912-794E-42DA-8968-3ADE7773EE31}" destId="{633A4F81-F993-47EB-820A-B68DB3A5390E}" srcOrd="1" destOrd="0" presId="urn:microsoft.com/office/officeart/2005/8/layout/hierarchy1"/>
    <dgm:cxn modelId="{C0895DE8-E691-4F5E-B278-0FE8A57FE96C}" type="presParOf" srcId="{CF8D7650-8692-446B-80AA-1D837010E69E}" destId="{9525C4BF-B71D-4DF6-B5D8-7C3C93628DE9}" srcOrd="1" destOrd="0" presId="urn:microsoft.com/office/officeart/2005/8/layout/hierarchy1"/>
    <dgm:cxn modelId="{9D9C5433-1549-47C4-B069-020B3287097C}" type="presParOf" srcId="{9525C4BF-B71D-4DF6-B5D8-7C3C93628DE9}" destId="{3B4976F8-1C91-4B4A-AF74-A6A32D597C6F}" srcOrd="0" destOrd="0" presId="urn:microsoft.com/office/officeart/2005/8/layout/hierarchy1"/>
    <dgm:cxn modelId="{9FB6C0E8-723A-4B9D-A362-1B5DC256CB36}" type="presParOf" srcId="{9525C4BF-B71D-4DF6-B5D8-7C3C93628DE9}" destId="{21FF550D-E877-43C1-9C96-8867747CD76B}" srcOrd="1" destOrd="0" presId="urn:microsoft.com/office/officeart/2005/8/layout/hierarchy1"/>
    <dgm:cxn modelId="{175BB7AC-2DB0-4FEF-A1E4-ABC666368D51}" type="presParOf" srcId="{21FF550D-E877-43C1-9C96-8867747CD76B}" destId="{6513E347-F1D0-4551-BE8C-624BBDE06C92}" srcOrd="0" destOrd="0" presId="urn:microsoft.com/office/officeart/2005/8/layout/hierarchy1"/>
    <dgm:cxn modelId="{C692657B-EE98-42B4-9F5D-228C8C64C56C}" type="presParOf" srcId="{6513E347-F1D0-4551-BE8C-624BBDE06C92}" destId="{6BAED831-1434-4AE7-8DB7-037BBAC56C31}" srcOrd="0" destOrd="0" presId="urn:microsoft.com/office/officeart/2005/8/layout/hierarchy1"/>
    <dgm:cxn modelId="{5FE2A403-CE24-409A-8B29-2034B9844647}" type="presParOf" srcId="{6513E347-F1D0-4551-BE8C-624BBDE06C92}" destId="{2CA332BF-C7D5-44C4-86AB-C5F8609888C3}" srcOrd="1" destOrd="0" presId="urn:microsoft.com/office/officeart/2005/8/layout/hierarchy1"/>
    <dgm:cxn modelId="{D5E96431-9076-42C4-8D5C-C5E4FB49B615}" type="presParOf" srcId="{21FF550D-E877-43C1-9C96-8867747CD76B}" destId="{02A9C2E9-D720-4DC8-8099-7C06137BF772}" srcOrd="1" destOrd="0" presId="urn:microsoft.com/office/officeart/2005/8/layout/hierarchy1"/>
    <dgm:cxn modelId="{E8512BFF-08DC-4AE6-B807-7369FB713AEB}" type="presParOf" srcId="{9525C4BF-B71D-4DF6-B5D8-7C3C93628DE9}" destId="{82B6CC98-E7D5-4D4E-ACD9-D9D53E7526DB}" srcOrd="2" destOrd="0" presId="urn:microsoft.com/office/officeart/2005/8/layout/hierarchy1"/>
    <dgm:cxn modelId="{DC9AC2AB-8659-4C2B-A47B-C14D3820D8DF}" type="presParOf" srcId="{9525C4BF-B71D-4DF6-B5D8-7C3C93628DE9}" destId="{FD1E6DF3-1F96-46AD-8241-D014A12C880D}" srcOrd="3" destOrd="0" presId="urn:microsoft.com/office/officeart/2005/8/layout/hierarchy1"/>
    <dgm:cxn modelId="{6B1945C1-60D3-445E-A46F-C5E23990F2D4}" type="presParOf" srcId="{FD1E6DF3-1F96-46AD-8241-D014A12C880D}" destId="{2B3A8281-D1C9-419D-93FE-4EE025A27E32}" srcOrd="0" destOrd="0" presId="urn:microsoft.com/office/officeart/2005/8/layout/hierarchy1"/>
    <dgm:cxn modelId="{964576EB-FC5E-455D-B431-6343D0870E06}" type="presParOf" srcId="{2B3A8281-D1C9-419D-93FE-4EE025A27E32}" destId="{54ED80A4-9519-416E-8692-A675E58D6A01}" srcOrd="0" destOrd="0" presId="urn:microsoft.com/office/officeart/2005/8/layout/hierarchy1"/>
    <dgm:cxn modelId="{EECFADF0-7901-47F2-B00E-5282F2840E37}" type="presParOf" srcId="{2B3A8281-D1C9-419D-93FE-4EE025A27E32}" destId="{62F573A8-C98B-4300-903C-ACC41DE49811}" srcOrd="1" destOrd="0" presId="urn:microsoft.com/office/officeart/2005/8/layout/hierarchy1"/>
    <dgm:cxn modelId="{15580954-D31A-4BE9-BF7A-C14D2BC348A9}" type="presParOf" srcId="{FD1E6DF3-1F96-46AD-8241-D014A12C880D}" destId="{B89752FF-95A7-474E-A154-DD269E4F5DE4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1E396-22BB-4BAA-86D9-A1D5854857CA}" type="doc">
      <dgm:prSet loTypeId="urn:microsoft.com/office/officeart/2005/8/layout/hierarchy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41ED1-133E-4A5F-B2CA-B7839122E5E1}">
      <dgm:prSet phldrT="[Text]"/>
      <dgm:spPr/>
      <dgm:t>
        <a:bodyPr/>
        <a:lstStyle/>
        <a:p>
          <a:r>
            <a:rPr lang="en-US" dirty="0" smtClean="0"/>
            <a:t>Distributed computing</a:t>
          </a:r>
          <a:endParaRPr lang="en-US" dirty="0"/>
        </a:p>
      </dgm:t>
    </dgm:pt>
    <dgm:pt modelId="{9D095FE8-8213-4B2B-8FC7-77FFB4BB1B88}" type="parTrans" cxnId="{FF4E295E-7BB3-4B76-B185-4F0106A708BA}">
      <dgm:prSet/>
      <dgm:spPr/>
      <dgm:t>
        <a:bodyPr/>
        <a:lstStyle/>
        <a:p>
          <a:endParaRPr lang="en-US"/>
        </a:p>
      </dgm:t>
    </dgm:pt>
    <dgm:pt modelId="{6B23510D-A384-4590-9F26-464C17EB856C}" type="sibTrans" cxnId="{FF4E295E-7BB3-4B76-B185-4F0106A708BA}">
      <dgm:prSet/>
      <dgm:spPr/>
      <dgm:t>
        <a:bodyPr/>
        <a:lstStyle/>
        <a:p>
          <a:endParaRPr lang="en-US"/>
        </a:p>
      </dgm:t>
    </dgm:pt>
    <dgm:pt modelId="{B426D3DF-981A-4ACA-BDCD-74F52BC54F36}">
      <dgm:prSet phldrT="[Text]"/>
      <dgm:spPr/>
      <dgm:t>
        <a:bodyPr/>
        <a:lstStyle/>
        <a:p>
          <a:r>
            <a:rPr lang="en-US" dirty="0" smtClean="0"/>
            <a:t>Peer-to-Peer computing </a:t>
          </a:r>
          <a:endParaRPr lang="en-US" dirty="0"/>
        </a:p>
      </dgm:t>
    </dgm:pt>
    <dgm:pt modelId="{A92319EC-B566-4DF5-8DC2-9B499E48805C}" type="parTrans" cxnId="{1F2F3D80-A2AC-4DFD-9FDD-F19D7BC04570}">
      <dgm:prSet/>
      <dgm:spPr/>
      <dgm:t>
        <a:bodyPr/>
        <a:lstStyle/>
        <a:p>
          <a:endParaRPr lang="en-US"/>
        </a:p>
      </dgm:t>
    </dgm:pt>
    <dgm:pt modelId="{7F8B996A-D72C-4828-95CF-F00D2E1FEFCD}" type="sibTrans" cxnId="{1F2F3D80-A2AC-4DFD-9FDD-F19D7BC04570}">
      <dgm:prSet/>
      <dgm:spPr/>
      <dgm:t>
        <a:bodyPr/>
        <a:lstStyle/>
        <a:p>
          <a:endParaRPr lang="en-US"/>
        </a:p>
      </dgm:t>
    </dgm:pt>
    <dgm:pt modelId="{FD996A20-6A09-41F5-9196-06E15DA4ED74}">
      <dgm:prSet phldrT="[Text]"/>
      <dgm:spPr/>
      <dgm:t>
        <a:bodyPr/>
        <a:lstStyle/>
        <a:p>
          <a:r>
            <a:rPr lang="en-US" dirty="0" smtClean="0"/>
            <a:t>Cluster computing </a:t>
          </a:r>
          <a:endParaRPr lang="en-US" dirty="0"/>
        </a:p>
      </dgm:t>
    </dgm:pt>
    <dgm:pt modelId="{BE3C59D4-0C3A-4CE8-8412-0142FC9112E5}" type="parTrans" cxnId="{7622F0F6-314F-4E6B-BFFE-FF0CED15058F}">
      <dgm:prSet/>
      <dgm:spPr/>
      <dgm:t>
        <a:bodyPr/>
        <a:lstStyle/>
        <a:p>
          <a:endParaRPr lang="en-US"/>
        </a:p>
      </dgm:t>
    </dgm:pt>
    <dgm:pt modelId="{44B172B9-B2CB-4CB3-8660-38A30D50B387}" type="sibTrans" cxnId="{7622F0F6-314F-4E6B-BFFE-FF0CED15058F}">
      <dgm:prSet/>
      <dgm:spPr/>
      <dgm:t>
        <a:bodyPr/>
        <a:lstStyle/>
        <a:p>
          <a:endParaRPr lang="en-US"/>
        </a:p>
      </dgm:t>
    </dgm:pt>
    <dgm:pt modelId="{E355DCEE-CFED-4B4E-95C1-C3ED3918F3D3}">
      <dgm:prSet phldrT="[Text]"/>
      <dgm:spPr/>
      <dgm:t>
        <a:bodyPr/>
        <a:lstStyle/>
        <a:p>
          <a:r>
            <a:rPr lang="en-US" dirty="0" smtClean="0"/>
            <a:t>Utility computing</a:t>
          </a:r>
          <a:endParaRPr lang="en-US" dirty="0"/>
        </a:p>
      </dgm:t>
    </dgm:pt>
    <dgm:pt modelId="{7343F464-1509-45F9-836B-82E0B529AC39}" type="parTrans" cxnId="{A5E4A230-47AD-4CCE-B63D-290746125B89}">
      <dgm:prSet/>
      <dgm:spPr/>
      <dgm:t>
        <a:bodyPr/>
        <a:lstStyle/>
        <a:p>
          <a:endParaRPr lang="en-US"/>
        </a:p>
      </dgm:t>
    </dgm:pt>
    <dgm:pt modelId="{078DB322-C08D-4312-8C12-D8384FE5D6EB}" type="sibTrans" cxnId="{A5E4A230-47AD-4CCE-B63D-290746125B89}">
      <dgm:prSet/>
      <dgm:spPr/>
      <dgm:t>
        <a:bodyPr/>
        <a:lstStyle/>
        <a:p>
          <a:endParaRPr lang="en-US"/>
        </a:p>
      </dgm:t>
    </dgm:pt>
    <dgm:pt modelId="{091F882E-0915-4AFC-AFCD-B1181E37E14D}">
      <dgm:prSet phldrT="[Text]"/>
      <dgm:spPr/>
      <dgm:t>
        <a:bodyPr/>
        <a:lstStyle/>
        <a:p>
          <a:r>
            <a:rPr lang="en-US" dirty="0" smtClean="0"/>
            <a:t>Jungle computing</a:t>
          </a:r>
          <a:endParaRPr lang="en-US" dirty="0"/>
        </a:p>
      </dgm:t>
    </dgm:pt>
    <dgm:pt modelId="{44337762-FFBD-474D-B88E-C618616EDE17}" type="parTrans" cxnId="{628A9C82-BA29-4E3F-B65F-F63F75B68E9D}">
      <dgm:prSet/>
      <dgm:spPr/>
      <dgm:t>
        <a:bodyPr/>
        <a:lstStyle/>
        <a:p>
          <a:endParaRPr lang="en-US"/>
        </a:p>
      </dgm:t>
    </dgm:pt>
    <dgm:pt modelId="{15C21F9D-4E60-420E-B892-0287CAD226B2}" type="sibTrans" cxnId="{628A9C82-BA29-4E3F-B65F-F63F75B68E9D}">
      <dgm:prSet/>
      <dgm:spPr/>
      <dgm:t>
        <a:bodyPr/>
        <a:lstStyle/>
        <a:p>
          <a:endParaRPr lang="en-US"/>
        </a:p>
      </dgm:t>
    </dgm:pt>
    <dgm:pt modelId="{9C1EE866-C214-4A82-9547-61A5AA867C03}">
      <dgm:prSet/>
      <dgm:spPr/>
      <dgm:t>
        <a:bodyPr/>
        <a:lstStyle/>
        <a:p>
          <a:r>
            <a:rPr lang="en-US" dirty="0" smtClean="0"/>
            <a:t>Cloud computing</a:t>
          </a:r>
          <a:endParaRPr lang="en-US" dirty="0"/>
        </a:p>
      </dgm:t>
    </dgm:pt>
    <dgm:pt modelId="{535ADC1B-E987-4114-88E1-0020E71ACB45}" type="parTrans" cxnId="{2525302B-B5D2-4C25-98D9-D15418FED570}">
      <dgm:prSet/>
      <dgm:spPr/>
      <dgm:t>
        <a:bodyPr/>
        <a:lstStyle/>
        <a:p>
          <a:endParaRPr lang="en-US"/>
        </a:p>
      </dgm:t>
    </dgm:pt>
    <dgm:pt modelId="{F593FCBC-3BDA-47E4-BC69-F0F6F7CF17CA}" type="sibTrans" cxnId="{2525302B-B5D2-4C25-98D9-D15418FED570}">
      <dgm:prSet/>
      <dgm:spPr/>
      <dgm:t>
        <a:bodyPr/>
        <a:lstStyle/>
        <a:p>
          <a:endParaRPr lang="en-US"/>
        </a:p>
      </dgm:t>
    </dgm:pt>
    <dgm:pt modelId="{6509BC69-7715-4AE9-8545-833A23F1F7D0}">
      <dgm:prSet/>
      <dgm:spPr/>
      <dgm:t>
        <a:bodyPr/>
        <a:lstStyle/>
        <a:p>
          <a:r>
            <a:rPr lang="en-US" dirty="0" smtClean="0"/>
            <a:t>Grid computing</a:t>
          </a:r>
          <a:endParaRPr lang="en-US" dirty="0"/>
        </a:p>
      </dgm:t>
    </dgm:pt>
    <dgm:pt modelId="{BD130280-A84B-4826-90BB-E35618FA7329}" type="parTrans" cxnId="{7952A79E-9A23-4A9A-BE2E-18CB79CFAA62}">
      <dgm:prSet/>
      <dgm:spPr/>
      <dgm:t>
        <a:bodyPr/>
        <a:lstStyle/>
        <a:p>
          <a:endParaRPr lang="en-US"/>
        </a:p>
      </dgm:t>
    </dgm:pt>
    <dgm:pt modelId="{08030457-AA43-4093-AB35-36508039FC04}" type="sibTrans" cxnId="{7952A79E-9A23-4A9A-BE2E-18CB79CFAA62}">
      <dgm:prSet/>
      <dgm:spPr/>
      <dgm:t>
        <a:bodyPr/>
        <a:lstStyle/>
        <a:p>
          <a:endParaRPr lang="en-US"/>
        </a:p>
      </dgm:t>
    </dgm:pt>
    <dgm:pt modelId="{7E592DA7-86CE-4FE6-B528-72BCA053EDAC}" type="pres">
      <dgm:prSet presAssocID="{6621E396-22BB-4BAA-86D9-A1D5854857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47D686-E303-417E-9EF5-4CB31FF033BA}" type="pres">
      <dgm:prSet presAssocID="{64341ED1-133E-4A5F-B2CA-B7839122E5E1}" presName="hierRoot1" presStyleCnt="0"/>
      <dgm:spPr/>
    </dgm:pt>
    <dgm:pt modelId="{2D4E0BC2-F9F1-4407-8F38-F218C07A2C33}" type="pres">
      <dgm:prSet presAssocID="{64341ED1-133E-4A5F-B2CA-B7839122E5E1}" presName="composite" presStyleCnt="0"/>
      <dgm:spPr/>
    </dgm:pt>
    <dgm:pt modelId="{BEF97BD1-8EDB-42ED-B248-3EEE60E32564}" type="pres">
      <dgm:prSet presAssocID="{64341ED1-133E-4A5F-B2CA-B7839122E5E1}" presName="background" presStyleLbl="node0" presStyleIdx="0" presStyleCnt="1"/>
      <dgm:spPr/>
    </dgm:pt>
    <dgm:pt modelId="{5573FD94-740A-4861-83F1-29D0DAEBDC74}" type="pres">
      <dgm:prSet presAssocID="{64341ED1-133E-4A5F-B2CA-B7839122E5E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1CBCD-6BF8-4EB4-8B0A-C01D0D0A6A03}" type="pres">
      <dgm:prSet presAssocID="{64341ED1-133E-4A5F-B2CA-B7839122E5E1}" presName="hierChild2" presStyleCnt="0"/>
      <dgm:spPr/>
    </dgm:pt>
    <dgm:pt modelId="{2E78A703-B9DD-425D-8C61-5CF4A53FAFA3}" type="pres">
      <dgm:prSet presAssocID="{A92319EC-B566-4DF5-8DC2-9B499E48805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0233AA2A-A8F9-42FB-B65A-CD3A2E39AEFC}" type="pres">
      <dgm:prSet presAssocID="{B426D3DF-981A-4ACA-BDCD-74F52BC54F36}" presName="hierRoot2" presStyleCnt="0"/>
      <dgm:spPr/>
    </dgm:pt>
    <dgm:pt modelId="{C7341B5D-6051-45F9-B57B-7C4582C5D1DE}" type="pres">
      <dgm:prSet presAssocID="{B426D3DF-981A-4ACA-BDCD-74F52BC54F36}" presName="composite2" presStyleCnt="0"/>
      <dgm:spPr/>
    </dgm:pt>
    <dgm:pt modelId="{69A55FC9-07D5-493D-8766-75E430406216}" type="pres">
      <dgm:prSet presAssocID="{B426D3DF-981A-4ACA-BDCD-74F52BC54F36}" presName="background2" presStyleLbl="node2" presStyleIdx="0" presStyleCnt="4"/>
      <dgm:spPr/>
    </dgm:pt>
    <dgm:pt modelId="{B20123EC-DD70-4002-B34F-72383B5AD1D0}" type="pres">
      <dgm:prSet presAssocID="{B426D3DF-981A-4ACA-BDCD-74F52BC54F3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8315E-8E58-4D40-B5A4-6F11A14A5982}" type="pres">
      <dgm:prSet presAssocID="{B426D3DF-981A-4ACA-BDCD-74F52BC54F36}" presName="hierChild3" presStyleCnt="0"/>
      <dgm:spPr/>
    </dgm:pt>
    <dgm:pt modelId="{35FDEEF8-A771-4D6A-821D-5DD0765F4E3F}" type="pres">
      <dgm:prSet presAssocID="{BE3C59D4-0C3A-4CE8-8412-0142FC9112E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DDB92A0A-EA33-419D-9DA5-B51BC9A25EE3}" type="pres">
      <dgm:prSet presAssocID="{FD996A20-6A09-41F5-9196-06E15DA4ED74}" presName="hierRoot2" presStyleCnt="0"/>
      <dgm:spPr/>
    </dgm:pt>
    <dgm:pt modelId="{B68E246C-7578-4A58-A91D-3CC150BDF1EA}" type="pres">
      <dgm:prSet presAssocID="{FD996A20-6A09-41F5-9196-06E15DA4ED74}" presName="composite2" presStyleCnt="0"/>
      <dgm:spPr/>
    </dgm:pt>
    <dgm:pt modelId="{2DE0B614-F651-432D-93FC-82F30F1B3E94}" type="pres">
      <dgm:prSet presAssocID="{FD996A20-6A09-41F5-9196-06E15DA4ED74}" presName="background2" presStyleLbl="node2" presStyleIdx="1" presStyleCnt="4"/>
      <dgm:spPr/>
    </dgm:pt>
    <dgm:pt modelId="{E8E6B3F1-996D-4405-A520-CB4BB672E79C}" type="pres">
      <dgm:prSet presAssocID="{FD996A20-6A09-41F5-9196-06E15DA4ED7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FC2FE-D0A3-4A98-A7B3-911FBE4BAF03}" type="pres">
      <dgm:prSet presAssocID="{FD996A20-6A09-41F5-9196-06E15DA4ED74}" presName="hierChild3" presStyleCnt="0"/>
      <dgm:spPr/>
    </dgm:pt>
    <dgm:pt modelId="{ECDC51A7-6312-4B5B-9113-87639623B933}" type="pres">
      <dgm:prSet presAssocID="{7343F464-1509-45F9-836B-82E0B529AC3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0EBE78CE-66BB-4E69-A3B5-097C6A29660A}" type="pres">
      <dgm:prSet presAssocID="{E355DCEE-CFED-4B4E-95C1-C3ED3918F3D3}" presName="hierRoot2" presStyleCnt="0"/>
      <dgm:spPr/>
    </dgm:pt>
    <dgm:pt modelId="{1D58EB01-BEB4-4ED3-B8D5-6AEA7FCD28DD}" type="pres">
      <dgm:prSet presAssocID="{E355DCEE-CFED-4B4E-95C1-C3ED3918F3D3}" presName="composite2" presStyleCnt="0"/>
      <dgm:spPr/>
    </dgm:pt>
    <dgm:pt modelId="{A484A1D8-D679-4EBD-9ABE-AB9C24280E21}" type="pres">
      <dgm:prSet presAssocID="{E355DCEE-CFED-4B4E-95C1-C3ED3918F3D3}" presName="background2" presStyleLbl="node2" presStyleIdx="2" presStyleCnt="4"/>
      <dgm:spPr/>
      <dgm:t>
        <a:bodyPr/>
        <a:lstStyle/>
        <a:p>
          <a:endParaRPr lang="en-US"/>
        </a:p>
      </dgm:t>
    </dgm:pt>
    <dgm:pt modelId="{C62030B6-9838-4D35-81EF-6AE86E8FD0B7}" type="pres">
      <dgm:prSet presAssocID="{E355DCEE-CFED-4B4E-95C1-C3ED3918F3D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1E14B-5C8E-4934-A4E0-27306DEF3DD0}" type="pres">
      <dgm:prSet presAssocID="{E355DCEE-CFED-4B4E-95C1-C3ED3918F3D3}" presName="hierChild3" presStyleCnt="0"/>
      <dgm:spPr/>
    </dgm:pt>
    <dgm:pt modelId="{1FDAFF91-CC20-4CEC-A22C-6CFA1AF43D26}" type="pres">
      <dgm:prSet presAssocID="{BD130280-A84B-4826-90BB-E35618FA732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3E345C9-92C5-4983-8DF3-051125F8AE0A}" type="pres">
      <dgm:prSet presAssocID="{6509BC69-7715-4AE9-8545-833A23F1F7D0}" presName="hierRoot3" presStyleCnt="0"/>
      <dgm:spPr/>
    </dgm:pt>
    <dgm:pt modelId="{601B44CD-6409-4344-87AA-937C3903C9BD}" type="pres">
      <dgm:prSet presAssocID="{6509BC69-7715-4AE9-8545-833A23F1F7D0}" presName="composite3" presStyleCnt="0"/>
      <dgm:spPr/>
    </dgm:pt>
    <dgm:pt modelId="{A464E424-42A2-42FE-8F6A-D586AC60FBD8}" type="pres">
      <dgm:prSet presAssocID="{6509BC69-7715-4AE9-8545-833A23F1F7D0}" presName="background3" presStyleLbl="node3" presStyleIdx="0" presStyleCnt="2"/>
      <dgm:spPr/>
    </dgm:pt>
    <dgm:pt modelId="{1DF10A25-C6B6-4B35-9C02-9BD8BC53F595}" type="pres">
      <dgm:prSet presAssocID="{6509BC69-7715-4AE9-8545-833A23F1F7D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6A01E-C427-4F5F-9182-417B3C1A3934}" type="pres">
      <dgm:prSet presAssocID="{6509BC69-7715-4AE9-8545-833A23F1F7D0}" presName="hierChild4" presStyleCnt="0"/>
      <dgm:spPr/>
    </dgm:pt>
    <dgm:pt modelId="{85343B2D-6766-4596-A7C0-7ED78437CB26}" type="pres">
      <dgm:prSet presAssocID="{535ADC1B-E987-4114-88E1-0020E71ACB4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962C6CD-1365-4D06-AF37-3EFB02EB03E0}" type="pres">
      <dgm:prSet presAssocID="{9C1EE866-C214-4A82-9547-61A5AA867C03}" presName="hierRoot3" presStyleCnt="0"/>
      <dgm:spPr/>
    </dgm:pt>
    <dgm:pt modelId="{1761A1DD-3FA4-48CA-8E31-28F21162221B}" type="pres">
      <dgm:prSet presAssocID="{9C1EE866-C214-4A82-9547-61A5AA867C03}" presName="composite3" presStyleCnt="0"/>
      <dgm:spPr/>
    </dgm:pt>
    <dgm:pt modelId="{F3349138-DD3D-4D01-ABC7-3B5EEB6CD915}" type="pres">
      <dgm:prSet presAssocID="{9C1EE866-C214-4A82-9547-61A5AA867C03}" presName="background3" presStyleLbl="node3" presStyleIdx="1" presStyleCnt="2"/>
      <dgm:spPr/>
    </dgm:pt>
    <dgm:pt modelId="{35177D51-DA6B-4B74-8542-DDCB57DE5FAE}" type="pres">
      <dgm:prSet presAssocID="{9C1EE866-C214-4A82-9547-61A5AA867C0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DCEDD-B050-45BA-AB37-49FF012CF37F}" type="pres">
      <dgm:prSet presAssocID="{9C1EE866-C214-4A82-9547-61A5AA867C03}" presName="hierChild4" presStyleCnt="0"/>
      <dgm:spPr/>
    </dgm:pt>
    <dgm:pt modelId="{C15F7BDE-BE17-440A-AFDC-26911405FC39}" type="pres">
      <dgm:prSet presAssocID="{44337762-FFBD-474D-B88E-C618616EDE17}" presName="Name10" presStyleLbl="parChTrans1D2" presStyleIdx="3" presStyleCnt="4"/>
      <dgm:spPr/>
      <dgm:t>
        <a:bodyPr/>
        <a:lstStyle/>
        <a:p>
          <a:endParaRPr lang="en-US"/>
        </a:p>
      </dgm:t>
    </dgm:pt>
    <dgm:pt modelId="{A3E7CD7C-9AAF-4D27-8553-AB64B598B24F}" type="pres">
      <dgm:prSet presAssocID="{091F882E-0915-4AFC-AFCD-B1181E37E14D}" presName="hierRoot2" presStyleCnt="0"/>
      <dgm:spPr/>
    </dgm:pt>
    <dgm:pt modelId="{B50516B6-83C9-4E4B-8910-F09105054128}" type="pres">
      <dgm:prSet presAssocID="{091F882E-0915-4AFC-AFCD-B1181E37E14D}" presName="composite2" presStyleCnt="0"/>
      <dgm:spPr/>
    </dgm:pt>
    <dgm:pt modelId="{AABC5D3A-A05C-4BE5-8A31-2BFE359C1ABF}" type="pres">
      <dgm:prSet presAssocID="{091F882E-0915-4AFC-AFCD-B1181E37E14D}" presName="background2" presStyleLbl="node2" presStyleIdx="3" presStyleCnt="4"/>
      <dgm:spPr/>
    </dgm:pt>
    <dgm:pt modelId="{E753A8D8-B50F-42C4-B0CE-D216BE908656}" type="pres">
      <dgm:prSet presAssocID="{091F882E-0915-4AFC-AFCD-B1181E37E14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FD2CB-B1CB-4D64-A7D5-D9DA29A6AE57}" type="pres">
      <dgm:prSet presAssocID="{091F882E-0915-4AFC-AFCD-B1181E37E14D}" presName="hierChild3" presStyleCnt="0"/>
      <dgm:spPr/>
    </dgm:pt>
  </dgm:ptLst>
  <dgm:cxnLst>
    <dgm:cxn modelId="{7952A79E-9A23-4A9A-BE2E-18CB79CFAA62}" srcId="{E355DCEE-CFED-4B4E-95C1-C3ED3918F3D3}" destId="{6509BC69-7715-4AE9-8545-833A23F1F7D0}" srcOrd="0" destOrd="0" parTransId="{BD130280-A84B-4826-90BB-E35618FA7329}" sibTransId="{08030457-AA43-4093-AB35-36508039FC04}"/>
    <dgm:cxn modelId="{29A742B8-1028-4B3A-86FA-1F7740909746}" type="presOf" srcId="{6621E396-22BB-4BAA-86D9-A1D5854857CA}" destId="{7E592DA7-86CE-4FE6-B528-72BCA053EDAC}" srcOrd="0" destOrd="0" presId="urn:microsoft.com/office/officeart/2005/8/layout/hierarchy1"/>
    <dgm:cxn modelId="{06343924-9343-490C-8185-42B81C07BFD5}" type="presOf" srcId="{9C1EE866-C214-4A82-9547-61A5AA867C03}" destId="{35177D51-DA6B-4B74-8542-DDCB57DE5FAE}" srcOrd="0" destOrd="0" presId="urn:microsoft.com/office/officeart/2005/8/layout/hierarchy1"/>
    <dgm:cxn modelId="{7622F0F6-314F-4E6B-BFFE-FF0CED15058F}" srcId="{64341ED1-133E-4A5F-B2CA-B7839122E5E1}" destId="{FD996A20-6A09-41F5-9196-06E15DA4ED74}" srcOrd="1" destOrd="0" parTransId="{BE3C59D4-0C3A-4CE8-8412-0142FC9112E5}" sibTransId="{44B172B9-B2CB-4CB3-8660-38A30D50B387}"/>
    <dgm:cxn modelId="{785E77C6-80DB-499B-A7BB-61E8D05FCBB3}" type="presOf" srcId="{535ADC1B-E987-4114-88E1-0020E71ACB45}" destId="{85343B2D-6766-4596-A7C0-7ED78437CB26}" srcOrd="0" destOrd="0" presId="urn:microsoft.com/office/officeart/2005/8/layout/hierarchy1"/>
    <dgm:cxn modelId="{AF143184-4851-4174-9641-5243E80A1E41}" type="presOf" srcId="{A92319EC-B566-4DF5-8DC2-9B499E48805C}" destId="{2E78A703-B9DD-425D-8C61-5CF4A53FAFA3}" srcOrd="0" destOrd="0" presId="urn:microsoft.com/office/officeart/2005/8/layout/hierarchy1"/>
    <dgm:cxn modelId="{1481D2D9-EBDC-4E7C-ACB9-80B1F694C79C}" type="presOf" srcId="{E355DCEE-CFED-4B4E-95C1-C3ED3918F3D3}" destId="{C62030B6-9838-4D35-81EF-6AE86E8FD0B7}" srcOrd="0" destOrd="0" presId="urn:microsoft.com/office/officeart/2005/8/layout/hierarchy1"/>
    <dgm:cxn modelId="{1E232702-92AF-4E01-AF65-5B01B06BC5F9}" type="presOf" srcId="{BE3C59D4-0C3A-4CE8-8412-0142FC9112E5}" destId="{35FDEEF8-A771-4D6A-821D-5DD0765F4E3F}" srcOrd="0" destOrd="0" presId="urn:microsoft.com/office/officeart/2005/8/layout/hierarchy1"/>
    <dgm:cxn modelId="{A5E4A230-47AD-4CCE-B63D-290746125B89}" srcId="{64341ED1-133E-4A5F-B2CA-B7839122E5E1}" destId="{E355DCEE-CFED-4B4E-95C1-C3ED3918F3D3}" srcOrd="2" destOrd="0" parTransId="{7343F464-1509-45F9-836B-82E0B529AC39}" sibTransId="{078DB322-C08D-4312-8C12-D8384FE5D6EB}"/>
    <dgm:cxn modelId="{869C7012-692A-402E-BF92-F79C2A072C8A}" type="presOf" srcId="{B426D3DF-981A-4ACA-BDCD-74F52BC54F36}" destId="{B20123EC-DD70-4002-B34F-72383B5AD1D0}" srcOrd="0" destOrd="0" presId="urn:microsoft.com/office/officeart/2005/8/layout/hierarchy1"/>
    <dgm:cxn modelId="{239411CF-1F0E-4179-854E-288A6804E8C1}" type="presOf" srcId="{44337762-FFBD-474D-B88E-C618616EDE17}" destId="{C15F7BDE-BE17-440A-AFDC-26911405FC39}" srcOrd="0" destOrd="0" presId="urn:microsoft.com/office/officeart/2005/8/layout/hierarchy1"/>
    <dgm:cxn modelId="{9AA3F2B4-85D7-4E67-A53B-D83B94482039}" type="presOf" srcId="{091F882E-0915-4AFC-AFCD-B1181E37E14D}" destId="{E753A8D8-B50F-42C4-B0CE-D216BE908656}" srcOrd="0" destOrd="0" presId="urn:microsoft.com/office/officeart/2005/8/layout/hierarchy1"/>
    <dgm:cxn modelId="{FF4E295E-7BB3-4B76-B185-4F0106A708BA}" srcId="{6621E396-22BB-4BAA-86D9-A1D5854857CA}" destId="{64341ED1-133E-4A5F-B2CA-B7839122E5E1}" srcOrd="0" destOrd="0" parTransId="{9D095FE8-8213-4B2B-8FC7-77FFB4BB1B88}" sibTransId="{6B23510D-A384-4590-9F26-464C17EB856C}"/>
    <dgm:cxn modelId="{2ABE6B4F-D2AE-4111-892F-4E82F39FE582}" type="presOf" srcId="{BD130280-A84B-4826-90BB-E35618FA7329}" destId="{1FDAFF91-CC20-4CEC-A22C-6CFA1AF43D26}" srcOrd="0" destOrd="0" presId="urn:microsoft.com/office/officeart/2005/8/layout/hierarchy1"/>
    <dgm:cxn modelId="{973EF651-2A9A-44E8-9B31-B34D541E13C6}" type="presOf" srcId="{6509BC69-7715-4AE9-8545-833A23F1F7D0}" destId="{1DF10A25-C6B6-4B35-9C02-9BD8BC53F595}" srcOrd="0" destOrd="0" presId="urn:microsoft.com/office/officeart/2005/8/layout/hierarchy1"/>
    <dgm:cxn modelId="{D7553362-3A4C-4B33-B7BF-53247DE2E997}" type="presOf" srcId="{64341ED1-133E-4A5F-B2CA-B7839122E5E1}" destId="{5573FD94-740A-4861-83F1-29D0DAEBDC74}" srcOrd="0" destOrd="0" presId="urn:microsoft.com/office/officeart/2005/8/layout/hierarchy1"/>
    <dgm:cxn modelId="{EAAC68D4-7227-400B-9B95-0206ABD7B679}" type="presOf" srcId="{7343F464-1509-45F9-836B-82E0B529AC39}" destId="{ECDC51A7-6312-4B5B-9113-87639623B933}" srcOrd="0" destOrd="0" presId="urn:microsoft.com/office/officeart/2005/8/layout/hierarchy1"/>
    <dgm:cxn modelId="{2525302B-B5D2-4C25-98D9-D15418FED570}" srcId="{E355DCEE-CFED-4B4E-95C1-C3ED3918F3D3}" destId="{9C1EE866-C214-4A82-9547-61A5AA867C03}" srcOrd="1" destOrd="0" parTransId="{535ADC1B-E987-4114-88E1-0020E71ACB45}" sibTransId="{F593FCBC-3BDA-47E4-BC69-F0F6F7CF17CA}"/>
    <dgm:cxn modelId="{628A9C82-BA29-4E3F-B65F-F63F75B68E9D}" srcId="{64341ED1-133E-4A5F-B2CA-B7839122E5E1}" destId="{091F882E-0915-4AFC-AFCD-B1181E37E14D}" srcOrd="3" destOrd="0" parTransId="{44337762-FFBD-474D-B88E-C618616EDE17}" sibTransId="{15C21F9D-4E60-420E-B892-0287CAD226B2}"/>
    <dgm:cxn modelId="{1F2F3D80-A2AC-4DFD-9FDD-F19D7BC04570}" srcId="{64341ED1-133E-4A5F-B2CA-B7839122E5E1}" destId="{B426D3DF-981A-4ACA-BDCD-74F52BC54F36}" srcOrd="0" destOrd="0" parTransId="{A92319EC-B566-4DF5-8DC2-9B499E48805C}" sibTransId="{7F8B996A-D72C-4828-95CF-F00D2E1FEFCD}"/>
    <dgm:cxn modelId="{D7F088F7-70F2-4D80-B287-C9676E3ACC1D}" type="presOf" srcId="{FD996A20-6A09-41F5-9196-06E15DA4ED74}" destId="{E8E6B3F1-996D-4405-A520-CB4BB672E79C}" srcOrd="0" destOrd="0" presId="urn:microsoft.com/office/officeart/2005/8/layout/hierarchy1"/>
    <dgm:cxn modelId="{A37C1BA9-717B-4608-BD6A-5F5D1626B9F1}" type="presParOf" srcId="{7E592DA7-86CE-4FE6-B528-72BCA053EDAC}" destId="{EB47D686-E303-417E-9EF5-4CB31FF033BA}" srcOrd="0" destOrd="0" presId="urn:microsoft.com/office/officeart/2005/8/layout/hierarchy1"/>
    <dgm:cxn modelId="{67D688D3-2880-4676-97BB-B1436622610C}" type="presParOf" srcId="{EB47D686-E303-417E-9EF5-4CB31FF033BA}" destId="{2D4E0BC2-F9F1-4407-8F38-F218C07A2C33}" srcOrd="0" destOrd="0" presId="urn:microsoft.com/office/officeart/2005/8/layout/hierarchy1"/>
    <dgm:cxn modelId="{E273DEE2-EA34-4263-86DB-F8EFFB5821F6}" type="presParOf" srcId="{2D4E0BC2-F9F1-4407-8F38-F218C07A2C33}" destId="{BEF97BD1-8EDB-42ED-B248-3EEE60E32564}" srcOrd="0" destOrd="0" presId="urn:microsoft.com/office/officeart/2005/8/layout/hierarchy1"/>
    <dgm:cxn modelId="{8EFFD2E6-D3FA-48A8-85A9-FA273F86C0FD}" type="presParOf" srcId="{2D4E0BC2-F9F1-4407-8F38-F218C07A2C33}" destId="{5573FD94-740A-4861-83F1-29D0DAEBDC74}" srcOrd="1" destOrd="0" presId="urn:microsoft.com/office/officeart/2005/8/layout/hierarchy1"/>
    <dgm:cxn modelId="{939AF8F0-50BA-410D-9B54-EF529DD936B5}" type="presParOf" srcId="{EB47D686-E303-417E-9EF5-4CB31FF033BA}" destId="{E441CBCD-6BF8-4EB4-8B0A-C01D0D0A6A03}" srcOrd="1" destOrd="0" presId="urn:microsoft.com/office/officeart/2005/8/layout/hierarchy1"/>
    <dgm:cxn modelId="{AD1A28D1-51FA-4D3E-B9FF-7DEEC1410B24}" type="presParOf" srcId="{E441CBCD-6BF8-4EB4-8B0A-C01D0D0A6A03}" destId="{2E78A703-B9DD-425D-8C61-5CF4A53FAFA3}" srcOrd="0" destOrd="0" presId="urn:microsoft.com/office/officeart/2005/8/layout/hierarchy1"/>
    <dgm:cxn modelId="{28E7DED2-895D-40C5-BFA0-26D823182839}" type="presParOf" srcId="{E441CBCD-6BF8-4EB4-8B0A-C01D0D0A6A03}" destId="{0233AA2A-A8F9-42FB-B65A-CD3A2E39AEFC}" srcOrd="1" destOrd="0" presId="urn:microsoft.com/office/officeart/2005/8/layout/hierarchy1"/>
    <dgm:cxn modelId="{CA2F64C8-F504-4231-80F3-298BA0E90FE8}" type="presParOf" srcId="{0233AA2A-A8F9-42FB-B65A-CD3A2E39AEFC}" destId="{C7341B5D-6051-45F9-B57B-7C4582C5D1DE}" srcOrd="0" destOrd="0" presId="urn:microsoft.com/office/officeart/2005/8/layout/hierarchy1"/>
    <dgm:cxn modelId="{E567F2E8-6D61-4157-9848-70904144EB51}" type="presParOf" srcId="{C7341B5D-6051-45F9-B57B-7C4582C5D1DE}" destId="{69A55FC9-07D5-493D-8766-75E430406216}" srcOrd="0" destOrd="0" presId="urn:microsoft.com/office/officeart/2005/8/layout/hierarchy1"/>
    <dgm:cxn modelId="{4B3BCCBC-4AD1-443B-B73A-31C3D3CC45D8}" type="presParOf" srcId="{C7341B5D-6051-45F9-B57B-7C4582C5D1DE}" destId="{B20123EC-DD70-4002-B34F-72383B5AD1D0}" srcOrd="1" destOrd="0" presId="urn:microsoft.com/office/officeart/2005/8/layout/hierarchy1"/>
    <dgm:cxn modelId="{D5018312-EEA0-4595-B3D5-87482AC9320F}" type="presParOf" srcId="{0233AA2A-A8F9-42FB-B65A-CD3A2E39AEFC}" destId="{9948315E-8E58-4D40-B5A4-6F11A14A5982}" srcOrd="1" destOrd="0" presId="urn:microsoft.com/office/officeart/2005/8/layout/hierarchy1"/>
    <dgm:cxn modelId="{D4487645-AAFD-449E-AC58-EF5E8D293E31}" type="presParOf" srcId="{E441CBCD-6BF8-4EB4-8B0A-C01D0D0A6A03}" destId="{35FDEEF8-A771-4D6A-821D-5DD0765F4E3F}" srcOrd="2" destOrd="0" presId="urn:microsoft.com/office/officeart/2005/8/layout/hierarchy1"/>
    <dgm:cxn modelId="{742964FB-E70B-4F4C-A983-AB1B65D5CFB6}" type="presParOf" srcId="{E441CBCD-6BF8-4EB4-8B0A-C01D0D0A6A03}" destId="{DDB92A0A-EA33-419D-9DA5-B51BC9A25EE3}" srcOrd="3" destOrd="0" presId="urn:microsoft.com/office/officeart/2005/8/layout/hierarchy1"/>
    <dgm:cxn modelId="{1E1884CC-503A-4C6E-9E5A-159E75685D4B}" type="presParOf" srcId="{DDB92A0A-EA33-419D-9DA5-B51BC9A25EE3}" destId="{B68E246C-7578-4A58-A91D-3CC150BDF1EA}" srcOrd="0" destOrd="0" presId="urn:microsoft.com/office/officeart/2005/8/layout/hierarchy1"/>
    <dgm:cxn modelId="{683E805F-FDA7-4954-85D2-F9B46B95CE4F}" type="presParOf" srcId="{B68E246C-7578-4A58-A91D-3CC150BDF1EA}" destId="{2DE0B614-F651-432D-93FC-82F30F1B3E94}" srcOrd="0" destOrd="0" presId="urn:microsoft.com/office/officeart/2005/8/layout/hierarchy1"/>
    <dgm:cxn modelId="{694DCDBD-41D1-44DA-ADC2-4CBDFC0E31C9}" type="presParOf" srcId="{B68E246C-7578-4A58-A91D-3CC150BDF1EA}" destId="{E8E6B3F1-996D-4405-A520-CB4BB672E79C}" srcOrd="1" destOrd="0" presId="urn:microsoft.com/office/officeart/2005/8/layout/hierarchy1"/>
    <dgm:cxn modelId="{3380D352-88F0-4561-821C-11B16566A5B6}" type="presParOf" srcId="{DDB92A0A-EA33-419D-9DA5-B51BC9A25EE3}" destId="{906FC2FE-D0A3-4A98-A7B3-911FBE4BAF03}" srcOrd="1" destOrd="0" presId="urn:microsoft.com/office/officeart/2005/8/layout/hierarchy1"/>
    <dgm:cxn modelId="{5E8F189F-12C8-4B2D-84AF-0F9687A731B5}" type="presParOf" srcId="{E441CBCD-6BF8-4EB4-8B0A-C01D0D0A6A03}" destId="{ECDC51A7-6312-4B5B-9113-87639623B933}" srcOrd="4" destOrd="0" presId="urn:microsoft.com/office/officeart/2005/8/layout/hierarchy1"/>
    <dgm:cxn modelId="{73AEADC4-7F3A-4BFE-85B7-0320DE194049}" type="presParOf" srcId="{E441CBCD-6BF8-4EB4-8B0A-C01D0D0A6A03}" destId="{0EBE78CE-66BB-4E69-A3B5-097C6A29660A}" srcOrd="5" destOrd="0" presId="urn:microsoft.com/office/officeart/2005/8/layout/hierarchy1"/>
    <dgm:cxn modelId="{920C4776-F06D-4D88-B0EB-C7B81BC70885}" type="presParOf" srcId="{0EBE78CE-66BB-4E69-A3B5-097C6A29660A}" destId="{1D58EB01-BEB4-4ED3-B8D5-6AEA7FCD28DD}" srcOrd="0" destOrd="0" presId="urn:microsoft.com/office/officeart/2005/8/layout/hierarchy1"/>
    <dgm:cxn modelId="{161A330D-A551-4AC4-A26D-B82BD6936700}" type="presParOf" srcId="{1D58EB01-BEB4-4ED3-B8D5-6AEA7FCD28DD}" destId="{A484A1D8-D679-4EBD-9ABE-AB9C24280E21}" srcOrd="0" destOrd="0" presId="urn:microsoft.com/office/officeart/2005/8/layout/hierarchy1"/>
    <dgm:cxn modelId="{B98E5BAB-139C-4660-99A1-3DBBE073030E}" type="presParOf" srcId="{1D58EB01-BEB4-4ED3-B8D5-6AEA7FCD28DD}" destId="{C62030B6-9838-4D35-81EF-6AE86E8FD0B7}" srcOrd="1" destOrd="0" presId="urn:microsoft.com/office/officeart/2005/8/layout/hierarchy1"/>
    <dgm:cxn modelId="{A299838C-D326-4110-A142-3D328ECC52B9}" type="presParOf" srcId="{0EBE78CE-66BB-4E69-A3B5-097C6A29660A}" destId="{B7D1E14B-5C8E-4934-A4E0-27306DEF3DD0}" srcOrd="1" destOrd="0" presId="urn:microsoft.com/office/officeart/2005/8/layout/hierarchy1"/>
    <dgm:cxn modelId="{695EC263-AA7E-4C28-BE03-5085F6224406}" type="presParOf" srcId="{B7D1E14B-5C8E-4934-A4E0-27306DEF3DD0}" destId="{1FDAFF91-CC20-4CEC-A22C-6CFA1AF43D26}" srcOrd="0" destOrd="0" presId="urn:microsoft.com/office/officeart/2005/8/layout/hierarchy1"/>
    <dgm:cxn modelId="{50D99985-6E46-4825-8DB6-4ABC8C718ECE}" type="presParOf" srcId="{B7D1E14B-5C8E-4934-A4E0-27306DEF3DD0}" destId="{73E345C9-92C5-4983-8DF3-051125F8AE0A}" srcOrd="1" destOrd="0" presId="urn:microsoft.com/office/officeart/2005/8/layout/hierarchy1"/>
    <dgm:cxn modelId="{D495C5EA-F961-47AA-B7F4-B8F74CEF3355}" type="presParOf" srcId="{73E345C9-92C5-4983-8DF3-051125F8AE0A}" destId="{601B44CD-6409-4344-87AA-937C3903C9BD}" srcOrd="0" destOrd="0" presId="urn:microsoft.com/office/officeart/2005/8/layout/hierarchy1"/>
    <dgm:cxn modelId="{2BF03B6E-C67F-4CF0-9B9A-4513E669C393}" type="presParOf" srcId="{601B44CD-6409-4344-87AA-937C3903C9BD}" destId="{A464E424-42A2-42FE-8F6A-D586AC60FBD8}" srcOrd="0" destOrd="0" presId="urn:microsoft.com/office/officeart/2005/8/layout/hierarchy1"/>
    <dgm:cxn modelId="{F38F4CE1-2066-424E-BFA4-DAA6B0550C19}" type="presParOf" srcId="{601B44CD-6409-4344-87AA-937C3903C9BD}" destId="{1DF10A25-C6B6-4B35-9C02-9BD8BC53F595}" srcOrd="1" destOrd="0" presId="urn:microsoft.com/office/officeart/2005/8/layout/hierarchy1"/>
    <dgm:cxn modelId="{C759F78A-B03B-46BC-A350-3F2C0A35F45F}" type="presParOf" srcId="{73E345C9-92C5-4983-8DF3-051125F8AE0A}" destId="{87A6A01E-C427-4F5F-9182-417B3C1A3934}" srcOrd="1" destOrd="0" presId="urn:microsoft.com/office/officeart/2005/8/layout/hierarchy1"/>
    <dgm:cxn modelId="{89CB153D-5FB5-4725-AA64-4D9AD6F9AC12}" type="presParOf" srcId="{B7D1E14B-5C8E-4934-A4E0-27306DEF3DD0}" destId="{85343B2D-6766-4596-A7C0-7ED78437CB26}" srcOrd="2" destOrd="0" presId="urn:microsoft.com/office/officeart/2005/8/layout/hierarchy1"/>
    <dgm:cxn modelId="{F7532772-DE7E-4D2B-8D52-FAD257ED7C69}" type="presParOf" srcId="{B7D1E14B-5C8E-4934-A4E0-27306DEF3DD0}" destId="{C962C6CD-1365-4D06-AF37-3EFB02EB03E0}" srcOrd="3" destOrd="0" presId="urn:microsoft.com/office/officeart/2005/8/layout/hierarchy1"/>
    <dgm:cxn modelId="{4B85B7B2-EA0C-46D6-AA0D-599718C456F9}" type="presParOf" srcId="{C962C6CD-1365-4D06-AF37-3EFB02EB03E0}" destId="{1761A1DD-3FA4-48CA-8E31-28F21162221B}" srcOrd="0" destOrd="0" presId="urn:microsoft.com/office/officeart/2005/8/layout/hierarchy1"/>
    <dgm:cxn modelId="{B85F3C24-22A8-4D0C-8159-D27CDDAA009C}" type="presParOf" srcId="{1761A1DD-3FA4-48CA-8E31-28F21162221B}" destId="{F3349138-DD3D-4D01-ABC7-3B5EEB6CD915}" srcOrd="0" destOrd="0" presId="urn:microsoft.com/office/officeart/2005/8/layout/hierarchy1"/>
    <dgm:cxn modelId="{9D1F1876-DDC0-4F41-8FD3-3AD7633F8FCB}" type="presParOf" srcId="{1761A1DD-3FA4-48CA-8E31-28F21162221B}" destId="{35177D51-DA6B-4B74-8542-DDCB57DE5FAE}" srcOrd="1" destOrd="0" presId="urn:microsoft.com/office/officeart/2005/8/layout/hierarchy1"/>
    <dgm:cxn modelId="{8F709D17-B620-4A18-BC0C-D1DA22F57A8B}" type="presParOf" srcId="{C962C6CD-1365-4D06-AF37-3EFB02EB03E0}" destId="{10FDCEDD-B050-45BA-AB37-49FF012CF37F}" srcOrd="1" destOrd="0" presId="urn:microsoft.com/office/officeart/2005/8/layout/hierarchy1"/>
    <dgm:cxn modelId="{31BD85E6-DC96-415F-B56A-B8556126A8AD}" type="presParOf" srcId="{E441CBCD-6BF8-4EB4-8B0A-C01D0D0A6A03}" destId="{C15F7BDE-BE17-440A-AFDC-26911405FC39}" srcOrd="6" destOrd="0" presId="urn:microsoft.com/office/officeart/2005/8/layout/hierarchy1"/>
    <dgm:cxn modelId="{41A25E7A-85B1-499A-AD86-9A0ABDE31B4C}" type="presParOf" srcId="{E441CBCD-6BF8-4EB4-8B0A-C01D0D0A6A03}" destId="{A3E7CD7C-9AAF-4D27-8553-AB64B598B24F}" srcOrd="7" destOrd="0" presId="urn:microsoft.com/office/officeart/2005/8/layout/hierarchy1"/>
    <dgm:cxn modelId="{B505688E-D89A-44C8-903F-2BDB41CBAB57}" type="presParOf" srcId="{A3E7CD7C-9AAF-4D27-8553-AB64B598B24F}" destId="{B50516B6-83C9-4E4B-8910-F09105054128}" srcOrd="0" destOrd="0" presId="urn:microsoft.com/office/officeart/2005/8/layout/hierarchy1"/>
    <dgm:cxn modelId="{F0043489-B6AA-4E16-BBE3-2F77E21BAB63}" type="presParOf" srcId="{B50516B6-83C9-4E4B-8910-F09105054128}" destId="{AABC5D3A-A05C-4BE5-8A31-2BFE359C1ABF}" srcOrd="0" destOrd="0" presId="urn:microsoft.com/office/officeart/2005/8/layout/hierarchy1"/>
    <dgm:cxn modelId="{55A86F93-1595-4304-B657-7346308498C0}" type="presParOf" srcId="{B50516B6-83C9-4E4B-8910-F09105054128}" destId="{E753A8D8-B50F-42C4-B0CE-D216BE908656}" srcOrd="1" destOrd="0" presId="urn:microsoft.com/office/officeart/2005/8/layout/hierarchy1"/>
    <dgm:cxn modelId="{2EEF6816-1EBE-4F94-A699-BEAD584F93EB}" type="presParOf" srcId="{A3E7CD7C-9AAF-4D27-8553-AB64B598B24F}" destId="{DF1FD2CB-B1CB-4D64-A7D5-D9DA29A6AE57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29898F-4230-4C04-89B4-BBC52548CEAF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B0F43-0CB4-4469-ACC9-B6FED27CD188}">
      <dgm:prSet phldrT="[Text]"/>
      <dgm:spPr/>
      <dgm:t>
        <a:bodyPr/>
        <a:lstStyle/>
        <a:p>
          <a:r>
            <a:rPr lang="en-US" dirty="0" smtClean="0"/>
            <a:t>Distributed Cuttlefish</a:t>
          </a:r>
          <a:endParaRPr lang="en-US" dirty="0"/>
        </a:p>
      </dgm:t>
    </dgm:pt>
    <dgm:pt modelId="{CE9222E0-CC56-46B9-B8AA-EED518A6ED93}" type="parTrans" cxnId="{D9CFD831-1ADD-4C3B-823C-681A0C1BB791}">
      <dgm:prSet/>
      <dgm:spPr/>
      <dgm:t>
        <a:bodyPr/>
        <a:lstStyle/>
        <a:p>
          <a:endParaRPr lang="en-US"/>
        </a:p>
      </dgm:t>
    </dgm:pt>
    <dgm:pt modelId="{8ADAE65D-532D-4924-92D2-A5756AC57904}" type="sibTrans" cxnId="{D9CFD831-1ADD-4C3B-823C-681A0C1BB791}">
      <dgm:prSet/>
      <dgm:spPr/>
      <dgm:t>
        <a:bodyPr/>
        <a:lstStyle/>
        <a:p>
          <a:r>
            <a:rPr lang="en-US" dirty="0" smtClean="0"/>
            <a:t>Prototypes</a:t>
          </a:r>
          <a:endParaRPr lang="en-US" dirty="0"/>
        </a:p>
      </dgm:t>
    </dgm:pt>
    <dgm:pt modelId="{3C7E4A7E-4E3A-459B-9042-6D724EC57350}" type="asst">
      <dgm:prSet phldrT="[Text]"/>
      <dgm:spPr/>
      <dgm:t>
        <a:bodyPr/>
        <a:lstStyle/>
        <a:p>
          <a:r>
            <a:rPr lang="en-US" dirty="0" smtClean="0"/>
            <a:t>Criteria</a:t>
          </a:r>
          <a:endParaRPr lang="en-US" dirty="0"/>
        </a:p>
      </dgm:t>
    </dgm:pt>
    <dgm:pt modelId="{6A82078C-C562-4F24-AE33-750E1AD7C515}" type="parTrans" cxnId="{8240FF2F-70A4-4D73-A32E-2EB404218086}">
      <dgm:prSet/>
      <dgm:spPr/>
      <dgm:t>
        <a:bodyPr/>
        <a:lstStyle/>
        <a:p>
          <a:endParaRPr lang="en-US"/>
        </a:p>
      </dgm:t>
    </dgm:pt>
    <dgm:pt modelId="{6B38C209-BF40-4679-A22D-14617B58B09F}" type="sibTrans" cxnId="{8240FF2F-70A4-4D73-A32E-2EB404218086}">
      <dgm:prSet/>
      <dgm:spPr/>
      <dgm:t>
        <a:bodyPr/>
        <a:lstStyle/>
        <a:p>
          <a:r>
            <a:rPr lang="en-US" dirty="0" smtClean="0"/>
            <a:t>I/O Communication</a:t>
          </a:r>
          <a:endParaRPr lang="en-US" dirty="0"/>
        </a:p>
      </dgm:t>
    </dgm:pt>
    <dgm:pt modelId="{DA5F2B4F-9775-4662-BAEF-040B8A64702E}">
      <dgm:prSet phldrT="[Text]"/>
      <dgm:spPr/>
      <dgm:t>
        <a:bodyPr/>
        <a:lstStyle/>
        <a:p>
          <a:r>
            <a:rPr lang="en-US" dirty="0" smtClean="0"/>
            <a:t>Prototype I</a:t>
          </a:r>
          <a:endParaRPr lang="en-US" dirty="0"/>
        </a:p>
      </dgm:t>
    </dgm:pt>
    <dgm:pt modelId="{6A0DD540-FD72-4453-B218-80B26E0A3A7D}" type="parTrans" cxnId="{F30C5C85-A9D5-4382-B422-FAE1388DB0A5}">
      <dgm:prSet/>
      <dgm:spPr/>
      <dgm:t>
        <a:bodyPr/>
        <a:lstStyle/>
        <a:p>
          <a:endParaRPr lang="en-US"/>
        </a:p>
      </dgm:t>
    </dgm:pt>
    <dgm:pt modelId="{E4D7C7AB-F8C4-4B54-8ED7-63B8CCEBC7D7}" type="sibTrans" cxnId="{F30C5C85-A9D5-4382-B422-FAE1388DB0A5}">
      <dgm:prSet/>
      <dgm:spPr/>
      <dgm:t>
        <a:bodyPr/>
        <a:lstStyle/>
        <a:p>
          <a:r>
            <a:rPr lang="en-US" dirty="0" smtClean="0"/>
            <a:t>I/O  through disk read /writes</a:t>
          </a:r>
          <a:endParaRPr lang="en-US" dirty="0"/>
        </a:p>
      </dgm:t>
    </dgm:pt>
    <dgm:pt modelId="{426AE966-DFB5-42BC-AF21-BC07BAFA0F9C}">
      <dgm:prSet phldrT="[Text]"/>
      <dgm:spPr/>
      <dgm:t>
        <a:bodyPr/>
        <a:lstStyle/>
        <a:p>
          <a:r>
            <a:rPr lang="en-US" dirty="0" smtClean="0"/>
            <a:t>Prototype II</a:t>
          </a:r>
          <a:endParaRPr lang="en-US" dirty="0"/>
        </a:p>
      </dgm:t>
    </dgm:pt>
    <dgm:pt modelId="{DE3FFC15-37D6-4B8F-B84F-435BBCD74A14}" type="parTrans" cxnId="{30C9F76A-46A4-4DE4-8EC1-6B6B78AB9F79}">
      <dgm:prSet/>
      <dgm:spPr/>
      <dgm:t>
        <a:bodyPr/>
        <a:lstStyle/>
        <a:p>
          <a:endParaRPr lang="en-US"/>
        </a:p>
      </dgm:t>
    </dgm:pt>
    <dgm:pt modelId="{35CF3C9B-6525-4879-A358-2AB8163DA34A}" type="sibTrans" cxnId="{30C9F76A-46A4-4DE4-8EC1-6B6B78AB9F79}">
      <dgm:prSet/>
      <dgm:spPr/>
      <dgm:t>
        <a:bodyPr/>
        <a:lstStyle/>
        <a:p>
          <a:r>
            <a:rPr lang="en-US" dirty="0" smtClean="0"/>
            <a:t>I/O by sending data over network</a:t>
          </a:r>
          <a:endParaRPr lang="en-US" dirty="0"/>
        </a:p>
      </dgm:t>
    </dgm:pt>
    <dgm:pt modelId="{E6B80AA5-6CAE-4DE6-990D-556F3EFB2763}" type="pres">
      <dgm:prSet presAssocID="{6029898F-4230-4C04-89B4-BBC52548CE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209B3D-8719-4FD2-968A-CE1DB3600320}" type="pres">
      <dgm:prSet presAssocID="{DFEB0F43-0CB4-4469-ACC9-B6FED27CD188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3637B51-142A-427F-8C93-E625DD3DA50D}" type="pres">
      <dgm:prSet presAssocID="{DFEB0F43-0CB4-4469-ACC9-B6FED27CD188}" presName="rootComposite1" presStyleCnt="0"/>
      <dgm:spPr/>
      <dgm:t>
        <a:bodyPr/>
        <a:lstStyle/>
        <a:p>
          <a:endParaRPr lang="en-US"/>
        </a:p>
      </dgm:t>
    </dgm:pt>
    <dgm:pt modelId="{50770E18-91D7-4E79-8868-6B6F1ABB0A5F}" type="pres">
      <dgm:prSet presAssocID="{DFEB0F43-0CB4-4469-ACC9-B6FED27CD188}" presName="rootText1" presStyleLbl="node0" presStyleIdx="0" presStyleCnt="1" custScaleX="152493" custScaleY="5799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861941-A33A-4C6F-A01B-6F1E36E77ED0}" type="pres">
      <dgm:prSet presAssocID="{DFEB0F43-0CB4-4469-ACC9-B6FED27CD188}" presName="titleText1" presStyleLbl="fgAcc0" presStyleIdx="0" presStyleCnt="1" custScaleX="70891" custScaleY="81781" custLinFactNeighborX="6883" custLinFactNeighborY="-7100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6CF781-3E53-443A-9ADC-3C2B3F798BAC}" type="pres">
      <dgm:prSet presAssocID="{DFEB0F43-0CB4-4469-ACC9-B6FED27CD188}" presName="rootConnector1" presStyleLbl="node1" presStyleIdx="0" presStyleCnt="2"/>
      <dgm:spPr/>
      <dgm:t>
        <a:bodyPr/>
        <a:lstStyle/>
        <a:p>
          <a:endParaRPr lang="en-US"/>
        </a:p>
      </dgm:t>
    </dgm:pt>
    <dgm:pt modelId="{61F265D8-49EA-47A8-A5F5-BB6B720B46D6}" type="pres">
      <dgm:prSet presAssocID="{DFEB0F43-0CB4-4469-ACC9-B6FED27CD188}" presName="hierChild2" presStyleCnt="0"/>
      <dgm:spPr/>
      <dgm:t>
        <a:bodyPr/>
        <a:lstStyle/>
        <a:p>
          <a:endParaRPr lang="en-US"/>
        </a:p>
      </dgm:t>
    </dgm:pt>
    <dgm:pt modelId="{96F1D845-DC2D-48F9-8EAB-4FA1016274EF}" type="pres">
      <dgm:prSet presAssocID="{6A0DD540-FD72-4453-B218-80B26E0A3A7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FC80993-DE48-4B30-AAEF-B80521B912B2}" type="pres">
      <dgm:prSet presAssocID="{DA5F2B4F-9775-4662-BAEF-040B8A6470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6E974E9-72BC-4B17-9C27-73BF114569DC}" type="pres">
      <dgm:prSet presAssocID="{DA5F2B4F-9775-4662-BAEF-040B8A64702E}" presName="rootComposite" presStyleCnt="0"/>
      <dgm:spPr/>
      <dgm:t>
        <a:bodyPr/>
        <a:lstStyle/>
        <a:p>
          <a:endParaRPr lang="en-US"/>
        </a:p>
      </dgm:t>
    </dgm:pt>
    <dgm:pt modelId="{1ADA7FED-6F70-4CE5-A3B0-F51B3922FFFE}" type="pres">
      <dgm:prSet presAssocID="{DA5F2B4F-9775-4662-BAEF-040B8A64702E}" presName="rootText" presStyleLbl="node1" presStyleIdx="0" presStyleCnt="2" custScaleX="78801" custScaleY="48457" custLinFactNeighborX="-16283" custLinFactNeighborY="-519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6DA1240-E4B1-484D-B02D-4F2DE5D54422}" type="pres">
      <dgm:prSet presAssocID="{DA5F2B4F-9775-4662-BAEF-040B8A64702E}" presName="titleText2" presStyleLbl="fgAcc1" presStyleIdx="0" presStyleCnt="2" custScaleX="94769" custScaleY="160573" custLinFactY="-84639" custLinFactNeighborX="-1183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EC031C-7EB2-410A-B239-FE8AF44258A0}" type="pres">
      <dgm:prSet presAssocID="{DA5F2B4F-9775-4662-BAEF-040B8A64702E}" presName="rootConnector" presStyleLbl="node2" presStyleIdx="0" presStyleCnt="0"/>
      <dgm:spPr/>
      <dgm:t>
        <a:bodyPr/>
        <a:lstStyle/>
        <a:p>
          <a:endParaRPr lang="en-US"/>
        </a:p>
      </dgm:t>
    </dgm:pt>
    <dgm:pt modelId="{62C1140C-1119-490C-9B09-16F116C36AEC}" type="pres">
      <dgm:prSet presAssocID="{DA5F2B4F-9775-4662-BAEF-040B8A64702E}" presName="hierChild4" presStyleCnt="0"/>
      <dgm:spPr/>
      <dgm:t>
        <a:bodyPr/>
        <a:lstStyle/>
        <a:p>
          <a:endParaRPr lang="en-US"/>
        </a:p>
      </dgm:t>
    </dgm:pt>
    <dgm:pt modelId="{C5BA19D9-4CFA-457F-8914-08EC822C4CD7}" type="pres">
      <dgm:prSet presAssocID="{DA5F2B4F-9775-4662-BAEF-040B8A64702E}" presName="hierChild5" presStyleCnt="0"/>
      <dgm:spPr/>
      <dgm:t>
        <a:bodyPr/>
        <a:lstStyle/>
        <a:p>
          <a:endParaRPr lang="en-US"/>
        </a:p>
      </dgm:t>
    </dgm:pt>
    <dgm:pt modelId="{CB1C7E6B-7295-402A-ADBE-54C0E1D388BE}" type="pres">
      <dgm:prSet presAssocID="{DE3FFC15-37D6-4B8F-B84F-435BBCD74A1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EB97C7-DC8A-4047-B728-77696187AFAF}" type="pres">
      <dgm:prSet presAssocID="{426AE966-DFB5-42BC-AF21-BC07BAFA0F9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D18467E-5624-4748-8B33-158EA0324409}" type="pres">
      <dgm:prSet presAssocID="{426AE966-DFB5-42BC-AF21-BC07BAFA0F9C}" presName="rootComposite" presStyleCnt="0"/>
      <dgm:spPr/>
      <dgm:t>
        <a:bodyPr/>
        <a:lstStyle/>
        <a:p>
          <a:endParaRPr lang="en-US"/>
        </a:p>
      </dgm:t>
    </dgm:pt>
    <dgm:pt modelId="{75A99C37-7CA4-4942-8AF4-242A6FA923A4}" type="pres">
      <dgm:prSet presAssocID="{426AE966-DFB5-42BC-AF21-BC07BAFA0F9C}" presName="rootText" presStyleLbl="node1" presStyleIdx="1" presStyleCnt="2" custScaleX="84675" custScaleY="48457" custLinFactNeighborX="19270" custLinFactNeighborY="-519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E393D22-92CA-4137-8D76-2FBC31BDD6E9}" type="pres">
      <dgm:prSet presAssocID="{426AE966-DFB5-42BC-AF21-BC07BAFA0F9C}" presName="titleText2" presStyleLbl="fgAcc1" presStyleIdx="1" presStyleCnt="2" custScaleX="108345" custScaleY="154370" custLinFactY="-87741" custLinFactNeighborX="23398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DD52173-2ACA-4403-A787-62C3A4A5F89C}" type="pres">
      <dgm:prSet presAssocID="{426AE966-DFB5-42BC-AF21-BC07BAFA0F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FCBD5E44-2FA7-46F3-A9C9-CAE8345A958D}" type="pres">
      <dgm:prSet presAssocID="{426AE966-DFB5-42BC-AF21-BC07BAFA0F9C}" presName="hierChild4" presStyleCnt="0"/>
      <dgm:spPr/>
      <dgm:t>
        <a:bodyPr/>
        <a:lstStyle/>
        <a:p>
          <a:endParaRPr lang="en-US"/>
        </a:p>
      </dgm:t>
    </dgm:pt>
    <dgm:pt modelId="{5E06F62F-1718-4417-A986-04486A679195}" type="pres">
      <dgm:prSet presAssocID="{426AE966-DFB5-42BC-AF21-BC07BAFA0F9C}" presName="hierChild5" presStyleCnt="0"/>
      <dgm:spPr/>
      <dgm:t>
        <a:bodyPr/>
        <a:lstStyle/>
        <a:p>
          <a:endParaRPr lang="en-US"/>
        </a:p>
      </dgm:t>
    </dgm:pt>
    <dgm:pt modelId="{BCDC1482-7255-4FE8-9257-7630A6312BD0}" type="pres">
      <dgm:prSet presAssocID="{DFEB0F43-0CB4-4469-ACC9-B6FED27CD188}" presName="hierChild3" presStyleCnt="0"/>
      <dgm:spPr/>
      <dgm:t>
        <a:bodyPr/>
        <a:lstStyle/>
        <a:p>
          <a:endParaRPr lang="en-US"/>
        </a:p>
      </dgm:t>
    </dgm:pt>
    <dgm:pt modelId="{B9DBE853-1220-4835-8021-A3F1FA6A5A9F}" type="pres">
      <dgm:prSet presAssocID="{6A82078C-C562-4F24-AE33-750E1AD7C515}" presName="Name96" presStyleLbl="parChTrans1D2" presStyleIdx="2" presStyleCnt="3"/>
      <dgm:spPr/>
      <dgm:t>
        <a:bodyPr/>
        <a:lstStyle/>
        <a:p>
          <a:endParaRPr lang="en-US"/>
        </a:p>
      </dgm:t>
    </dgm:pt>
    <dgm:pt modelId="{BF286FA2-5DD9-4B98-858D-92458EDFE24C}" type="pres">
      <dgm:prSet presAssocID="{3C7E4A7E-4E3A-459B-9042-6D724EC57350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2BD456-F637-46EF-ACB8-928C8FEDB430}" type="pres">
      <dgm:prSet presAssocID="{3C7E4A7E-4E3A-459B-9042-6D724EC57350}" presName="rootComposite3" presStyleCnt="0"/>
      <dgm:spPr/>
      <dgm:t>
        <a:bodyPr/>
        <a:lstStyle/>
        <a:p>
          <a:endParaRPr lang="en-US"/>
        </a:p>
      </dgm:t>
    </dgm:pt>
    <dgm:pt modelId="{AD02FB11-B753-4760-ADB6-F9FAD9A5836D}" type="pres">
      <dgm:prSet presAssocID="{3C7E4A7E-4E3A-459B-9042-6D724EC57350}" presName="rootText3" presStyleLbl="asst1" presStyleIdx="0" presStyleCnt="1" custScaleY="42040" custLinFactNeighborX="6212" custLinFactNeighborY="-56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CF532-F6CD-4A64-A778-D54AA026FE2F}" type="pres">
      <dgm:prSet presAssocID="{3C7E4A7E-4E3A-459B-9042-6D724EC57350}" presName="titleText3" presStyleLbl="fgAcc2" presStyleIdx="0" presStyleCnt="1" custLinFactY="-100000" custLinFactNeighborX="-8203" custLinFactNeighborY="-12440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A48193-0B53-4678-8686-17C8EF245215}" type="pres">
      <dgm:prSet presAssocID="{3C7E4A7E-4E3A-459B-9042-6D724EC57350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C17B156-046E-425A-A39C-B9180E7FC045}" type="pres">
      <dgm:prSet presAssocID="{3C7E4A7E-4E3A-459B-9042-6D724EC57350}" presName="hierChild6" presStyleCnt="0"/>
      <dgm:spPr/>
      <dgm:t>
        <a:bodyPr/>
        <a:lstStyle/>
        <a:p>
          <a:endParaRPr lang="en-US"/>
        </a:p>
      </dgm:t>
    </dgm:pt>
    <dgm:pt modelId="{FA5B5AEE-FBC1-4504-87C5-6D922C2B4D16}" type="pres">
      <dgm:prSet presAssocID="{3C7E4A7E-4E3A-459B-9042-6D724EC57350}" presName="hierChild7" presStyleCnt="0"/>
      <dgm:spPr/>
      <dgm:t>
        <a:bodyPr/>
        <a:lstStyle/>
        <a:p>
          <a:endParaRPr lang="en-US"/>
        </a:p>
      </dgm:t>
    </dgm:pt>
  </dgm:ptLst>
  <dgm:cxnLst>
    <dgm:cxn modelId="{2ABCDA28-6CE4-4E35-9EFE-FE31B97B6DF3}" type="presOf" srcId="{3C7E4A7E-4E3A-459B-9042-6D724EC57350}" destId="{AD02FB11-B753-4760-ADB6-F9FAD9A5836D}" srcOrd="0" destOrd="0" presId="urn:microsoft.com/office/officeart/2008/layout/NameandTitleOrganizationalChart"/>
    <dgm:cxn modelId="{D63AA18C-8D6C-48FE-B1CB-8A67573FA4B3}" type="presOf" srcId="{DE3FFC15-37D6-4B8F-B84F-435BBCD74A14}" destId="{CB1C7E6B-7295-402A-ADBE-54C0E1D388BE}" srcOrd="0" destOrd="0" presId="urn:microsoft.com/office/officeart/2008/layout/NameandTitleOrganizationalChart"/>
    <dgm:cxn modelId="{1B99A95D-BEE7-4487-9AFC-BF0CFB5EB0E4}" type="presOf" srcId="{DFEB0F43-0CB4-4469-ACC9-B6FED27CD188}" destId="{DD6CF781-3E53-443A-9ADC-3C2B3F798BAC}" srcOrd="1" destOrd="0" presId="urn:microsoft.com/office/officeart/2008/layout/NameandTitleOrganizationalChart"/>
    <dgm:cxn modelId="{D9CFD831-1ADD-4C3B-823C-681A0C1BB791}" srcId="{6029898F-4230-4C04-89B4-BBC52548CEAF}" destId="{DFEB0F43-0CB4-4469-ACC9-B6FED27CD188}" srcOrd="0" destOrd="0" parTransId="{CE9222E0-CC56-46B9-B8AA-EED518A6ED93}" sibTransId="{8ADAE65D-532D-4924-92D2-A5756AC57904}"/>
    <dgm:cxn modelId="{FC836C39-F536-49E8-87C1-4A4ECD15EC0C}" type="presOf" srcId="{DA5F2B4F-9775-4662-BAEF-040B8A64702E}" destId="{70EC031C-7EB2-410A-B239-FE8AF44258A0}" srcOrd="1" destOrd="0" presId="urn:microsoft.com/office/officeart/2008/layout/NameandTitleOrganizationalChart"/>
    <dgm:cxn modelId="{8240FF2F-70A4-4D73-A32E-2EB404218086}" srcId="{DFEB0F43-0CB4-4469-ACC9-B6FED27CD188}" destId="{3C7E4A7E-4E3A-459B-9042-6D724EC57350}" srcOrd="0" destOrd="0" parTransId="{6A82078C-C562-4F24-AE33-750E1AD7C515}" sibTransId="{6B38C209-BF40-4679-A22D-14617B58B09F}"/>
    <dgm:cxn modelId="{8F904056-B8F2-4BD4-BE2C-778E5B520C27}" type="presOf" srcId="{E4D7C7AB-F8C4-4B54-8ED7-63B8CCEBC7D7}" destId="{C6DA1240-E4B1-484D-B02D-4F2DE5D54422}" srcOrd="0" destOrd="0" presId="urn:microsoft.com/office/officeart/2008/layout/NameandTitleOrganizationalChart"/>
    <dgm:cxn modelId="{3C6D4F3B-B982-4F91-B94E-EB07831469EF}" type="presOf" srcId="{6029898F-4230-4C04-89B4-BBC52548CEAF}" destId="{E6B80AA5-6CAE-4DE6-990D-556F3EFB2763}" srcOrd="0" destOrd="0" presId="urn:microsoft.com/office/officeart/2008/layout/NameandTitleOrganizationalChart"/>
    <dgm:cxn modelId="{37F61D48-C1B2-4937-984E-B1911F2ABC69}" type="presOf" srcId="{DFEB0F43-0CB4-4469-ACC9-B6FED27CD188}" destId="{50770E18-91D7-4E79-8868-6B6F1ABB0A5F}" srcOrd="0" destOrd="0" presId="urn:microsoft.com/office/officeart/2008/layout/NameandTitleOrganizationalChart"/>
    <dgm:cxn modelId="{55258BF4-5535-4E6D-84BB-312B3F224392}" type="presOf" srcId="{8ADAE65D-532D-4924-92D2-A5756AC57904}" destId="{F5861941-A33A-4C6F-A01B-6F1E36E77ED0}" srcOrd="0" destOrd="0" presId="urn:microsoft.com/office/officeart/2008/layout/NameandTitleOrganizationalChart"/>
    <dgm:cxn modelId="{05B3D4F6-95AA-491D-8620-01C919590945}" type="presOf" srcId="{426AE966-DFB5-42BC-AF21-BC07BAFA0F9C}" destId="{5DD52173-2ACA-4403-A787-62C3A4A5F89C}" srcOrd="1" destOrd="0" presId="urn:microsoft.com/office/officeart/2008/layout/NameandTitleOrganizationalChart"/>
    <dgm:cxn modelId="{A24172F5-A61F-435D-BAD8-CE16C4DC21B2}" type="presOf" srcId="{35CF3C9B-6525-4879-A358-2AB8163DA34A}" destId="{DE393D22-92CA-4137-8D76-2FBC31BDD6E9}" srcOrd="0" destOrd="0" presId="urn:microsoft.com/office/officeart/2008/layout/NameandTitleOrganizationalChart"/>
    <dgm:cxn modelId="{78DC5DC7-5CA9-4057-A870-17AC9F1F915D}" type="presOf" srcId="{426AE966-DFB5-42BC-AF21-BC07BAFA0F9C}" destId="{75A99C37-7CA4-4942-8AF4-242A6FA923A4}" srcOrd="0" destOrd="0" presId="urn:microsoft.com/office/officeart/2008/layout/NameandTitleOrganizationalChart"/>
    <dgm:cxn modelId="{8062FCE3-C5DA-40BA-A09F-D7DFB1A6EB0E}" type="presOf" srcId="{6B38C209-BF40-4679-A22D-14617B58B09F}" destId="{2E9CF532-F6CD-4A64-A778-D54AA026FE2F}" srcOrd="0" destOrd="0" presId="urn:microsoft.com/office/officeart/2008/layout/NameandTitleOrganizationalChart"/>
    <dgm:cxn modelId="{F50E74F1-095F-46D4-8233-7606B08C5DC9}" type="presOf" srcId="{3C7E4A7E-4E3A-459B-9042-6D724EC57350}" destId="{D0A48193-0B53-4678-8686-17C8EF245215}" srcOrd="1" destOrd="0" presId="urn:microsoft.com/office/officeart/2008/layout/NameandTitleOrganizationalChart"/>
    <dgm:cxn modelId="{30C9F76A-46A4-4DE4-8EC1-6B6B78AB9F79}" srcId="{DFEB0F43-0CB4-4469-ACC9-B6FED27CD188}" destId="{426AE966-DFB5-42BC-AF21-BC07BAFA0F9C}" srcOrd="2" destOrd="0" parTransId="{DE3FFC15-37D6-4B8F-B84F-435BBCD74A14}" sibTransId="{35CF3C9B-6525-4879-A358-2AB8163DA34A}"/>
    <dgm:cxn modelId="{57B6AE12-CDC3-40EF-8046-7A04AD3DDA73}" type="presOf" srcId="{6A0DD540-FD72-4453-B218-80B26E0A3A7D}" destId="{96F1D845-DC2D-48F9-8EAB-4FA1016274EF}" srcOrd="0" destOrd="0" presId="urn:microsoft.com/office/officeart/2008/layout/NameandTitleOrganizationalChart"/>
    <dgm:cxn modelId="{B6A90F77-A5E3-40AD-831F-9E333CF8AA0E}" type="presOf" srcId="{6A82078C-C562-4F24-AE33-750E1AD7C515}" destId="{B9DBE853-1220-4835-8021-A3F1FA6A5A9F}" srcOrd="0" destOrd="0" presId="urn:microsoft.com/office/officeart/2008/layout/NameandTitleOrganizationalChart"/>
    <dgm:cxn modelId="{D2DA3590-4932-4490-92EE-A59E50718737}" type="presOf" srcId="{DA5F2B4F-9775-4662-BAEF-040B8A64702E}" destId="{1ADA7FED-6F70-4CE5-A3B0-F51B3922FFFE}" srcOrd="0" destOrd="0" presId="urn:microsoft.com/office/officeart/2008/layout/NameandTitleOrganizationalChart"/>
    <dgm:cxn modelId="{F30C5C85-A9D5-4382-B422-FAE1388DB0A5}" srcId="{DFEB0F43-0CB4-4469-ACC9-B6FED27CD188}" destId="{DA5F2B4F-9775-4662-BAEF-040B8A64702E}" srcOrd="1" destOrd="0" parTransId="{6A0DD540-FD72-4453-B218-80B26E0A3A7D}" sibTransId="{E4D7C7AB-F8C4-4B54-8ED7-63B8CCEBC7D7}"/>
    <dgm:cxn modelId="{9D7E5CC2-BDB7-42D4-B0A8-526FBC00AF30}" type="presParOf" srcId="{E6B80AA5-6CAE-4DE6-990D-556F3EFB2763}" destId="{01209B3D-8719-4FD2-968A-CE1DB3600320}" srcOrd="0" destOrd="0" presId="urn:microsoft.com/office/officeart/2008/layout/NameandTitleOrganizationalChart"/>
    <dgm:cxn modelId="{BDD78946-BECF-4CA5-B899-C5665CD72B4D}" type="presParOf" srcId="{01209B3D-8719-4FD2-968A-CE1DB3600320}" destId="{73637B51-142A-427F-8C93-E625DD3DA50D}" srcOrd="0" destOrd="0" presId="urn:microsoft.com/office/officeart/2008/layout/NameandTitleOrganizationalChart"/>
    <dgm:cxn modelId="{D0E6FDFA-583A-4490-A4C6-623DF48925C7}" type="presParOf" srcId="{73637B51-142A-427F-8C93-E625DD3DA50D}" destId="{50770E18-91D7-4E79-8868-6B6F1ABB0A5F}" srcOrd="0" destOrd="0" presId="urn:microsoft.com/office/officeart/2008/layout/NameandTitleOrganizationalChart"/>
    <dgm:cxn modelId="{F4B92B71-FDF8-4519-889C-2BBCE64819E2}" type="presParOf" srcId="{73637B51-142A-427F-8C93-E625DD3DA50D}" destId="{F5861941-A33A-4C6F-A01B-6F1E36E77ED0}" srcOrd="1" destOrd="0" presId="urn:microsoft.com/office/officeart/2008/layout/NameandTitleOrganizationalChart"/>
    <dgm:cxn modelId="{211EE6F0-E215-46F2-B3DC-BE75ED30565A}" type="presParOf" srcId="{73637B51-142A-427F-8C93-E625DD3DA50D}" destId="{DD6CF781-3E53-443A-9ADC-3C2B3F798BAC}" srcOrd="2" destOrd="0" presId="urn:microsoft.com/office/officeart/2008/layout/NameandTitleOrganizationalChart"/>
    <dgm:cxn modelId="{C9201DA2-FF92-486D-B2DA-935A7ED53085}" type="presParOf" srcId="{01209B3D-8719-4FD2-968A-CE1DB3600320}" destId="{61F265D8-49EA-47A8-A5F5-BB6B720B46D6}" srcOrd="1" destOrd="0" presId="urn:microsoft.com/office/officeart/2008/layout/NameandTitleOrganizationalChart"/>
    <dgm:cxn modelId="{D51726CF-B3D2-440E-9F5C-36ACC5EE8CEC}" type="presParOf" srcId="{61F265D8-49EA-47A8-A5F5-BB6B720B46D6}" destId="{96F1D845-DC2D-48F9-8EAB-4FA1016274EF}" srcOrd="0" destOrd="0" presId="urn:microsoft.com/office/officeart/2008/layout/NameandTitleOrganizationalChart"/>
    <dgm:cxn modelId="{92EC01E1-81F9-48D6-9BBE-546A9DAFDE4D}" type="presParOf" srcId="{61F265D8-49EA-47A8-A5F5-BB6B720B46D6}" destId="{0FC80993-DE48-4B30-AAEF-B80521B912B2}" srcOrd="1" destOrd="0" presId="urn:microsoft.com/office/officeart/2008/layout/NameandTitleOrganizationalChart"/>
    <dgm:cxn modelId="{9BD76469-716D-429F-AA99-418CF017C87C}" type="presParOf" srcId="{0FC80993-DE48-4B30-AAEF-B80521B912B2}" destId="{A6E974E9-72BC-4B17-9C27-73BF114569DC}" srcOrd="0" destOrd="0" presId="urn:microsoft.com/office/officeart/2008/layout/NameandTitleOrganizationalChart"/>
    <dgm:cxn modelId="{BFBA6B6F-1F5B-4960-ACCF-25AD9E98743D}" type="presParOf" srcId="{A6E974E9-72BC-4B17-9C27-73BF114569DC}" destId="{1ADA7FED-6F70-4CE5-A3B0-F51B3922FFFE}" srcOrd="0" destOrd="0" presId="urn:microsoft.com/office/officeart/2008/layout/NameandTitleOrganizationalChart"/>
    <dgm:cxn modelId="{48E344C3-17D5-4FC9-8C94-F40AFE0BF98A}" type="presParOf" srcId="{A6E974E9-72BC-4B17-9C27-73BF114569DC}" destId="{C6DA1240-E4B1-484D-B02D-4F2DE5D54422}" srcOrd="1" destOrd="0" presId="urn:microsoft.com/office/officeart/2008/layout/NameandTitleOrganizationalChart"/>
    <dgm:cxn modelId="{94E5D8B0-235D-4759-90E5-2C10109F74D7}" type="presParOf" srcId="{A6E974E9-72BC-4B17-9C27-73BF114569DC}" destId="{70EC031C-7EB2-410A-B239-FE8AF44258A0}" srcOrd="2" destOrd="0" presId="urn:microsoft.com/office/officeart/2008/layout/NameandTitleOrganizationalChart"/>
    <dgm:cxn modelId="{703927EE-3CBB-4E59-90CF-C2A24D9235FD}" type="presParOf" srcId="{0FC80993-DE48-4B30-AAEF-B80521B912B2}" destId="{62C1140C-1119-490C-9B09-16F116C36AEC}" srcOrd="1" destOrd="0" presId="urn:microsoft.com/office/officeart/2008/layout/NameandTitleOrganizationalChart"/>
    <dgm:cxn modelId="{8767D15F-B407-4CC1-8291-B7FCDD965DC8}" type="presParOf" srcId="{0FC80993-DE48-4B30-AAEF-B80521B912B2}" destId="{C5BA19D9-4CFA-457F-8914-08EC822C4CD7}" srcOrd="2" destOrd="0" presId="urn:microsoft.com/office/officeart/2008/layout/NameandTitleOrganizationalChart"/>
    <dgm:cxn modelId="{3ADAD5C4-FAC5-4F26-8197-B30497880C08}" type="presParOf" srcId="{61F265D8-49EA-47A8-A5F5-BB6B720B46D6}" destId="{CB1C7E6B-7295-402A-ADBE-54C0E1D388BE}" srcOrd="2" destOrd="0" presId="urn:microsoft.com/office/officeart/2008/layout/NameandTitleOrganizationalChart"/>
    <dgm:cxn modelId="{CFF4287C-1D91-45E2-9C55-16825039E9FF}" type="presParOf" srcId="{61F265D8-49EA-47A8-A5F5-BB6B720B46D6}" destId="{49EB97C7-DC8A-4047-B728-77696187AFAF}" srcOrd="3" destOrd="0" presId="urn:microsoft.com/office/officeart/2008/layout/NameandTitleOrganizationalChart"/>
    <dgm:cxn modelId="{7E961FB5-218E-4112-AA19-E17430CEB725}" type="presParOf" srcId="{49EB97C7-DC8A-4047-B728-77696187AFAF}" destId="{ED18467E-5624-4748-8B33-158EA0324409}" srcOrd="0" destOrd="0" presId="urn:microsoft.com/office/officeart/2008/layout/NameandTitleOrganizationalChart"/>
    <dgm:cxn modelId="{7496A205-1EAD-44E7-9CD8-9AE1E5A93A3E}" type="presParOf" srcId="{ED18467E-5624-4748-8B33-158EA0324409}" destId="{75A99C37-7CA4-4942-8AF4-242A6FA923A4}" srcOrd="0" destOrd="0" presId="urn:microsoft.com/office/officeart/2008/layout/NameandTitleOrganizationalChart"/>
    <dgm:cxn modelId="{525CD177-4E62-4DDA-89C3-BD2FB5496976}" type="presParOf" srcId="{ED18467E-5624-4748-8B33-158EA0324409}" destId="{DE393D22-92CA-4137-8D76-2FBC31BDD6E9}" srcOrd="1" destOrd="0" presId="urn:microsoft.com/office/officeart/2008/layout/NameandTitleOrganizationalChart"/>
    <dgm:cxn modelId="{2722BF4C-8C6E-45EE-8955-8F74B7CA1583}" type="presParOf" srcId="{ED18467E-5624-4748-8B33-158EA0324409}" destId="{5DD52173-2ACA-4403-A787-62C3A4A5F89C}" srcOrd="2" destOrd="0" presId="urn:microsoft.com/office/officeart/2008/layout/NameandTitleOrganizationalChart"/>
    <dgm:cxn modelId="{666AFAD0-FEDC-4442-9E40-FD623DBB8AD0}" type="presParOf" srcId="{49EB97C7-DC8A-4047-B728-77696187AFAF}" destId="{FCBD5E44-2FA7-46F3-A9C9-CAE8345A958D}" srcOrd="1" destOrd="0" presId="urn:microsoft.com/office/officeart/2008/layout/NameandTitleOrganizationalChart"/>
    <dgm:cxn modelId="{5CB11DBE-22B7-4227-A6EC-05F892A64297}" type="presParOf" srcId="{49EB97C7-DC8A-4047-B728-77696187AFAF}" destId="{5E06F62F-1718-4417-A986-04486A679195}" srcOrd="2" destOrd="0" presId="urn:microsoft.com/office/officeart/2008/layout/NameandTitleOrganizationalChart"/>
    <dgm:cxn modelId="{73EA4C88-1BA5-49AE-A8D4-48F1A7317C6B}" type="presParOf" srcId="{01209B3D-8719-4FD2-968A-CE1DB3600320}" destId="{BCDC1482-7255-4FE8-9257-7630A6312BD0}" srcOrd="2" destOrd="0" presId="urn:microsoft.com/office/officeart/2008/layout/NameandTitleOrganizationalChart"/>
    <dgm:cxn modelId="{4802DC3F-D4B2-4520-B164-67A25420101D}" type="presParOf" srcId="{BCDC1482-7255-4FE8-9257-7630A6312BD0}" destId="{B9DBE853-1220-4835-8021-A3F1FA6A5A9F}" srcOrd="0" destOrd="0" presId="urn:microsoft.com/office/officeart/2008/layout/NameandTitleOrganizationalChart"/>
    <dgm:cxn modelId="{8159D691-024D-4640-B4EC-7A8D5476EBEE}" type="presParOf" srcId="{BCDC1482-7255-4FE8-9257-7630A6312BD0}" destId="{BF286FA2-5DD9-4B98-858D-92458EDFE24C}" srcOrd="1" destOrd="0" presId="urn:microsoft.com/office/officeart/2008/layout/NameandTitleOrganizationalChart"/>
    <dgm:cxn modelId="{7329ADFC-5E04-4533-A415-2477F6EC9FD8}" type="presParOf" srcId="{BF286FA2-5DD9-4B98-858D-92458EDFE24C}" destId="{702BD456-F637-46EF-ACB8-928C8FEDB430}" srcOrd="0" destOrd="0" presId="urn:microsoft.com/office/officeart/2008/layout/NameandTitleOrganizationalChart"/>
    <dgm:cxn modelId="{377CE443-0C2F-46CA-8781-B5BC55F44601}" type="presParOf" srcId="{702BD456-F637-46EF-ACB8-928C8FEDB430}" destId="{AD02FB11-B753-4760-ADB6-F9FAD9A5836D}" srcOrd="0" destOrd="0" presId="urn:microsoft.com/office/officeart/2008/layout/NameandTitleOrganizationalChart"/>
    <dgm:cxn modelId="{3CEFCA06-1DFC-4D0A-B0F1-B984F9F30B59}" type="presParOf" srcId="{702BD456-F637-46EF-ACB8-928C8FEDB430}" destId="{2E9CF532-F6CD-4A64-A778-D54AA026FE2F}" srcOrd="1" destOrd="0" presId="urn:microsoft.com/office/officeart/2008/layout/NameandTitleOrganizationalChart"/>
    <dgm:cxn modelId="{D34BFB06-BF5F-4026-BB31-301DDC10362D}" type="presParOf" srcId="{702BD456-F637-46EF-ACB8-928C8FEDB430}" destId="{D0A48193-0B53-4678-8686-17C8EF245215}" srcOrd="2" destOrd="0" presId="urn:microsoft.com/office/officeart/2008/layout/NameandTitleOrganizationalChart"/>
    <dgm:cxn modelId="{CF850C2E-6E85-4427-9960-40D3576C1D18}" type="presParOf" srcId="{BF286FA2-5DD9-4B98-858D-92458EDFE24C}" destId="{4C17B156-046E-425A-A39C-B9180E7FC045}" srcOrd="1" destOrd="0" presId="urn:microsoft.com/office/officeart/2008/layout/NameandTitleOrganizationalChart"/>
    <dgm:cxn modelId="{9A127AD9-425A-4AE0-8FF4-1D21D8E499B7}" type="presParOf" srcId="{BF286FA2-5DD9-4B98-858D-92458EDFE24C}" destId="{FA5B5AEE-FBC1-4504-87C5-6D922C2B4D16}" srcOrd="2" destOrd="0" presId="urn:microsoft.com/office/officeart/2008/layout/NameandTitleOrganizationalChar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4F-7C9B-4AD8-A4E0-355BE21DECAD}">
      <dsp:nvSpPr>
        <dsp:cNvPr id="0" name=""/>
        <dsp:cNvSpPr/>
      </dsp:nvSpPr>
      <dsp:spPr>
        <a:xfrm>
          <a:off x="1785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Designing</a:t>
          </a:r>
          <a:endParaRPr lang="en-US" sz="2300" kern="1200" dirty="0"/>
        </a:p>
      </dsp:txBody>
      <dsp:txXfrm>
        <a:off x="436958" y="745926"/>
        <a:ext cx="1305521" cy="870346"/>
      </dsp:txXfrm>
    </dsp:sp>
    <dsp:sp modelId="{5BAAEAA7-D021-43B8-879F-390B2EF9DB92}">
      <dsp:nvSpPr>
        <dsp:cNvPr id="0" name=""/>
        <dsp:cNvSpPr/>
      </dsp:nvSpPr>
      <dsp:spPr>
        <a:xfrm>
          <a:off x="196006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Slicing &amp; Printing</a:t>
          </a:r>
          <a:endParaRPr lang="en-US" sz="2300" kern="1200" dirty="0"/>
        </a:p>
      </dsp:txBody>
      <dsp:txXfrm>
        <a:off x="2395239" y="745926"/>
        <a:ext cx="1305521" cy="870346"/>
      </dsp:txXfrm>
    </dsp:sp>
    <dsp:sp modelId="{68FBF925-E59F-4056-9E04-C1A849D3EDC9}">
      <dsp:nvSpPr>
        <dsp:cNvPr id="0" name=""/>
        <dsp:cNvSpPr/>
      </dsp:nvSpPr>
      <dsp:spPr>
        <a:xfrm>
          <a:off x="3918346" y="745926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Finishing </a:t>
          </a:r>
          <a:endParaRPr lang="en-US" sz="2300" kern="1200" dirty="0"/>
        </a:p>
      </dsp:txBody>
      <dsp:txXfrm>
        <a:off x="4353519" y="74592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00682-3313-476D-9195-849AA0621560}">
      <dsp:nvSpPr>
        <dsp:cNvPr id="0" name=""/>
        <dsp:cNvSpPr/>
      </dsp:nvSpPr>
      <dsp:spPr>
        <a:xfrm>
          <a:off x="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Input Parsing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" y="1397793"/>
        <a:ext cx="835819" cy="557212"/>
      </dsp:txXfrm>
    </dsp:sp>
    <dsp:sp modelId="{771B5359-AC59-491F-AE7E-C91287E4A360}">
      <dsp:nvSpPr>
        <dsp:cNvPr id="0" name=""/>
        <dsp:cNvSpPr/>
      </dsp:nvSpPr>
      <dsp:spPr>
        <a:xfrm>
          <a:off x="125372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Print object arrangement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532334" y="1397793"/>
        <a:ext cx="835819" cy="557212"/>
      </dsp:txXfrm>
    </dsp:sp>
    <dsp:sp modelId="{5535CA09-926A-457A-A4B7-21390F15F94F}">
      <dsp:nvSpPr>
        <dsp:cNvPr id="0" name=""/>
        <dsp:cNvSpPr/>
      </dsp:nvSpPr>
      <dsp:spPr>
        <a:xfrm>
          <a:off x="2507456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Rasterization &amp; Voxelization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86062" y="1397793"/>
        <a:ext cx="835819" cy="557212"/>
      </dsp:txXfrm>
    </dsp:sp>
    <dsp:sp modelId="{9D68CD03-B1A7-4BEA-B058-FD22B6150897}">
      <dsp:nvSpPr>
        <dsp:cNvPr id="0" name=""/>
        <dsp:cNvSpPr/>
      </dsp:nvSpPr>
      <dsp:spPr>
        <a:xfrm>
          <a:off x="3761184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Tonal Value Calculation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039790" y="1397793"/>
        <a:ext cx="835819" cy="557212"/>
      </dsp:txXfrm>
    </dsp:sp>
    <dsp:sp modelId="{47EC26A5-DB58-47F3-B21F-7ECE3520D744}">
      <dsp:nvSpPr>
        <dsp:cNvPr id="0" name=""/>
        <dsp:cNvSpPr/>
      </dsp:nvSpPr>
      <dsp:spPr>
        <a:xfrm>
          <a:off x="5014912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Layer Extraction and Half-toning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293518" y="1397793"/>
        <a:ext cx="835819" cy="557212"/>
      </dsp:txXfrm>
    </dsp:sp>
    <dsp:sp modelId="{1214DDDF-E3A3-4EB3-BFBD-CAE78864CA50}">
      <dsp:nvSpPr>
        <dsp:cNvPr id="0" name=""/>
        <dsp:cNvSpPr/>
      </dsp:nvSpPr>
      <dsp:spPr>
        <a:xfrm>
          <a:off x="6268640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Surface Distance Evaluation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547246" y="1397793"/>
        <a:ext cx="835819" cy="557212"/>
      </dsp:txXfrm>
    </dsp:sp>
    <dsp:sp modelId="{5D5D5C88-985A-485D-991E-57409E5BC77A}">
      <dsp:nvSpPr>
        <dsp:cNvPr id="0" name=""/>
        <dsp:cNvSpPr/>
      </dsp:nvSpPr>
      <dsp:spPr>
        <a:xfrm>
          <a:off x="7522368" y="1397793"/>
          <a:ext cx="1393031" cy="557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Output Generation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800974" y="13977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6CC98-E7D5-4D4E-ACD9-D9D53E7526DB}">
      <dsp:nvSpPr>
        <dsp:cNvPr id="0" name=""/>
        <dsp:cNvSpPr/>
      </dsp:nvSpPr>
      <dsp:spPr>
        <a:xfrm>
          <a:off x="2841277" y="1079400"/>
          <a:ext cx="1658541" cy="80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239"/>
              </a:lnTo>
              <a:lnTo>
                <a:pt x="1658541" y="558239"/>
              </a:lnTo>
              <a:lnTo>
                <a:pt x="1658541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976F8-1C91-4B4A-AF74-A6A32D597C6F}">
      <dsp:nvSpPr>
        <dsp:cNvPr id="0" name=""/>
        <dsp:cNvSpPr/>
      </dsp:nvSpPr>
      <dsp:spPr>
        <a:xfrm>
          <a:off x="1305979" y="1079400"/>
          <a:ext cx="1535297" cy="800206"/>
        </a:xfrm>
        <a:custGeom>
          <a:avLst/>
          <a:gdLst/>
          <a:ahLst/>
          <a:cxnLst/>
          <a:rect l="0" t="0" r="0" b="0"/>
          <a:pathLst>
            <a:path>
              <a:moveTo>
                <a:pt x="1535297" y="0"/>
              </a:moveTo>
              <a:lnTo>
                <a:pt x="1535297" y="558239"/>
              </a:lnTo>
              <a:lnTo>
                <a:pt x="0" y="558239"/>
              </a:lnTo>
              <a:lnTo>
                <a:pt x="0" y="800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24587-0A2B-4FE3-9D3F-3944C820D5B6}">
      <dsp:nvSpPr>
        <dsp:cNvPr id="0" name=""/>
        <dsp:cNvSpPr/>
      </dsp:nvSpPr>
      <dsp:spPr>
        <a:xfrm>
          <a:off x="1919577" y="308493"/>
          <a:ext cx="1843398" cy="770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4F81-F993-47EB-820A-B68DB3A5390E}">
      <dsp:nvSpPr>
        <dsp:cNvPr id="0" name=""/>
        <dsp:cNvSpPr/>
      </dsp:nvSpPr>
      <dsp:spPr>
        <a:xfrm>
          <a:off x="2209792" y="584197"/>
          <a:ext cx="1843398" cy="770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Shared resources</a:t>
          </a:r>
          <a:endParaRPr lang="en-US" sz="1600" b="1" kern="1200" dirty="0"/>
        </a:p>
      </dsp:txBody>
      <dsp:txXfrm>
        <a:off x="2232371" y="606776"/>
        <a:ext cx="1798240" cy="725748"/>
      </dsp:txXfrm>
    </dsp:sp>
    <dsp:sp modelId="{6BAED831-1434-4AE7-8DB7-037BBAC56C31}">
      <dsp:nvSpPr>
        <dsp:cNvPr id="0" name=""/>
        <dsp:cNvSpPr/>
      </dsp:nvSpPr>
      <dsp:spPr>
        <a:xfrm>
          <a:off x="12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332BF-C7D5-44C4-86AB-C5F8609888C3}">
      <dsp:nvSpPr>
        <dsp:cNvPr id="0" name=""/>
        <dsp:cNvSpPr/>
      </dsp:nvSpPr>
      <dsp:spPr>
        <a:xfrm>
          <a:off x="290227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Physical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resources which can be shared with some dependence on their location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Computation power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Storage devices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capacity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38805" y="2203888"/>
        <a:ext cx="2514777" cy="1561421"/>
      </dsp:txXfrm>
    </dsp:sp>
    <dsp:sp modelId="{54ED80A4-9519-416E-8692-A675E58D6A01}">
      <dsp:nvSpPr>
        <dsp:cNvPr id="0" name=""/>
        <dsp:cNvSpPr/>
      </dsp:nvSpPr>
      <dsp:spPr>
        <a:xfrm>
          <a:off x="3193851" y="1879606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73A8-C98B-4300-903C-ACC41DE49811}">
      <dsp:nvSpPr>
        <dsp:cNvPr id="0" name=""/>
        <dsp:cNvSpPr/>
      </dsp:nvSpPr>
      <dsp:spPr>
        <a:xfrm>
          <a:off x="3484066" y="2155310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Virtual Resources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-resources which can be shared independent of their physical location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Operating systems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and licenses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Tasks and applications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3532644" y="2203888"/>
        <a:ext cx="2514777" cy="156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7BDE-BE17-440A-AFDC-26911405FC39}">
      <dsp:nvSpPr>
        <dsp:cNvPr id="0" name=""/>
        <dsp:cNvSpPr/>
      </dsp:nvSpPr>
      <dsp:spPr>
        <a:xfrm>
          <a:off x="2977157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2337792" y="252729"/>
              </a:lnTo>
              <a:lnTo>
                <a:pt x="2337792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43B2D-6766-4596-A7C0-7ED78437CB26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AFF91-CC20-4CEC-A22C-6CFA1AF43D26}">
      <dsp:nvSpPr>
        <dsp:cNvPr id="0" name=""/>
        <dsp:cNvSpPr/>
      </dsp:nvSpPr>
      <dsp:spPr>
        <a:xfrm>
          <a:off x="2977157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C51A7-6312-4B5B-9113-87639623B933}">
      <dsp:nvSpPr>
        <dsp:cNvPr id="0" name=""/>
        <dsp:cNvSpPr/>
      </dsp:nvSpPr>
      <dsp:spPr>
        <a:xfrm>
          <a:off x="2977157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EEF8-A771-4D6A-821D-5DD0765F4E3F}">
      <dsp:nvSpPr>
        <dsp:cNvPr id="0" name=""/>
        <dsp:cNvSpPr/>
      </dsp:nvSpPr>
      <dsp:spPr>
        <a:xfrm>
          <a:off x="2197893" y="1188977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A703-B9DD-425D-8C61-5CF4A53FAFA3}">
      <dsp:nvSpPr>
        <dsp:cNvPr id="0" name=""/>
        <dsp:cNvSpPr/>
      </dsp:nvSpPr>
      <dsp:spPr>
        <a:xfrm>
          <a:off x="639365" y="1188977"/>
          <a:ext cx="2337792" cy="370858"/>
        </a:xfrm>
        <a:custGeom>
          <a:avLst/>
          <a:gdLst/>
          <a:ahLst/>
          <a:cxnLst/>
          <a:rect l="0" t="0" r="0" b="0"/>
          <a:pathLst>
            <a:path>
              <a:moveTo>
                <a:pt x="2337792" y="0"/>
              </a:moveTo>
              <a:lnTo>
                <a:pt x="2337792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7BD1-8EDB-42ED-B248-3EEE60E3256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FD94-740A-4861-83F1-29D0DAEBDC74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Distributed computing</a:t>
          </a:r>
          <a:endParaRPr lang="en-US" sz="1600" kern="1200" dirty="0"/>
        </a:p>
      </dsp:txBody>
      <dsp:txXfrm>
        <a:off x="2504978" y="537567"/>
        <a:ext cx="1227727" cy="762294"/>
      </dsp:txXfrm>
    </dsp:sp>
    <dsp:sp modelId="{69A55FC9-07D5-493D-8766-75E430406216}">
      <dsp:nvSpPr>
        <dsp:cNvPr id="0" name=""/>
        <dsp:cNvSpPr/>
      </dsp:nvSpPr>
      <dsp:spPr>
        <a:xfrm>
          <a:off x="1785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23EC-DD70-4002-B34F-72383B5AD1D0}">
      <dsp:nvSpPr>
        <dsp:cNvPr id="0" name=""/>
        <dsp:cNvSpPr/>
      </dsp:nvSpPr>
      <dsp:spPr>
        <a:xfrm>
          <a:off x="14347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Peer-to-Peer computing </a:t>
          </a:r>
          <a:endParaRPr lang="en-US" sz="1600" kern="1200" dirty="0"/>
        </a:p>
      </dsp:txBody>
      <dsp:txXfrm>
        <a:off x="167186" y="1718152"/>
        <a:ext cx="1227727" cy="762294"/>
      </dsp:txXfrm>
    </dsp:sp>
    <dsp:sp modelId="{2DE0B614-F651-432D-93FC-82F30F1B3E94}">
      <dsp:nvSpPr>
        <dsp:cNvPr id="0" name=""/>
        <dsp:cNvSpPr/>
      </dsp:nvSpPr>
      <dsp:spPr>
        <a:xfrm>
          <a:off x="1560314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B3F1-996D-4405-A520-CB4BB672E79C}">
      <dsp:nvSpPr>
        <dsp:cNvPr id="0" name=""/>
        <dsp:cNvSpPr/>
      </dsp:nvSpPr>
      <dsp:spPr>
        <a:xfrm>
          <a:off x="1701998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Cluster computing </a:t>
          </a:r>
          <a:endParaRPr lang="en-US" sz="1600" kern="1200" dirty="0"/>
        </a:p>
      </dsp:txBody>
      <dsp:txXfrm>
        <a:off x="1725714" y="1718152"/>
        <a:ext cx="1227727" cy="762294"/>
      </dsp:txXfrm>
    </dsp:sp>
    <dsp:sp modelId="{A484A1D8-D679-4EBD-9ABE-AB9C24280E21}">
      <dsp:nvSpPr>
        <dsp:cNvPr id="0" name=""/>
        <dsp:cNvSpPr/>
      </dsp:nvSpPr>
      <dsp:spPr>
        <a:xfrm>
          <a:off x="3118842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30B6-9838-4D35-81EF-6AE86E8FD0B7}">
      <dsp:nvSpPr>
        <dsp:cNvPr id="0" name=""/>
        <dsp:cNvSpPr/>
      </dsp:nvSpPr>
      <dsp:spPr>
        <a:xfrm>
          <a:off x="3260526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Utility computing</a:t>
          </a:r>
          <a:endParaRPr lang="en-US" sz="1600" kern="1200" dirty="0"/>
        </a:p>
      </dsp:txBody>
      <dsp:txXfrm>
        <a:off x="3284242" y="1718152"/>
        <a:ext cx="1227727" cy="762294"/>
      </dsp:txXfrm>
    </dsp:sp>
    <dsp:sp modelId="{A464E424-42A2-42FE-8F6A-D586AC60FBD8}">
      <dsp:nvSpPr>
        <dsp:cNvPr id="0" name=""/>
        <dsp:cNvSpPr/>
      </dsp:nvSpPr>
      <dsp:spPr>
        <a:xfrm>
          <a:off x="2339578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0A25-C6B6-4B35-9C02-9BD8BC53F595}">
      <dsp:nvSpPr>
        <dsp:cNvPr id="0" name=""/>
        <dsp:cNvSpPr/>
      </dsp:nvSpPr>
      <dsp:spPr>
        <a:xfrm>
          <a:off x="2481262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Grid computing</a:t>
          </a:r>
          <a:endParaRPr lang="en-US" sz="1600" kern="1200" dirty="0"/>
        </a:p>
      </dsp:txBody>
      <dsp:txXfrm>
        <a:off x="2504978" y="2898738"/>
        <a:ext cx="1227727" cy="762294"/>
      </dsp:txXfrm>
    </dsp:sp>
    <dsp:sp modelId="{F3349138-DD3D-4D01-ABC7-3B5EEB6CD915}">
      <dsp:nvSpPr>
        <dsp:cNvPr id="0" name=""/>
        <dsp:cNvSpPr/>
      </dsp:nvSpPr>
      <dsp:spPr>
        <a:xfrm>
          <a:off x="3898106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7D51-DA6B-4B74-8542-DDCB57DE5FAE}">
      <dsp:nvSpPr>
        <dsp:cNvPr id="0" name=""/>
        <dsp:cNvSpPr/>
      </dsp:nvSpPr>
      <dsp:spPr>
        <a:xfrm>
          <a:off x="403979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Cloud computing</a:t>
          </a:r>
          <a:endParaRPr lang="en-US" sz="1600" kern="1200" dirty="0"/>
        </a:p>
      </dsp:txBody>
      <dsp:txXfrm>
        <a:off x="4063506" y="2898738"/>
        <a:ext cx="1227727" cy="762294"/>
      </dsp:txXfrm>
    </dsp:sp>
    <dsp:sp modelId="{AABC5D3A-A05C-4BE5-8A31-2BFE359C1ABF}">
      <dsp:nvSpPr>
        <dsp:cNvPr id="0" name=""/>
        <dsp:cNvSpPr/>
      </dsp:nvSpPr>
      <dsp:spPr>
        <a:xfrm>
          <a:off x="467737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A8D8-B50F-42C4-B0CE-D216BE908656}">
      <dsp:nvSpPr>
        <dsp:cNvPr id="0" name=""/>
        <dsp:cNvSpPr/>
      </dsp:nvSpPr>
      <dsp:spPr>
        <a:xfrm>
          <a:off x="481905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Jungle computing</a:t>
          </a:r>
          <a:endParaRPr lang="en-US" sz="1600" kern="1200" dirty="0"/>
        </a:p>
      </dsp:txBody>
      <dsp:txXfrm>
        <a:off x="4842770" y="1718152"/>
        <a:ext cx="1227727" cy="762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BE853-1220-4835-8021-A3F1FA6A5A9F}">
      <dsp:nvSpPr>
        <dsp:cNvPr id="0" name=""/>
        <dsp:cNvSpPr/>
      </dsp:nvSpPr>
      <dsp:spPr>
        <a:xfrm>
          <a:off x="3869806" y="982048"/>
          <a:ext cx="419824" cy="849390"/>
        </a:xfrm>
        <a:custGeom>
          <a:avLst/>
          <a:gdLst/>
          <a:ahLst/>
          <a:cxnLst/>
          <a:rect l="0" t="0" r="0" b="0"/>
          <a:pathLst>
            <a:path>
              <a:moveTo>
                <a:pt x="419824" y="0"/>
              </a:moveTo>
              <a:lnTo>
                <a:pt x="419824" y="849390"/>
              </a:lnTo>
              <a:lnTo>
                <a:pt x="0" y="849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C7E6B-7295-402A-ADBE-54C0E1D388BE}">
      <dsp:nvSpPr>
        <dsp:cNvPr id="0" name=""/>
        <dsp:cNvSpPr/>
      </dsp:nvSpPr>
      <dsp:spPr>
        <a:xfrm>
          <a:off x="4289630" y="982048"/>
          <a:ext cx="2234879" cy="2340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156"/>
              </a:lnTo>
              <a:lnTo>
                <a:pt x="2234879" y="2021156"/>
              </a:lnTo>
              <a:lnTo>
                <a:pt x="2234879" y="23407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1D845-DC2D-48F9-8EAB-4FA1016274EF}">
      <dsp:nvSpPr>
        <dsp:cNvPr id="0" name=""/>
        <dsp:cNvSpPr/>
      </dsp:nvSpPr>
      <dsp:spPr>
        <a:xfrm>
          <a:off x="1547734" y="982048"/>
          <a:ext cx="2741896" cy="2340766"/>
        </a:xfrm>
        <a:custGeom>
          <a:avLst/>
          <a:gdLst/>
          <a:ahLst/>
          <a:cxnLst/>
          <a:rect l="0" t="0" r="0" b="0"/>
          <a:pathLst>
            <a:path>
              <a:moveTo>
                <a:pt x="2741896" y="0"/>
              </a:moveTo>
              <a:lnTo>
                <a:pt x="2741896" y="2021156"/>
              </a:lnTo>
              <a:lnTo>
                <a:pt x="0" y="2021156"/>
              </a:lnTo>
              <a:lnTo>
                <a:pt x="0" y="23407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70E18-91D7-4E79-8868-6B6F1ABB0A5F}">
      <dsp:nvSpPr>
        <dsp:cNvPr id="0" name=""/>
        <dsp:cNvSpPr/>
      </dsp:nvSpPr>
      <dsp:spPr>
        <a:xfrm>
          <a:off x="3137948" y="1301"/>
          <a:ext cx="2303364" cy="980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93288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Distributed Cuttlefish</a:t>
          </a:r>
          <a:endParaRPr lang="en-US" sz="2600" kern="1200" dirty="0"/>
        </a:p>
      </dsp:txBody>
      <dsp:txXfrm>
        <a:off x="3137948" y="1301"/>
        <a:ext cx="2303364" cy="980746"/>
      </dsp:txXfrm>
    </dsp:sp>
    <dsp:sp modelId="{F5861941-A33A-4C6F-A01B-6F1E36E77ED0}">
      <dsp:nvSpPr>
        <dsp:cNvPr id="0" name=""/>
        <dsp:cNvSpPr/>
      </dsp:nvSpPr>
      <dsp:spPr>
        <a:xfrm>
          <a:off x="3956935" y="913756"/>
          <a:ext cx="1459060" cy="37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Prototypes</a:t>
          </a:r>
          <a:endParaRPr lang="en-US" sz="2300" kern="1200" dirty="0"/>
        </a:p>
      </dsp:txBody>
      <dsp:txXfrm>
        <a:off x="3956935" y="913756"/>
        <a:ext cx="1459060" cy="373400"/>
      </dsp:txXfrm>
    </dsp:sp>
    <dsp:sp modelId="{1ADA7FED-6F70-4CE5-A3B0-F51B3922FFFE}">
      <dsp:nvSpPr>
        <dsp:cNvPr id="0" name=""/>
        <dsp:cNvSpPr/>
      </dsp:nvSpPr>
      <dsp:spPr>
        <a:xfrm>
          <a:off x="442124" y="3322815"/>
          <a:ext cx="2211219" cy="663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93288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Prototype I</a:t>
          </a:r>
          <a:endParaRPr lang="en-US" sz="2600" kern="1200" dirty="0"/>
        </a:p>
      </dsp:txBody>
      <dsp:txXfrm>
        <a:off x="442124" y="3322815"/>
        <a:ext cx="2211219" cy="663743"/>
      </dsp:txXfrm>
    </dsp:sp>
    <dsp:sp modelId="{C6DA1240-E4B1-484D-B02D-4F2DE5D54422}">
      <dsp:nvSpPr>
        <dsp:cNvPr id="0" name=""/>
        <dsp:cNvSpPr/>
      </dsp:nvSpPr>
      <dsp:spPr>
        <a:xfrm>
          <a:off x="505072" y="3831191"/>
          <a:ext cx="2480895" cy="4565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I/O  through disk read /writes</a:t>
          </a:r>
          <a:endParaRPr lang="en-US" sz="1500" kern="1200" dirty="0"/>
        </a:p>
      </dsp:txBody>
      <dsp:txXfrm>
        <a:off x="505072" y="3831191"/>
        <a:ext cx="2480895" cy="456586"/>
      </dsp:txXfrm>
    </dsp:sp>
    <dsp:sp modelId="{75A99C37-7CA4-4942-8AF4-242A6FA923A4}">
      <dsp:nvSpPr>
        <dsp:cNvPr id="0" name=""/>
        <dsp:cNvSpPr/>
      </dsp:nvSpPr>
      <dsp:spPr>
        <a:xfrm>
          <a:off x="5346240" y="3322815"/>
          <a:ext cx="2356540" cy="663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93288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Prototype II</a:t>
          </a:r>
          <a:endParaRPr lang="en-US" sz="2600" kern="1200" dirty="0"/>
        </a:p>
      </dsp:txBody>
      <dsp:txXfrm>
        <a:off x="5346240" y="3322815"/>
        <a:ext cx="2356540" cy="663743"/>
      </dsp:txXfrm>
    </dsp:sp>
    <dsp:sp modelId="{DE393D22-92CA-4137-8D76-2FBC31BDD6E9}">
      <dsp:nvSpPr>
        <dsp:cNvPr id="0" name=""/>
        <dsp:cNvSpPr/>
      </dsp:nvSpPr>
      <dsp:spPr>
        <a:xfrm>
          <a:off x="5447662" y="3824511"/>
          <a:ext cx="2378035" cy="4565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I/O by sending data as stream of bytes</a:t>
          </a:r>
          <a:endParaRPr lang="en-US" sz="1500" kern="1200" dirty="0"/>
        </a:p>
      </dsp:txBody>
      <dsp:txXfrm>
        <a:off x="5447662" y="3824511"/>
        <a:ext cx="2378035" cy="456586"/>
      </dsp:txXfrm>
    </dsp:sp>
    <dsp:sp modelId="{AD02FB11-B753-4760-ADB6-F9FAD9A5836D}">
      <dsp:nvSpPr>
        <dsp:cNvPr id="0" name=""/>
        <dsp:cNvSpPr/>
      </dsp:nvSpPr>
      <dsp:spPr>
        <a:xfrm>
          <a:off x="1224237" y="1543516"/>
          <a:ext cx="2645568" cy="575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93288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Criteria</a:t>
          </a:r>
          <a:endParaRPr lang="en-US" sz="2600" kern="1200" dirty="0"/>
        </a:p>
      </dsp:txBody>
      <dsp:txXfrm>
        <a:off x="1224237" y="1543516"/>
        <a:ext cx="2645568" cy="575846"/>
      </dsp:txXfrm>
    </dsp:sp>
    <dsp:sp modelId="{2E9CF532-F6CD-4A64-A778-D54AA026FE2F}">
      <dsp:nvSpPr>
        <dsp:cNvPr id="0" name=""/>
        <dsp:cNvSpPr/>
      </dsp:nvSpPr>
      <dsp:spPr>
        <a:xfrm>
          <a:off x="1393694" y="1967161"/>
          <a:ext cx="2381011" cy="4565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I/O Communication</a:t>
          </a:r>
          <a:endParaRPr lang="en-US" sz="2200" kern="1200" dirty="0"/>
        </a:p>
      </dsp:txBody>
      <dsp:txXfrm>
        <a:off x="1393694" y="1967161"/>
        <a:ext cx="2381011" cy="456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262172334"/>
              </p:ext>
            </p:extLst>
          </p:nvPr>
        </p:nvGraphicFramePr>
        <p:xfrm>
          <a:off x="1447800" y="1752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1905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3-Step 3D Printing Process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01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9333" y="2504936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24000" y="2501884"/>
            <a:ext cx="1399032" cy="1309006"/>
            <a:chOff x="1639362" y="2511849"/>
            <a:chExt cx="1588736" cy="1242282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78523" y="2848028"/>
              <a:ext cx="1295400" cy="87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SlavePJ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Collector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62803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2970409429"/>
              </p:ext>
            </p:extLst>
          </p:nvPr>
        </p:nvGraphicFramePr>
        <p:xfrm>
          <a:off x="152400" y="15240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4495800" y="3581400"/>
            <a:ext cx="3810000" cy="12700"/>
          </a:xfrm>
          <a:prstGeom prst="curvedConnector3">
            <a:avLst>
              <a:gd name="adj1" fmla="val 524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6900" y="35941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repeated </a:t>
            </a:r>
            <a:r>
              <a:rPr lang="en-US" sz="1000" dirty="0"/>
              <a:t>chunk-wise</a:t>
            </a:r>
          </a:p>
        </p:txBody>
      </p:sp>
    </p:spTree>
    <p:extLst>
      <p:ext uri="{BB962C8B-B14F-4D97-AF65-F5344CB8AC3E}">
        <p14:creationId xmlns="" xmlns:p14="http://schemas.microsoft.com/office/powerpoint/2010/main" val="352288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217214646"/>
              </p:ext>
            </p:extLst>
          </p:nvPr>
        </p:nvGraphicFramePr>
        <p:xfrm>
          <a:off x="228600" y="2133600"/>
          <a:ext cx="8915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4465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8643526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29532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39181"/>
            <a:ext cx="574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4574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48577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0605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14375"/>
            <a:ext cx="4953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8690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004888"/>
            <a:ext cx="4695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8696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0892662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84700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204"/>
            <a:ext cx="8229600" cy="38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203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729400" y="3125638"/>
            <a:ext cx="1676400" cy="13716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563" y="2179608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9263" y="491507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978879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2329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1804" y="22997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09901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3563" y="50352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nodeText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36634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</a:t>
            </a:r>
            <a:r>
              <a:rPr lang="en-US" dirty="0" err="1" smtClean="0"/>
              <a:t>CSSText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2895600" y="2819400"/>
            <a:ext cx="1079303" cy="507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V="1">
            <a:off x="2973324" y="4296372"/>
            <a:ext cx="1001579" cy="69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5"/>
          </p:cNvCxnSpPr>
          <p:nvPr/>
        </p:nvCxnSpPr>
        <p:spPr>
          <a:xfrm flipH="1" flipV="1">
            <a:off x="5160297" y="4296372"/>
            <a:ext cx="1008855" cy="62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7"/>
          </p:cNvCxnSpPr>
          <p:nvPr/>
        </p:nvCxnSpPr>
        <p:spPr>
          <a:xfrm flipH="1">
            <a:off x="5160297" y="2789208"/>
            <a:ext cx="1041923" cy="53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292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57163"/>
            <a:ext cx="8391525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9664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0088"/>
            <a:ext cx="8648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617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4924" y="1619401"/>
            <a:ext cx="1656941" cy="1180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Thread-Producer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70826" y="3499163"/>
            <a:ext cx="4132053" cy="685800"/>
            <a:chOff x="2370826" y="3499163"/>
            <a:chExt cx="4132053" cy="685800"/>
          </a:xfrm>
        </p:grpSpPr>
        <p:sp>
          <p:nvSpPr>
            <p:cNvPr id="5" name="Rectangle 4"/>
            <p:cNvSpPr/>
            <p:nvPr/>
          </p:nvSpPr>
          <p:spPr>
            <a:xfrm>
              <a:off x="23708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8026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59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5354" y="3499163"/>
              <a:ext cx="4572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8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40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12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4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45679" y="3499163"/>
              <a:ext cx="4572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2997679" y="5029200"/>
            <a:ext cx="16764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Thread - Consumer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736094">
            <a:off x="2818054" y="2878323"/>
            <a:ext cx="1385350" cy="2064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36094">
            <a:off x="2450450" y="4489143"/>
            <a:ext cx="1183242" cy="322058"/>
          </a:xfrm>
          <a:prstGeom prst="rightArrow">
            <a:avLst>
              <a:gd name="adj1" fmla="val 27638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78679" y="2374212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work-item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6800" y="4712240"/>
            <a:ext cx="22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 work-item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9400" y="3657397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Bounded Buffer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26788" y="4211743"/>
            <a:ext cx="1161691" cy="817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8638" y="4211743"/>
            <a:ext cx="1487762" cy="869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>
            <a:off x="4902679" y="4184963"/>
            <a:ext cx="914400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59879" y="4181982"/>
            <a:ext cx="595223" cy="84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</p:cNvCxnSpPr>
          <p:nvPr/>
        </p:nvCxnSpPr>
        <p:spPr>
          <a:xfrm>
            <a:off x="5817079" y="4184963"/>
            <a:ext cx="278921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</p:cNvCxnSpPr>
          <p:nvPr/>
        </p:nvCxnSpPr>
        <p:spPr>
          <a:xfrm flipH="1">
            <a:off x="6172200" y="4184963"/>
            <a:ext cx="102079" cy="84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453" y="5079675"/>
            <a:ext cx="128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slots</a:t>
            </a:r>
          </a:p>
        </p:txBody>
      </p:sp>
    </p:spTree>
    <p:extLst>
      <p:ext uri="{BB962C8B-B14F-4D97-AF65-F5344CB8AC3E}">
        <p14:creationId xmlns="" xmlns:p14="http://schemas.microsoft.com/office/powerpoint/2010/main" val="247618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62100" y="2716962"/>
            <a:ext cx="13335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bytes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66800" y="2951852"/>
            <a:ext cx="495300" cy="15886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8726" y="3364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2716962"/>
            <a:ext cx="124436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bytes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93734" y="2733676"/>
            <a:ext cx="838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416560" y="2877271"/>
            <a:ext cx="669985" cy="1362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01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1423359"/>
            <a:ext cx="2819400" cy="231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7438" y="1406106"/>
            <a:ext cx="2895600" cy="232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6361"/>
            <a:ext cx="990600" cy="99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awuHlYg8VnbUKKTbw6BzhL0p3a_QE1h9Zx_5SlKXOWPBfH9k0rEyCmYbPwIYNU2L3Eidk3PZGC3_CkONcmwn1xGNY0l6MB4zi7uj9olYReGI5iRSBoUM_pvcIYwZgMZmBZQeCtJnj3V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45" y="1573961"/>
            <a:ext cx="838200" cy="1143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716962"/>
            <a:ext cx="12192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</a:t>
            </a:r>
            <a:r>
              <a:rPr lang="en-US" dirty="0" smtClean="0"/>
              <a:t>bytes</a:t>
            </a:r>
            <a:endParaRPr lang="en-US" dirty="0" smtClean="0"/>
          </a:p>
        </p:txBody>
      </p:sp>
      <p:sp>
        <p:nvSpPr>
          <p:cNvPr id="24" name="Right Arrow 23"/>
          <p:cNvSpPr/>
          <p:nvPr/>
        </p:nvSpPr>
        <p:spPr>
          <a:xfrm>
            <a:off x="1524000" y="2836036"/>
            <a:ext cx="380998" cy="28816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2976" y="3364468"/>
            <a:ext cx="178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315200" y="2819401"/>
            <a:ext cx="381000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2300" y="3364468"/>
            <a:ext cx="19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Decompression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Node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27652" y="1427037"/>
            <a:ext cx="15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Receiver Node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5023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65962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37560" y="2285202"/>
            <a:ext cx="23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over the network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54925" y="26610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23340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2612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5685" y="26787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38600" y="26782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67090" y="26616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25" y="2499893"/>
            <a:ext cx="1019426" cy="86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608355"/>
            <a:ext cx="1016800" cy="8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7772400" y="2743200"/>
            <a:ext cx="1143000" cy="559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</a:t>
            </a:r>
            <a:r>
              <a:rPr lang="en-US" dirty="0" smtClean="0"/>
              <a:t>bytes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8158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" cy="228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" y="1355829"/>
            <a:ext cx="858841" cy="100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65439" y="1744714"/>
            <a:ext cx="73152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4.googleusercontent.com/rsiEutQMpDQ8JPa0Z57viaW6-nPgInssM-m9afFbGOiQeKpzWm0C1Nv4oGPTfDt59vzDH8dL2zo2Ywz7so_fS_Pu534mVc9q_fXe1TlpqYbvTTecT07qxf0f-FWtIarlEJw3u7-JNI9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2851"/>
            <a:ext cx="1279585" cy="1279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JSON f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JSON fil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77" y="2033472"/>
            <a:ext cx="536635" cy="5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5575" y="2536558"/>
            <a:ext cx="7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5624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131388" y="1793884"/>
            <a:ext cx="602412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447800"/>
            <a:ext cx="2667000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152234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the JSON file and get communicator (which uses chosen protocol) by querying the 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65329" y="1841391"/>
            <a:ext cx="573478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0437" y="1428904"/>
            <a:ext cx="1821163" cy="129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147839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send and receive using the communicator</a:t>
            </a:r>
            <a:endParaRPr lang="en-US" dirty="0"/>
          </a:p>
        </p:txBody>
      </p:sp>
      <p:pic>
        <p:nvPicPr>
          <p:cNvPr id="1033" name="Picture 9" descr="Image result for communica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6" y="3242906"/>
            <a:ext cx="769305" cy="7971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loud 14"/>
          <p:cNvSpPr/>
          <p:nvPr/>
        </p:nvSpPr>
        <p:spPr>
          <a:xfrm>
            <a:off x="5791200" y="2905890"/>
            <a:ext cx="2895600" cy="219951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22719" y="33528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0300" y="4105355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TCP/UDP sockets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91400" y="3810000"/>
            <a:ext cx="8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Curved Up Arrow 21"/>
          <p:cNvSpPr/>
          <p:nvPr/>
        </p:nvSpPr>
        <p:spPr>
          <a:xfrm rot="2626550">
            <a:off x="4864165" y="3100444"/>
            <a:ext cx="1200943" cy="435178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47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286000"/>
            <a:ext cx="78630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05000" y="2057400"/>
            <a:ext cx="0" cy="3276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05000" y="5295900"/>
            <a:ext cx="3505200" cy="38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905000" y="2971800"/>
            <a:ext cx="2819400" cy="234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8576160">
            <a:off x="1348562" y="3820723"/>
            <a:ext cx="3735649" cy="313370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 rot="9285517">
            <a:off x="1702837" y="4307680"/>
            <a:ext cx="4100081" cy="238884"/>
          </a:xfrm>
          <a:custGeom>
            <a:avLst/>
            <a:gdLst>
              <a:gd name="connsiteX0" fmla="*/ 0 w 5029200"/>
              <a:gd name="connsiteY0" fmla="*/ 0 h 4777228"/>
              <a:gd name="connsiteX1" fmla="*/ 2976113 w 5029200"/>
              <a:gd name="connsiteY1" fmla="*/ 4761781 h 4777228"/>
              <a:gd name="connsiteX2" fmla="*/ 5029200 w 5029200"/>
              <a:gd name="connsiteY2" fmla="*/ 1630393 h 4777228"/>
              <a:gd name="connsiteX3" fmla="*/ 5029200 w 5029200"/>
              <a:gd name="connsiteY3" fmla="*/ 1630393 h 477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777228">
                <a:moveTo>
                  <a:pt x="0" y="0"/>
                </a:moveTo>
                <a:cubicBezTo>
                  <a:pt x="1068956" y="2245024"/>
                  <a:pt x="2137913" y="4490049"/>
                  <a:pt x="2976113" y="4761781"/>
                </a:cubicBezTo>
                <a:cubicBezTo>
                  <a:pt x="3814313" y="5033513"/>
                  <a:pt x="5029200" y="1630393"/>
                  <a:pt x="5029200" y="1630393"/>
                </a:cubicBezTo>
                <a:lnTo>
                  <a:pt x="5029200" y="163039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288" y="2359794"/>
            <a:ext cx="139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super-linear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speedup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7645" y="31825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/>
              <a:t>speedup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1000" y="42424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sub-linear </a:t>
            </a:r>
            <a:r>
              <a:rPr lang="en-US" dirty="0">
                <a:solidFill>
                  <a:srgbClr val="FF0000"/>
                </a:solidFill>
              </a:rPr>
              <a:t>speedup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9400" y="5365848"/>
            <a:ext cx="17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# of processors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0610" y="2743200"/>
            <a:ext cx="40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cap="small" baseline="-25000" dirty="0" smtClean="0"/>
              <a:t>p</a:t>
            </a:r>
            <a:endParaRPr lang="en-US" cap="smal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536584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2842" y="1978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724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820444170"/>
              </p:ext>
            </p:extLst>
          </p:nvPr>
        </p:nvGraphicFramePr>
        <p:xfrm>
          <a:off x="0" y="457200"/>
          <a:ext cx="8991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02312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:\MasterThesis\Documentation\ThesisDocumentation\Beamer\DistributeII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723900"/>
            <a:ext cx="5667375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0064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sbidarah\Downloads\Untitled drawing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-381000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111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bidarah\Downloads\Task submission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831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1676399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5000" y="2530413"/>
            <a:ext cx="1676399" cy="1310829"/>
            <a:chOff x="1905000" y="2530413"/>
            <a:chExt cx="1676399" cy="131082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30413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81200" y="2885667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2138" y="2501658"/>
            <a:ext cx="1676399" cy="1310829"/>
            <a:chOff x="3662138" y="2501658"/>
            <a:chExt cx="1676399" cy="131082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2138" y="250165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29521" y="2862663"/>
              <a:ext cx="14106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Preprocessor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2216" y="2500220"/>
            <a:ext cx="1863111" cy="1310829"/>
            <a:chOff x="7010400" y="2564088"/>
            <a:chExt cx="1863111" cy="131082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64088"/>
              <a:ext cx="1676399" cy="1310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62800" y="2772476"/>
              <a:ext cx="17107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Bitmap</a:t>
              </a:r>
            </a:p>
            <a:p>
              <a:r>
                <a:rPr lang="en-US" dirty="0" smtClean="0"/>
                <a:t>Producer</a:t>
              </a:r>
            </a:p>
            <a:p>
              <a:r>
                <a:rPr lang="en-US" dirty="0" smtClean="0"/>
                <a:t>Objet</a:t>
              </a:r>
              <a:endParaRPr 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BFB"/>
              </a:clrFrom>
              <a:clrTo>
                <a:srgbClr val="FAFBFB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51" y="2652318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8537" y="2885667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45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280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19600" y="2501655"/>
            <a:ext cx="1399032" cy="1307592"/>
            <a:chOff x="5977912" y="2536247"/>
            <a:chExt cx="1672259" cy="13075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MasterPJ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Distributor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314" y="2824925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8436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Master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Merger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98" y="2578109"/>
            <a:ext cx="1169049" cy="11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7336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95904"/>
            <a:ext cx="1399032" cy="13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904"/>
            <a:ext cx="1371600" cy="13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04" y="30284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FileParserPJ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95572" y="2497727"/>
            <a:ext cx="1399032" cy="1309006"/>
            <a:chOff x="1639362" y="2511849"/>
            <a:chExt cx="1588736" cy="12422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62" y="2511849"/>
              <a:ext cx="1588736" cy="124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8523" y="2848028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PrintJob</a:t>
              </a:r>
            </a:p>
            <a:p>
              <a:r>
                <a:rPr lang="en-US" dirty="0" smtClean="0"/>
                <a:t>Organizer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947358" y="2829064"/>
            <a:ext cx="1423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PrintJob</a:t>
            </a:r>
          </a:p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851962"/>
            <a:ext cx="83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.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29463" y="2503298"/>
            <a:ext cx="1399032" cy="1307592"/>
            <a:chOff x="5977912" y="2536247"/>
            <a:chExt cx="1672259" cy="130759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912" y="2536247"/>
              <a:ext cx="1672259" cy="1307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012418" y="2868521"/>
              <a:ext cx="142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Slave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Reporter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4870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279</Words>
  <Application>Microsoft Office PowerPoint</Application>
  <PresentationFormat>On-screen Show (4:3)</PresentationFormat>
  <Paragraphs>155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</vt:lpstr>
      <vt:lpstr> </vt:lpstr>
      <vt:lpstr> </vt:lpstr>
      <vt:lpstr> </vt:lpstr>
      <vt:lpstr>Slide 5</vt:lpstr>
      <vt:lpstr>Slide 6</vt:lpstr>
      <vt:lpstr> </vt:lpstr>
      <vt:lpstr> </vt:lpstr>
      <vt:lpstr> </vt:lpstr>
      <vt:lpstr> </vt:lpstr>
      <vt:lpstr> </vt:lpstr>
      <vt:lpstr> </vt:lpstr>
      <vt:lpstr> </vt:lpstr>
      <vt:lpstr>Slide 14</vt:lpstr>
      <vt:lpstr> </vt:lpstr>
      <vt:lpstr> </vt:lpstr>
      <vt:lpstr>  </vt:lpstr>
      <vt:lpstr> </vt:lpstr>
      <vt:lpstr>Slide 19</vt:lpstr>
      <vt:lpstr>Slide 20</vt:lpstr>
      <vt:lpstr> </vt:lpstr>
      <vt:lpstr> </vt:lpstr>
      <vt:lpstr> </vt:lpstr>
      <vt:lpstr> </vt:lpstr>
      <vt:lpstr> </vt:lpstr>
      <vt:lpstr>Slide 26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Bidarahalli, Suman</dc:creator>
  <cp:lastModifiedBy>SumanB</cp:lastModifiedBy>
  <cp:revision>84</cp:revision>
  <dcterms:created xsi:type="dcterms:W3CDTF">2006-08-16T00:00:00Z</dcterms:created>
  <dcterms:modified xsi:type="dcterms:W3CDTF">2017-02-15T09:59:28Z</dcterms:modified>
</cp:coreProperties>
</file>