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</a:t>
          </a:r>
          <a:r>
            <a:rPr lang="en-US" sz="900" dirty="0" smtClean="0"/>
            <a:t>independent of their </a:t>
          </a:r>
          <a:r>
            <a:rPr lang="en-US" sz="900" dirty="0" smtClean="0"/>
            <a:t>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</a:t>
          </a:r>
          <a:r>
            <a:rPr lang="en-US" sz="900" kern="1200" dirty="0" smtClean="0"/>
            <a:t>independent of their </a:t>
          </a:r>
          <a:r>
            <a:rPr lang="en-US" sz="900" kern="1200" dirty="0" smtClean="0"/>
            <a:t>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145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26</cp:revision>
  <dcterms:created xsi:type="dcterms:W3CDTF">2006-08-16T00:00:00Z</dcterms:created>
  <dcterms:modified xsi:type="dcterms:W3CDTF">2016-09-26T07:57:32Z</dcterms:modified>
</cp:coreProperties>
</file>