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3" r:id="rId25"/>
    <p:sldId id="277" r:id="rId26"/>
    <p:sldId id="278" r:id="rId27"/>
    <p:sldId id="279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29898F-4230-4C04-89B4-BBC52548CEA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B0F43-0CB4-4469-ACC9-B6FED27CD188}">
      <dgm:prSet phldrT="[Text]"/>
      <dgm:spPr/>
      <dgm:t>
        <a:bodyPr/>
        <a:lstStyle/>
        <a:p>
          <a:r>
            <a:rPr lang="en-US" dirty="0" smtClean="0"/>
            <a:t>Distributed Cuttlefish</a:t>
          </a:r>
          <a:endParaRPr lang="en-US" dirty="0"/>
        </a:p>
      </dgm:t>
    </dgm:pt>
    <dgm:pt modelId="{CE9222E0-CC56-46B9-B8AA-EED518A6ED93}" type="parTrans" cxnId="{D9CFD831-1ADD-4C3B-823C-681A0C1BB791}">
      <dgm:prSet/>
      <dgm:spPr/>
      <dgm:t>
        <a:bodyPr/>
        <a:lstStyle/>
        <a:p>
          <a:endParaRPr lang="en-US"/>
        </a:p>
      </dgm:t>
    </dgm:pt>
    <dgm:pt modelId="{8ADAE65D-532D-4924-92D2-A5756AC57904}" type="sibTrans" cxnId="{D9CFD831-1ADD-4C3B-823C-681A0C1BB791}">
      <dgm:prSet/>
      <dgm:spPr/>
      <dgm:t>
        <a:bodyPr/>
        <a:lstStyle/>
        <a:p>
          <a:r>
            <a:rPr lang="en-US" dirty="0" smtClean="0"/>
            <a:t>Prototypes</a:t>
          </a:r>
          <a:endParaRPr lang="en-US" dirty="0"/>
        </a:p>
      </dgm:t>
    </dgm:pt>
    <dgm:pt modelId="{3C7E4A7E-4E3A-459B-9042-6D724EC57350}" type="asst">
      <dgm:prSet phldrT="[Text]"/>
      <dgm:spPr/>
      <dgm:t>
        <a:bodyPr/>
        <a:lstStyle/>
        <a:p>
          <a:r>
            <a:rPr lang="en-US" dirty="0" smtClean="0"/>
            <a:t>Criteria</a:t>
          </a:r>
          <a:endParaRPr lang="en-US" dirty="0"/>
        </a:p>
      </dgm:t>
    </dgm:pt>
    <dgm:pt modelId="{6A82078C-C562-4F24-AE33-750E1AD7C515}" type="parTrans" cxnId="{8240FF2F-70A4-4D73-A32E-2EB404218086}">
      <dgm:prSet/>
      <dgm:spPr/>
      <dgm:t>
        <a:bodyPr/>
        <a:lstStyle/>
        <a:p>
          <a:endParaRPr lang="en-US"/>
        </a:p>
      </dgm:t>
    </dgm:pt>
    <dgm:pt modelId="{6B38C209-BF40-4679-A22D-14617B58B09F}" type="sibTrans" cxnId="{8240FF2F-70A4-4D73-A32E-2EB404218086}">
      <dgm:prSet/>
      <dgm:spPr/>
      <dgm:t>
        <a:bodyPr/>
        <a:lstStyle/>
        <a:p>
          <a:r>
            <a:rPr lang="en-US" dirty="0" smtClean="0"/>
            <a:t>I/O Communication</a:t>
          </a:r>
          <a:endParaRPr lang="en-US" dirty="0"/>
        </a:p>
      </dgm:t>
    </dgm:pt>
    <dgm:pt modelId="{DA5F2B4F-9775-4662-BAEF-040B8A64702E}">
      <dgm:prSet phldrT="[Text]"/>
      <dgm:spPr/>
      <dgm:t>
        <a:bodyPr/>
        <a:lstStyle/>
        <a:p>
          <a:r>
            <a:rPr lang="en-US" dirty="0" smtClean="0"/>
            <a:t>Prototype I</a:t>
          </a:r>
          <a:endParaRPr lang="en-US" dirty="0"/>
        </a:p>
      </dgm:t>
    </dgm:pt>
    <dgm:pt modelId="{6A0DD540-FD72-4453-B218-80B26E0A3A7D}" type="parTrans" cxnId="{F30C5C85-A9D5-4382-B422-FAE1388DB0A5}">
      <dgm:prSet/>
      <dgm:spPr/>
      <dgm:t>
        <a:bodyPr/>
        <a:lstStyle/>
        <a:p>
          <a:endParaRPr lang="en-US"/>
        </a:p>
      </dgm:t>
    </dgm:pt>
    <dgm:pt modelId="{E4D7C7AB-F8C4-4B54-8ED7-63B8CCEBC7D7}" type="sibTrans" cxnId="{F30C5C85-A9D5-4382-B422-FAE1388DB0A5}">
      <dgm:prSet/>
      <dgm:spPr/>
      <dgm:t>
        <a:bodyPr/>
        <a:lstStyle/>
        <a:p>
          <a:r>
            <a:rPr lang="en-US" dirty="0" smtClean="0"/>
            <a:t>I/O  through disk read /writes</a:t>
          </a:r>
          <a:endParaRPr lang="en-US" dirty="0"/>
        </a:p>
      </dgm:t>
    </dgm:pt>
    <dgm:pt modelId="{426AE966-DFB5-42BC-AF21-BC07BAFA0F9C}">
      <dgm:prSet phldrT="[Text]"/>
      <dgm:spPr/>
      <dgm:t>
        <a:bodyPr/>
        <a:lstStyle/>
        <a:p>
          <a:r>
            <a:rPr lang="en-US" dirty="0" smtClean="0"/>
            <a:t>Prototype II</a:t>
          </a:r>
          <a:endParaRPr lang="en-US" dirty="0"/>
        </a:p>
      </dgm:t>
    </dgm:pt>
    <dgm:pt modelId="{DE3FFC15-37D6-4B8F-B84F-435BBCD74A14}" type="parTrans" cxnId="{30C9F76A-46A4-4DE4-8EC1-6B6B78AB9F79}">
      <dgm:prSet/>
      <dgm:spPr/>
      <dgm:t>
        <a:bodyPr/>
        <a:lstStyle/>
        <a:p>
          <a:endParaRPr lang="en-US"/>
        </a:p>
      </dgm:t>
    </dgm:pt>
    <dgm:pt modelId="{35CF3C9B-6525-4879-A358-2AB8163DA34A}" type="sibTrans" cxnId="{30C9F76A-46A4-4DE4-8EC1-6B6B78AB9F79}">
      <dgm:prSet/>
      <dgm:spPr/>
      <dgm:t>
        <a:bodyPr/>
        <a:lstStyle/>
        <a:p>
          <a:r>
            <a:rPr lang="en-US" dirty="0" smtClean="0"/>
            <a:t>I/O by sending data as stream of bytes</a:t>
          </a:r>
          <a:endParaRPr lang="en-US" dirty="0"/>
        </a:p>
      </dgm:t>
    </dgm:pt>
    <dgm:pt modelId="{E6B80AA5-6CAE-4DE6-990D-556F3EFB2763}" type="pres">
      <dgm:prSet presAssocID="{6029898F-4230-4C04-89B4-BBC52548CE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209B3D-8719-4FD2-968A-CE1DB3600320}" type="pres">
      <dgm:prSet presAssocID="{DFEB0F43-0CB4-4469-ACC9-B6FED27CD188}" presName="hierRoot1" presStyleCnt="0">
        <dgm:presLayoutVars>
          <dgm:hierBranch val="init"/>
        </dgm:presLayoutVars>
      </dgm:prSet>
      <dgm:spPr/>
    </dgm:pt>
    <dgm:pt modelId="{73637B51-142A-427F-8C93-E625DD3DA50D}" type="pres">
      <dgm:prSet presAssocID="{DFEB0F43-0CB4-4469-ACC9-B6FED27CD188}" presName="rootComposite1" presStyleCnt="0"/>
      <dgm:spPr/>
    </dgm:pt>
    <dgm:pt modelId="{50770E18-91D7-4E79-8868-6B6F1ABB0A5F}" type="pres">
      <dgm:prSet presAssocID="{DFEB0F43-0CB4-4469-ACC9-B6FED27CD188}" presName="rootText1" presStyleLbl="node0" presStyleIdx="0" presStyleCnt="1" custScaleX="87065" custScaleY="716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861941-A33A-4C6F-A01B-6F1E36E77ED0}" type="pres">
      <dgm:prSet presAssocID="{DFEB0F43-0CB4-4469-ACC9-B6FED27CD188}" presName="titleText1" presStyleLbl="fgAcc0" presStyleIdx="0" presStyleCnt="1" custScaleX="61279" custScaleY="81781">
        <dgm:presLayoutVars>
          <dgm:chMax val="0"/>
          <dgm:chPref val="0"/>
        </dgm:presLayoutVars>
      </dgm:prSet>
      <dgm:spPr/>
    </dgm:pt>
    <dgm:pt modelId="{DD6CF781-3E53-443A-9ADC-3C2B3F798BAC}" type="pres">
      <dgm:prSet presAssocID="{DFEB0F43-0CB4-4469-ACC9-B6FED27CD188}" presName="rootConnector1" presStyleLbl="node1" presStyleIdx="0" presStyleCnt="2"/>
      <dgm:spPr/>
    </dgm:pt>
    <dgm:pt modelId="{61F265D8-49EA-47A8-A5F5-BB6B720B46D6}" type="pres">
      <dgm:prSet presAssocID="{DFEB0F43-0CB4-4469-ACC9-B6FED27CD188}" presName="hierChild2" presStyleCnt="0"/>
      <dgm:spPr/>
    </dgm:pt>
    <dgm:pt modelId="{96F1D845-DC2D-48F9-8EAB-4FA1016274EF}" type="pres">
      <dgm:prSet presAssocID="{6A0DD540-FD72-4453-B218-80B26E0A3A7D}" presName="Name37" presStyleLbl="parChTrans1D2" presStyleIdx="0" presStyleCnt="3"/>
      <dgm:spPr/>
    </dgm:pt>
    <dgm:pt modelId="{0FC80993-DE48-4B30-AAEF-B80521B912B2}" type="pres">
      <dgm:prSet presAssocID="{DA5F2B4F-9775-4662-BAEF-040B8A64702E}" presName="hierRoot2" presStyleCnt="0">
        <dgm:presLayoutVars>
          <dgm:hierBranch val="init"/>
        </dgm:presLayoutVars>
      </dgm:prSet>
      <dgm:spPr/>
    </dgm:pt>
    <dgm:pt modelId="{A6E974E9-72BC-4B17-9C27-73BF114569DC}" type="pres">
      <dgm:prSet presAssocID="{DA5F2B4F-9775-4662-BAEF-040B8A64702E}" presName="rootComposite" presStyleCnt="0"/>
      <dgm:spPr/>
    </dgm:pt>
    <dgm:pt modelId="{1ADA7FED-6F70-4CE5-A3B0-F51B3922FFFE}" type="pres">
      <dgm:prSet presAssocID="{DA5F2B4F-9775-4662-BAEF-040B8A64702E}" presName="rootText" presStyleLbl="node1" presStyleIdx="0" presStyleCnt="2" custScaleX="83582" custScaleY="48457" custLinFactNeighborX="-36568" custLinFactNeighborY="-55830">
        <dgm:presLayoutVars>
          <dgm:chMax/>
          <dgm:chPref val="3"/>
        </dgm:presLayoutVars>
      </dgm:prSet>
      <dgm:spPr/>
    </dgm:pt>
    <dgm:pt modelId="{C6DA1240-E4B1-484D-B02D-4F2DE5D54422}" type="pres">
      <dgm:prSet presAssocID="{DA5F2B4F-9775-4662-BAEF-040B8A64702E}" presName="titleText2" presStyleLbl="fgAcc1" presStyleIdx="0" presStyleCnt="2" custScaleX="104195" custLinFactY="-100000" custLinFactNeighborX="-48991" custLinFactNeighborY="-1121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EC031C-7EB2-410A-B239-FE8AF44258A0}" type="pres">
      <dgm:prSet presAssocID="{DA5F2B4F-9775-4662-BAEF-040B8A64702E}" presName="rootConnector" presStyleLbl="node2" presStyleIdx="0" presStyleCnt="0"/>
      <dgm:spPr/>
    </dgm:pt>
    <dgm:pt modelId="{62C1140C-1119-490C-9B09-16F116C36AEC}" type="pres">
      <dgm:prSet presAssocID="{DA5F2B4F-9775-4662-BAEF-040B8A64702E}" presName="hierChild4" presStyleCnt="0"/>
      <dgm:spPr/>
    </dgm:pt>
    <dgm:pt modelId="{C5BA19D9-4CFA-457F-8914-08EC822C4CD7}" type="pres">
      <dgm:prSet presAssocID="{DA5F2B4F-9775-4662-BAEF-040B8A64702E}" presName="hierChild5" presStyleCnt="0"/>
      <dgm:spPr/>
    </dgm:pt>
    <dgm:pt modelId="{CB1C7E6B-7295-402A-ADBE-54C0E1D388BE}" type="pres">
      <dgm:prSet presAssocID="{DE3FFC15-37D6-4B8F-B84F-435BBCD74A14}" presName="Name37" presStyleLbl="parChTrans1D2" presStyleIdx="1" presStyleCnt="3"/>
      <dgm:spPr/>
    </dgm:pt>
    <dgm:pt modelId="{49EB97C7-DC8A-4047-B728-77696187AFAF}" type="pres">
      <dgm:prSet presAssocID="{426AE966-DFB5-42BC-AF21-BC07BAFA0F9C}" presName="hierRoot2" presStyleCnt="0">
        <dgm:presLayoutVars>
          <dgm:hierBranch val="init"/>
        </dgm:presLayoutVars>
      </dgm:prSet>
      <dgm:spPr/>
    </dgm:pt>
    <dgm:pt modelId="{ED18467E-5624-4748-8B33-158EA0324409}" type="pres">
      <dgm:prSet presAssocID="{426AE966-DFB5-42BC-AF21-BC07BAFA0F9C}" presName="rootComposite" presStyleCnt="0"/>
      <dgm:spPr/>
    </dgm:pt>
    <dgm:pt modelId="{75A99C37-7CA4-4942-8AF4-242A6FA923A4}" type="pres">
      <dgm:prSet presAssocID="{426AE966-DFB5-42BC-AF21-BC07BAFA0F9C}" presName="rootText" presStyleLbl="node1" presStyleIdx="1" presStyleCnt="2" custScaleX="89075" custScaleY="48457" custLinFactNeighborX="35556" custLinFactNeighborY="-5583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E393D22-92CA-4137-8D76-2FBC31BDD6E9}" type="pres">
      <dgm:prSet presAssocID="{426AE966-DFB5-42BC-AF21-BC07BAFA0F9C}" presName="titleText2" presStyleLbl="fgAcc1" presStyleIdx="1" presStyleCnt="2" custScaleX="99875" custLinFactY="-100000" custLinFactNeighborX="27551" custLinFactNeighborY="-113629">
        <dgm:presLayoutVars>
          <dgm:chMax val="0"/>
          <dgm:chPref val="0"/>
        </dgm:presLayoutVars>
      </dgm:prSet>
      <dgm:spPr/>
    </dgm:pt>
    <dgm:pt modelId="{5DD52173-2ACA-4403-A787-62C3A4A5F89C}" type="pres">
      <dgm:prSet presAssocID="{426AE966-DFB5-42BC-AF21-BC07BAFA0F9C}" presName="rootConnector" presStyleLbl="node2" presStyleIdx="0" presStyleCnt="0"/>
      <dgm:spPr/>
    </dgm:pt>
    <dgm:pt modelId="{FCBD5E44-2FA7-46F3-A9C9-CAE8345A958D}" type="pres">
      <dgm:prSet presAssocID="{426AE966-DFB5-42BC-AF21-BC07BAFA0F9C}" presName="hierChild4" presStyleCnt="0"/>
      <dgm:spPr/>
    </dgm:pt>
    <dgm:pt modelId="{5E06F62F-1718-4417-A986-04486A679195}" type="pres">
      <dgm:prSet presAssocID="{426AE966-DFB5-42BC-AF21-BC07BAFA0F9C}" presName="hierChild5" presStyleCnt="0"/>
      <dgm:spPr/>
    </dgm:pt>
    <dgm:pt modelId="{BCDC1482-7255-4FE8-9257-7630A6312BD0}" type="pres">
      <dgm:prSet presAssocID="{DFEB0F43-0CB4-4469-ACC9-B6FED27CD188}" presName="hierChild3" presStyleCnt="0"/>
      <dgm:spPr/>
    </dgm:pt>
    <dgm:pt modelId="{B9DBE853-1220-4835-8021-A3F1FA6A5A9F}" type="pres">
      <dgm:prSet presAssocID="{6A82078C-C562-4F24-AE33-750E1AD7C515}" presName="Name96" presStyleLbl="parChTrans1D2" presStyleIdx="2" presStyleCnt="3"/>
      <dgm:spPr/>
    </dgm:pt>
    <dgm:pt modelId="{BF286FA2-5DD9-4B98-858D-92458EDFE24C}" type="pres">
      <dgm:prSet presAssocID="{3C7E4A7E-4E3A-459B-9042-6D724EC57350}" presName="hierRoot3" presStyleCnt="0">
        <dgm:presLayoutVars>
          <dgm:hierBranch val="init"/>
        </dgm:presLayoutVars>
      </dgm:prSet>
      <dgm:spPr/>
    </dgm:pt>
    <dgm:pt modelId="{702BD456-F637-46EF-ACB8-928C8FEDB430}" type="pres">
      <dgm:prSet presAssocID="{3C7E4A7E-4E3A-459B-9042-6D724EC57350}" presName="rootComposite3" presStyleCnt="0"/>
      <dgm:spPr/>
    </dgm:pt>
    <dgm:pt modelId="{AD02FB11-B753-4760-ADB6-F9FAD9A5836D}" type="pres">
      <dgm:prSet presAssocID="{3C7E4A7E-4E3A-459B-9042-6D724EC57350}" presName="rootText3" presStyleLbl="asst1" presStyleIdx="0" presStyleCnt="1" custScaleY="42040" custLinFactNeighborX="6212" custLinFactNeighborY="-56931">
        <dgm:presLayoutVars>
          <dgm:chPref val="3"/>
        </dgm:presLayoutVars>
      </dgm:prSet>
      <dgm:spPr/>
    </dgm:pt>
    <dgm:pt modelId="{2E9CF532-F6CD-4A64-A778-D54AA026FE2F}" type="pres">
      <dgm:prSet presAssocID="{3C7E4A7E-4E3A-459B-9042-6D724EC57350}" presName="titleText3" presStyleLbl="fgAcc2" presStyleIdx="0" presStyleCnt="1" custLinFactY="-100000" custLinFactNeighborX="-8203" custLinFactNeighborY="-124401">
        <dgm:presLayoutVars>
          <dgm:chMax val="0"/>
          <dgm:chPref val="0"/>
        </dgm:presLayoutVars>
      </dgm:prSet>
      <dgm:spPr/>
    </dgm:pt>
    <dgm:pt modelId="{D0A48193-0B53-4678-8686-17C8EF245215}" type="pres">
      <dgm:prSet presAssocID="{3C7E4A7E-4E3A-459B-9042-6D724EC57350}" presName="rootConnector3" presStyleLbl="asst1" presStyleIdx="0" presStyleCnt="1"/>
      <dgm:spPr/>
    </dgm:pt>
    <dgm:pt modelId="{4C17B156-046E-425A-A39C-B9180E7FC045}" type="pres">
      <dgm:prSet presAssocID="{3C7E4A7E-4E3A-459B-9042-6D724EC57350}" presName="hierChild6" presStyleCnt="0"/>
      <dgm:spPr/>
    </dgm:pt>
    <dgm:pt modelId="{FA5B5AEE-FBC1-4504-87C5-6D922C2B4D16}" type="pres">
      <dgm:prSet presAssocID="{3C7E4A7E-4E3A-459B-9042-6D724EC57350}" presName="hierChild7" presStyleCnt="0"/>
      <dgm:spPr/>
    </dgm:pt>
  </dgm:ptLst>
  <dgm:cxnLst>
    <dgm:cxn modelId="{D9CFD831-1ADD-4C3B-823C-681A0C1BB791}" srcId="{6029898F-4230-4C04-89B4-BBC52548CEAF}" destId="{DFEB0F43-0CB4-4469-ACC9-B6FED27CD188}" srcOrd="0" destOrd="0" parTransId="{CE9222E0-CC56-46B9-B8AA-EED518A6ED93}" sibTransId="{8ADAE65D-532D-4924-92D2-A5756AC57904}"/>
    <dgm:cxn modelId="{57B6AE12-CDC3-40EF-8046-7A04AD3DDA73}" type="presOf" srcId="{6A0DD540-FD72-4453-B218-80B26E0A3A7D}" destId="{96F1D845-DC2D-48F9-8EAB-4FA1016274EF}" srcOrd="0" destOrd="0" presId="urn:microsoft.com/office/officeart/2008/layout/NameandTitleOrganizationalChart"/>
    <dgm:cxn modelId="{30C9F76A-46A4-4DE4-8EC1-6B6B78AB9F79}" srcId="{DFEB0F43-0CB4-4469-ACC9-B6FED27CD188}" destId="{426AE966-DFB5-42BC-AF21-BC07BAFA0F9C}" srcOrd="2" destOrd="0" parTransId="{DE3FFC15-37D6-4B8F-B84F-435BBCD74A14}" sibTransId="{35CF3C9B-6525-4879-A358-2AB8163DA34A}"/>
    <dgm:cxn modelId="{D63AA18C-8D6C-48FE-B1CB-8A67573FA4B3}" type="presOf" srcId="{DE3FFC15-37D6-4B8F-B84F-435BBCD74A14}" destId="{CB1C7E6B-7295-402A-ADBE-54C0E1D388BE}" srcOrd="0" destOrd="0" presId="urn:microsoft.com/office/officeart/2008/layout/NameandTitleOrganizationalChart"/>
    <dgm:cxn modelId="{37F61D48-C1B2-4937-984E-B1911F2ABC69}" type="presOf" srcId="{DFEB0F43-0CB4-4469-ACC9-B6FED27CD188}" destId="{50770E18-91D7-4E79-8868-6B6F1ABB0A5F}" srcOrd="0" destOrd="0" presId="urn:microsoft.com/office/officeart/2008/layout/NameandTitleOrganizationalChart"/>
    <dgm:cxn modelId="{05B3D4F6-95AA-491D-8620-01C919590945}" type="presOf" srcId="{426AE966-DFB5-42BC-AF21-BC07BAFA0F9C}" destId="{5DD52173-2ACA-4403-A787-62C3A4A5F89C}" srcOrd="1" destOrd="0" presId="urn:microsoft.com/office/officeart/2008/layout/NameandTitleOrganizationalChart"/>
    <dgm:cxn modelId="{78DC5DC7-5CA9-4057-A870-17AC9F1F915D}" type="presOf" srcId="{426AE966-DFB5-42BC-AF21-BC07BAFA0F9C}" destId="{75A99C37-7CA4-4942-8AF4-242A6FA923A4}" srcOrd="0" destOrd="0" presId="urn:microsoft.com/office/officeart/2008/layout/NameandTitleOrganizationalChart"/>
    <dgm:cxn modelId="{8F904056-B8F2-4BD4-BE2C-778E5B520C27}" type="presOf" srcId="{E4D7C7AB-F8C4-4B54-8ED7-63B8CCEBC7D7}" destId="{C6DA1240-E4B1-484D-B02D-4F2DE5D54422}" srcOrd="0" destOrd="0" presId="urn:microsoft.com/office/officeart/2008/layout/NameandTitleOrganizationalChart"/>
    <dgm:cxn modelId="{A24172F5-A61F-435D-BAD8-CE16C4DC21B2}" type="presOf" srcId="{35CF3C9B-6525-4879-A358-2AB8163DA34A}" destId="{DE393D22-92CA-4137-8D76-2FBC31BDD6E9}" srcOrd="0" destOrd="0" presId="urn:microsoft.com/office/officeart/2008/layout/NameandTitleOrganizationalChart"/>
    <dgm:cxn modelId="{F30C5C85-A9D5-4382-B422-FAE1388DB0A5}" srcId="{DFEB0F43-0CB4-4469-ACC9-B6FED27CD188}" destId="{DA5F2B4F-9775-4662-BAEF-040B8A64702E}" srcOrd="1" destOrd="0" parTransId="{6A0DD540-FD72-4453-B218-80B26E0A3A7D}" sibTransId="{E4D7C7AB-F8C4-4B54-8ED7-63B8CCEBC7D7}"/>
    <dgm:cxn modelId="{1B99A95D-BEE7-4487-9AFC-BF0CFB5EB0E4}" type="presOf" srcId="{DFEB0F43-0CB4-4469-ACC9-B6FED27CD188}" destId="{DD6CF781-3E53-443A-9ADC-3C2B3F798BAC}" srcOrd="1" destOrd="0" presId="urn:microsoft.com/office/officeart/2008/layout/NameandTitleOrganizationalChart"/>
    <dgm:cxn modelId="{8062FCE3-C5DA-40BA-A09F-D7DFB1A6EB0E}" type="presOf" srcId="{6B38C209-BF40-4679-A22D-14617B58B09F}" destId="{2E9CF532-F6CD-4A64-A778-D54AA026FE2F}" srcOrd="0" destOrd="0" presId="urn:microsoft.com/office/officeart/2008/layout/NameandTitleOrganizationalChart"/>
    <dgm:cxn modelId="{F50E74F1-095F-46D4-8233-7606B08C5DC9}" type="presOf" srcId="{3C7E4A7E-4E3A-459B-9042-6D724EC57350}" destId="{D0A48193-0B53-4678-8686-17C8EF245215}" srcOrd="1" destOrd="0" presId="urn:microsoft.com/office/officeart/2008/layout/NameandTitleOrganizationalChart"/>
    <dgm:cxn modelId="{B6A90F77-A5E3-40AD-831F-9E333CF8AA0E}" type="presOf" srcId="{6A82078C-C562-4F24-AE33-750E1AD7C515}" destId="{B9DBE853-1220-4835-8021-A3F1FA6A5A9F}" srcOrd="0" destOrd="0" presId="urn:microsoft.com/office/officeart/2008/layout/NameandTitleOrganizationalChart"/>
    <dgm:cxn modelId="{55258BF4-5535-4E6D-84BB-312B3F224392}" type="presOf" srcId="{8ADAE65D-532D-4924-92D2-A5756AC57904}" destId="{F5861941-A33A-4C6F-A01B-6F1E36E77ED0}" srcOrd="0" destOrd="0" presId="urn:microsoft.com/office/officeart/2008/layout/NameandTitleOrganizationalChart"/>
    <dgm:cxn modelId="{FC836C39-F536-49E8-87C1-4A4ECD15EC0C}" type="presOf" srcId="{DA5F2B4F-9775-4662-BAEF-040B8A64702E}" destId="{70EC031C-7EB2-410A-B239-FE8AF44258A0}" srcOrd="1" destOrd="0" presId="urn:microsoft.com/office/officeart/2008/layout/NameandTitleOrganizationalChart"/>
    <dgm:cxn modelId="{3C6D4F3B-B982-4F91-B94E-EB07831469EF}" type="presOf" srcId="{6029898F-4230-4C04-89B4-BBC52548CEAF}" destId="{E6B80AA5-6CAE-4DE6-990D-556F3EFB2763}" srcOrd="0" destOrd="0" presId="urn:microsoft.com/office/officeart/2008/layout/NameandTitleOrganizationalChart"/>
    <dgm:cxn modelId="{8240FF2F-70A4-4D73-A32E-2EB404218086}" srcId="{DFEB0F43-0CB4-4469-ACC9-B6FED27CD188}" destId="{3C7E4A7E-4E3A-459B-9042-6D724EC57350}" srcOrd="0" destOrd="0" parTransId="{6A82078C-C562-4F24-AE33-750E1AD7C515}" sibTransId="{6B38C209-BF40-4679-A22D-14617B58B09F}"/>
    <dgm:cxn modelId="{D2DA3590-4932-4490-92EE-A59E50718737}" type="presOf" srcId="{DA5F2B4F-9775-4662-BAEF-040B8A64702E}" destId="{1ADA7FED-6F70-4CE5-A3B0-F51B3922FFFE}" srcOrd="0" destOrd="0" presId="urn:microsoft.com/office/officeart/2008/layout/NameandTitleOrganizationalChart"/>
    <dgm:cxn modelId="{2ABCDA28-6CE4-4E35-9EFE-FE31B97B6DF3}" type="presOf" srcId="{3C7E4A7E-4E3A-459B-9042-6D724EC57350}" destId="{AD02FB11-B753-4760-ADB6-F9FAD9A5836D}" srcOrd="0" destOrd="0" presId="urn:microsoft.com/office/officeart/2008/layout/NameandTitleOrganizationalChart"/>
    <dgm:cxn modelId="{9D7E5CC2-BDB7-42D4-B0A8-526FBC00AF30}" type="presParOf" srcId="{E6B80AA5-6CAE-4DE6-990D-556F3EFB2763}" destId="{01209B3D-8719-4FD2-968A-CE1DB3600320}" srcOrd="0" destOrd="0" presId="urn:microsoft.com/office/officeart/2008/layout/NameandTitleOrganizationalChart"/>
    <dgm:cxn modelId="{BDD78946-BECF-4CA5-B899-C5665CD72B4D}" type="presParOf" srcId="{01209B3D-8719-4FD2-968A-CE1DB3600320}" destId="{73637B51-142A-427F-8C93-E625DD3DA50D}" srcOrd="0" destOrd="0" presId="urn:microsoft.com/office/officeart/2008/layout/NameandTitleOrganizationalChart"/>
    <dgm:cxn modelId="{D0E6FDFA-583A-4490-A4C6-623DF48925C7}" type="presParOf" srcId="{73637B51-142A-427F-8C93-E625DD3DA50D}" destId="{50770E18-91D7-4E79-8868-6B6F1ABB0A5F}" srcOrd="0" destOrd="0" presId="urn:microsoft.com/office/officeart/2008/layout/NameandTitleOrganizationalChart"/>
    <dgm:cxn modelId="{F4B92B71-FDF8-4519-889C-2BBCE64819E2}" type="presParOf" srcId="{73637B51-142A-427F-8C93-E625DD3DA50D}" destId="{F5861941-A33A-4C6F-A01B-6F1E36E77ED0}" srcOrd="1" destOrd="0" presId="urn:microsoft.com/office/officeart/2008/layout/NameandTitleOrganizationalChart"/>
    <dgm:cxn modelId="{211EE6F0-E215-46F2-B3DC-BE75ED30565A}" type="presParOf" srcId="{73637B51-142A-427F-8C93-E625DD3DA50D}" destId="{DD6CF781-3E53-443A-9ADC-3C2B3F798BAC}" srcOrd="2" destOrd="0" presId="urn:microsoft.com/office/officeart/2008/layout/NameandTitleOrganizationalChart"/>
    <dgm:cxn modelId="{C9201DA2-FF92-486D-B2DA-935A7ED53085}" type="presParOf" srcId="{01209B3D-8719-4FD2-968A-CE1DB3600320}" destId="{61F265D8-49EA-47A8-A5F5-BB6B720B46D6}" srcOrd="1" destOrd="0" presId="urn:microsoft.com/office/officeart/2008/layout/NameandTitleOrganizationalChart"/>
    <dgm:cxn modelId="{D51726CF-B3D2-440E-9F5C-36ACC5EE8CEC}" type="presParOf" srcId="{61F265D8-49EA-47A8-A5F5-BB6B720B46D6}" destId="{96F1D845-DC2D-48F9-8EAB-4FA1016274EF}" srcOrd="0" destOrd="0" presId="urn:microsoft.com/office/officeart/2008/layout/NameandTitleOrganizationalChart"/>
    <dgm:cxn modelId="{92EC01E1-81F9-48D6-9BBE-546A9DAFDE4D}" type="presParOf" srcId="{61F265D8-49EA-47A8-A5F5-BB6B720B46D6}" destId="{0FC80993-DE48-4B30-AAEF-B80521B912B2}" srcOrd="1" destOrd="0" presId="urn:microsoft.com/office/officeart/2008/layout/NameandTitleOrganizationalChart"/>
    <dgm:cxn modelId="{9BD76469-716D-429F-AA99-418CF017C87C}" type="presParOf" srcId="{0FC80993-DE48-4B30-AAEF-B80521B912B2}" destId="{A6E974E9-72BC-4B17-9C27-73BF114569DC}" srcOrd="0" destOrd="0" presId="urn:microsoft.com/office/officeart/2008/layout/NameandTitleOrganizationalChart"/>
    <dgm:cxn modelId="{BFBA6B6F-1F5B-4960-ACCF-25AD9E98743D}" type="presParOf" srcId="{A6E974E9-72BC-4B17-9C27-73BF114569DC}" destId="{1ADA7FED-6F70-4CE5-A3B0-F51B3922FFFE}" srcOrd="0" destOrd="0" presId="urn:microsoft.com/office/officeart/2008/layout/NameandTitleOrganizationalChart"/>
    <dgm:cxn modelId="{48E344C3-17D5-4FC9-8C94-F40AFE0BF98A}" type="presParOf" srcId="{A6E974E9-72BC-4B17-9C27-73BF114569DC}" destId="{C6DA1240-E4B1-484D-B02D-4F2DE5D54422}" srcOrd="1" destOrd="0" presId="urn:microsoft.com/office/officeart/2008/layout/NameandTitleOrganizationalChart"/>
    <dgm:cxn modelId="{94E5D8B0-235D-4759-90E5-2C10109F74D7}" type="presParOf" srcId="{A6E974E9-72BC-4B17-9C27-73BF114569DC}" destId="{70EC031C-7EB2-410A-B239-FE8AF44258A0}" srcOrd="2" destOrd="0" presId="urn:microsoft.com/office/officeart/2008/layout/NameandTitleOrganizationalChart"/>
    <dgm:cxn modelId="{703927EE-3CBB-4E59-90CF-C2A24D9235FD}" type="presParOf" srcId="{0FC80993-DE48-4B30-AAEF-B80521B912B2}" destId="{62C1140C-1119-490C-9B09-16F116C36AEC}" srcOrd="1" destOrd="0" presId="urn:microsoft.com/office/officeart/2008/layout/NameandTitleOrganizationalChart"/>
    <dgm:cxn modelId="{8767D15F-B407-4CC1-8291-B7FCDD965DC8}" type="presParOf" srcId="{0FC80993-DE48-4B30-AAEF-B80521B912B2}" destId="{C5BA19D9-4CFA-457F-8914-08EC822C4CD7}" srcOrd="2" destOrd="0" presId="urn:microsoft.com/office/officeart/2008/layout/NameandTitleOrganizationalChart"/>
    <dgm:cxn modelId="{3ADAD5C4-FAC5-4F26-8197-B30497880C08}" type="presParOf" srcId="{61F265D8-49EA-47A8-A5F5-BB6B720B46D6}" destId="{CB1C7E6B-7295-402A-ADBE-54C0E1D388BE}" srcOrd="2" destOrd="0" presId="urn:microsoft.com/office/officeart/2008/layout/NameandTitleOrganizationalChart"/>
    <dgm:cxn modelId="{CFF4287C-1D91-45E2-9C55-16825039E9FF}" type="presParOf" srcId="{61F265D8-49EA-47A8-A5F5-BB6B720B46D6}" destId="{49EB97C7-DC8A-4047-B728-77696187AFAF}" srcOrd="3" destOrd="0" presId="urn:microsoft.com/office/officeart/2008/layout/NameandTitleOrganizationalChart"/>
    <dgm:cxn modelId="{7E961FB5-218E-4112-AA19-E17430CEB725}" type="presParOf" srcId="{49EB97C7-DC8A-4047-B728-77696187AFAF}" destId="{ED18467E-5624-4748-8B33-158EA0324409}" srcOrd="0" destOrd="0" presId="urn:microsoft.com/office/officeart/2008/layout/NameandTitleOrganizationalChart"/>
    <dgm:cxn modelId="{7496A205-1EAD-44E7-9CD8-9AE1E5A93A3E}" type="presParOf" srcId="{ED18467E-5624-4748-8B33-158EA0324409}" destId="{75A99C37-7CA4-4942-8AF4-242A6FA923A4}" srcOrd="0" destOrd="0" presId="urn:microsoft.com/office/officeart/2008/layout/NameandTitleOrganizationalChart"/>
    <dgm:cxn modelId="{525CD177-4E62-4DDA-89C3-BD2FB5496976}" type="presParOf" srcId="{ED18467E-5624-4748-8B33-158EA0324409}" destId="{DE393D22-92CA-4137-8D76-2FBC31BDD6E9}" srcOrd="1" destOrd="0" presId="urn:microsoft.com/office/officeart/2008/layout/NameandTitleOrganizationalChart"/>
    <dgm:cxn modelId="{2722BF4C-8C6E-45EE-8955-8F74B7CA1583}" type="presParOf" srcId="{ED18467E-5624-4748-8B33-158EA0324409}" destId="{5DD52173-2ACA-4403-A787-62C3A4A5F89C}" srcOrd="2" destOrd="0" presId="urn:microsoft.com/office/officeart/2008/layout/NameandTitleOrganizationalChart"/>
    <dgm:cxn modelId="{666AFAD0-FEDC-4442-9E40-FD623DBB8AD0}" type="presParOf" srcId="{49EB97C7-DC8A-4047-B728-77696187AFAF}" destId="{FCBD5E44-2FA7-46F3-A9C9-CAE8345A958D}" srcOrd="1" destOrd="0" presId="urn:microsoft.com/office/officeart/2008/layout/NameandTitleOrganizationalChart"/>
    <dgm:cxn modelId="{5CB11DBE-22B7-4227-A6EC-05F892A64297}" type="presParOf" srcId="{49EB97C7-DC8A-4047-B728-77696187AFAF}" destId="{5E06F62F-1718-4417-A986-04486A679195}" srcOrd="2" destOrd="0" presId="urn:microsoft.com/office/officeart/2008/layout/NameandTitleOrganizationalChart"/>
    <dgm:cxn modelId="{73EA4C88-1BA5-49AE-A8D4-48F1A7317C6B}" type="presParOf" srcId="{01209B3D-8719-4FD2-968A-CE1DB3600320}" destId="{BCDC1482-7255-4FE8-9257-7630A6312BD0}" srcOrd="2" destOrd="0" presId="urn:microsoft.com/office/officeart/2008/layout/NameandTitleOrganizationalChart"/>
    <dgm:cxn modelId="{4802DC3F-D4B2-4520-B164-67A25420101D}" type="presParOf" srcId="{BCDC1482-7255-4FE8-9257-7630A6312BD0}" destId="{B9DBE853-1220-4835-8021-A3F1FA6A5A9F}" srcOrd="0" destOrd="0" presId="urn:microsoft.com/office/officeart/2008/layout/NameandTitleOrganizationalChart"/>
    <dgm:cxn modelId="{8159D691-024D-4640-B4EC-7A8D5476EBEE}" type="presParOf" srcId="{BCDC1482-7255-4FE8-9257-7630A6312BD0}" destId="{BF286FA2-5DD9-4B98-858D-92458EDFE24C}" srcOrd="1" destOrd="0" presId="urn:microsoft.com/office/officeart/2008/layout/NameandTitleOrganizationalChart"/>
    <dgm:cxn modelId="{7329ADFC-5E04-4533-A415-2477F6EC9FD8}" type="presParOf" srcId="{BF286FA2-5DD9-4B98-858D-92458EDFE24C}" destId="{702BD456-F637-46EF-ACB8-928C8FEDB430}" srcOrd="0" destOrd="0" presId="urn:microsoft.com/office/officeart/2008/layout/NameandTitleOrganizationalChart"/>
    <dgm:cxn modelId="{377CE443-0C2F-46CA-8781-B5BC55F44601}" type="presParOf" srcId="{702BD456-F637-46EF-ACB8-928C8FEDB430}" destId="{AD02FB11-B753-4760-ADB6-F9FAD9A5836D}" srcOrd="0" destOrd="0" presId="urn:microsoft.com/office/officeart/2008/layout/NameandTitleOrganizationalChart"/>
    <dgm:cxn modelId="{3CEFCA06-1DFC-4D0A-B0F1-B984F9F30B59}" type="presParOf" srcId="{702BD456-F637-46EF-ACB8-928C8FEDB430}" destId="{2E9CF532-F6CD-4A64-A778-D54AA026FE2F}" srcOrd="1" destOrd="0" presId="urn:microsoft.com/office/officeart/2008/layout/NameandTitleOrganizationalChart"/>
    <dgm:cxn modelId="{D34BFB06-BF5F-4026-BB31-301DDC10362D}" type="presParOf" srcId="{702BD456-F637-46EF-ACB8-928C8FEDB430}" destId="{D0A48193-0B53-4678-8686-17C8EF245215}" srcOrd="2" destOrd="0" presId="urn:microsoft.com/office/officeart/2008/layout/NameandTitleOrganizationalChart"/>
    <dgm:cxn modelId="{CF850C2E-6E85-4427-9960-40D3576C1D18}" type="presParOf" srcId="{BF286FA2-5DD9-4B98-858D-92458EDFE24C}" destId="{4C17B156-046E-425A-A39C-B9180E7FC045}" srcOrd="1" destOrd="0" presId="urn:microsoft.com/office/officeart/2008/layout/NameandTitleOrganizationalChart"/>
    <dgm:cxn modelId="{9A127AD9-425A-4AE0-8FF4-1D21D8E499B7}" type="presParOf" srcId="{BF286FA2-5DD9-4B98-858D-92458EDFE24C}" destId="{FA5B5AEE-FBC1-4504-87C5-6D922C2B4D1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BE853-1220-4835-8021-A3F1FA6A5A9F}">
      <dsp:nvSpPr>
        <dsp:cNvPr id="0" name=""/>
        <dsp:cNvSpPr/>
      </dsp:nvSpPr>
      <dsp:spPr>
        <a:xfrm>
          <a:off x="3869806" y="982048"/>
          <a:ext cx="419824" cy="849390"/>
        </a:xfrm>
        <a:custGeom>
          <a:avLst/>
          <a:gdLst/>
          <a:ahLst/>
          <a:cxnLst/>
          <a:rect l="0" t="0" r="0" b="0"/>
          <a:pathLst>
            <a:path>
              <a:moveTo>
                <a:pt x="419824" y="0"/>
              </a:moveTo>
              <a:lnTo>
                <a:pt x="419824" y="849390"/>
              </a:lnTo>
              <a:lnTo>
                <a:pt x="0" y="849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C7E6B-7295-402A-ADBE-54C0E1D388BE}">
      <dsp:nvSpPr>
        <dsp:cNvPr id="0" name=""/>
        <dsp:cNvSpPr/>
      </dsp:nvSpPr>
      <dsp:spPr>
        <a:xfrm>
          <a:off x="4289630" y="982048"/>
          <a:ext cx="2234879" cy="2340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156"/>
              </a:lnTo>
              <a:lnTo>
                <a:pt x="2234879" y="2021156"/>
              </a:lnTo>
              <a:lnTo>
                <a:pt x="2234879" y="23407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1D845-DC2D-48F9-8EAB-4FA1016274EF}">
      <dsp:nvSpPr>
        <dsp:cNvPr id="0" name=""/>
        <dsp:cNvSpPr/>
      </dsp:nvSpPr>
      <dsp:spPr>
        <a:xfrm>
          <a:off x="1547734" y="982048"/>
          <a:ext cx="2741896" cy="2340766"/>
        </a:xfrm>
        <a:custGeom>
          <a:avLst/>
          <a:gdLst/>
          <a:ahLst/>
          <a:cxnLst/>
          <a:rect l="0" t="0" r="0" b="0"/>
          <a:pathLst>
            <a:path>
              <a:moveTo>
                <a:pt x="2741896" y="0"/>
              </a:moveTo>
              <a:lnTo>
                <a:pt x="2741896" y="2021156"/>
              </a:lnTo>
              <a:lnTo>
                <a:pt x="0" y="2021156"/>
              </a:lnTo>
              <a:lnTo>
                <a:pt x="0" y="23407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70E18-91D7-4E79-8868-6B6F1ABB0A5F}">
      <dsp:nvSpPr>
        <dsp:cNvPr id="0" name=""/>
        <dsp:cNvSpPr/>
      </dsp:nvSpPr>
      <dsp:spPr>
        <a:xfrm>
          <a:off x="3137948" y="1301"/>
          <a:ext cx="2303364" cy="980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93288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Distributed Cuttlefish</a:t>
          </a:r>
          <a:endParaRPr lang="en-US" sz="2600" kern="1200" dirty="0"/>
        </a:p>
      </dsp:txBody>
      <dsp:txXfrm>
        <a:off x="3137948" y="1301"/>
        <a:ext cx="2303364" cy="980746"/>
      </dsp:txXfrm>
    </dsp:sp>
    <dsp:sp modelId="{F5861941-A33A-4C6F-A01B-6F1E36E77ED0}">
      <dsp:nvSpPr>
        <dsp:cNvPr id="0" name=""/>
        <dsp:cNvSpPr/>
      </dsp:nvSpPr>
      <dsp:spPr>
        <a:xfrm>
          <a:off x="3956935" y="913756"/>
          <a:ext cx="1459060" cy="37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Prototypes</a:t>
          </a:r>
          <a:endParaRPr lang="en-US" sz="2300" kern="1200" dirty="0"/>
        </a:p>
      </dsp:txBody>
      <dsp:txXfrm>
        <a:off x="3956935" y="913756"/>
        <a:ext cx="1459060" cy="373400"/>
      </dsp:txXfrm>
    </dsp:sp>
    <dsp:sp modelId="{1ADA7FED-6F70-4CE5-A3B0-F51B3922FFFE}">
      <dsp:nvSpPr>
        <dsp:cNvPr id="0" name=""/>
        <dsp:cNvSpPr/>
      </dsp:nvSpPr>
      <dsp:spPr>
        <a:xfrm>
          <a:off x="442124" y="3322815"/>
          <a:ext cx="2211219" cy="663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93288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Prototype I</a:t>
          </a:r>
          <a:endParaRPr lang="en-US" sz="2600" kern="1200" dirty="0"/>
        </a:p>
      </dsp:txBody>
      <dsp:txXfrm>
        <a:off x="442124" y="3322815"/>
        <a:ext cx="2211219" cy="663743"/>
      </dsp:txXfrm>
    </dsp:sp>
    <dsp:sp modelId="{C6DA1240-E4B1-484D-B02D-4F2DE5D54422}">
      <dsp:nvSpPr>
        <dsp:cNvPr id="0" name=""/>
        <dsp:cNvSpPr/>
      </dsp:nvSpPr>
      <dsp:spPr>
        <a:xfrm>
          <a:off x="505072" y="3831191"/>
          <a:ext cx="2480895" cy="4565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I/O  through disk read /writes</a:t>
          </a:r>
          <a:endParaRPr lang="en-US" sz="1500" kern="1200" dirty="0"/>
        </a:p>
      </dsp:txBody>
      <dsp:txXfrm>
        <a:off x="505072" y="3831191"/>
        <a:ext cx="2480895" cy="456586"/>
      </dsp:txXfrm>
    </dsp:sp>
    <dsp:sp modelId="{75A99C37-7CA4-4942-8AF4-242A6FA923A4}">
      <dsp:nvSpPr>
        <dsp:cNvPr id="0" name=""/>
        <dsp:cNvSpPr/>
      </dsp:nvSpPr>
      <dsp:spPr>
        <a:xfrm>
          <a:off x="5346240" y="3322815"/>
          <a:ext cx="2356540" cy="663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93288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Prototype II</a:t>
          </a:r>
          <a:endParaRPr lang="en-US" sz="2600" kern="1200" dirty="0"/>
        </a:p>
      </dsp:txBody>
      <dsp:txXfrm>
        <a:off x="5346240" y="3322815"/>
        <a:ext cx="2356540" cy="663743"/>
      </dsp:txXfrm>
    </dsp:sp>
    <dsp:sp modelId="{DE393D22-92CA-4137-8D76-2FBC31BDD6E9}">
      <dsp:nvSpPr>
        <dsp:cNvPr id="0" name=""/>
        <dsp:cNvSpPr/>
      </dsp:nvSpPr>
      <dsp:spPr>
        <a:xfrm>
          <a:off x="5447662" y="3824511"/>
          <a:ext cx="2378035" cy="4565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I/O by sending data as stream of bytes</a:t>
          </a:r>
          <a:endParaRPr lang="en-US" sz="1500" kern="1200" dirty="0"/>
        </a:p>
      </dsp:txBody>
      <dsp:txXfrm>
        <a:off x="5447662" y="3824511"/>
        <a:ext cx="2378035" cy="456586"/>
      </dsp:txXfrm>
    </dsp:sp>
    <dsp:sp modelId="{AD02FB11-B753-4760-ADB6-F9FAD9A5836D}">
      <dsp:nvSpPr>
        <dsp:cNvPr id="0" name=""/>
        <dsp:cNvSpPr/>
      </dsp:nvSpPr>
      <dsp:spPr>
        <a:xfrm>
          <a:off x="1224237" y="1543516"/>
          <a:ext cx="2645568" cy="575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93288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Criteria</a:t>
          </a:r>
          <a:endParaRPr lang="en-US" sz="2600" kern="1200" dirty="0"/>
        </a:p>
      </dsp:txBody>
      <dsp:txXfrm>
        <a:off x="1224237" y="1543516"/>
        <a:ext cx="2645568" cy="575846"/>
      </dsp:txXfrm>
    </dsp:sp>
    <dsp:sp modelId="{2E9CF532-F6CD-4A64-A778-D54AA026FE2F}">
      <dsp:nvSpPr>
        <dsp:cNvPr id="0" name=""/>
        <dsp:cNvSpPr/>
      </dsp:nvSpPr>
      <dsp:spPr>
        <a:xfrm>
          <a:off x="1393694" y="1967161"/>
          <a:ext cx="2381011" cy="4565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I/O Communication</a:t>
          </a:r>
          <a:endParaRPr lang="en-US" sz="2200" kern="1200" dirty="0"/>
        </a:p>
      </dsp:txBody>
      <dsp:txXfrm>
        <a:off x="1393694" y="1967161"/>
        <a:ext cx="2381011" cy="456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9333" y="2504936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24000" y="2501884"/>
            <a:ext cx="1399032" cy="1309006"/>
            <a:chOff x="1639362" y="2511849"/>
            <a:chExt cx="1588736" cy="1242282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78523" y="2848028"/>
              <a:ext cx="1295400" cy="87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SlavePJ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Collector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03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4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val="247618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2100" y="2716962"/>
            <a:ext cx="13335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800" y="2951852"/>
            <a:ext cx="495300" cy="15886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8726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2716962"/>
            <a:ext cx="124436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416560" y="2877271"/>
            <a:ext cx="669985" cy="1362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799" y="2836036"/>
            <a:ext cx="838199" cy="3247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2976" y="3364468"/>
            <a:ext cx="178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48346" y="2877271"/>
            <a:ext cx="838200" cy="23345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9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Decompression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25" y="2499893"/>
            <a:ext cx="1019426" cy="86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608355"/>
            <a:ext cx="1016800" cy="8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58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" y="1355829"/>
            <a:ext cx="858841" cy="100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65439" y="1744714"/>
            <a:ext cx="73152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2851"/>
            <a:ext cx="1279585" cy="12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JSON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JSON fil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77" y="2033472"/>
            <a:ext cx="536635" cy="5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575" y="2536558"/>
            <a:ext cx="7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5624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31388" y="1793884"/>
            <a:ext cx="602412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447800"/>
            <a:ext cx="2667000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52234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the JSON file and get communicator (which uses chosen protocol) by querying the 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65329" y="1841391"/>
            <a:ext cx="57347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0437" y="1428904"/>
            <a:ext cx="1821163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147839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send and receive using the communicator</a:t>
            </a:r>
            <a:endParaRPr lang="en-US" dirty="0"/>
          </a:p>
        </p:txBody>
      </p:sp>
      <p:pic>
        <p:nvPicPr>
          <p:cNvPr id="1033" name="Picture 9" descr="Image result for communic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6" y="3242906"/>
            <a:ext cx="769305" cy="7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14"/>
          <p:cNvSpPr/>
          <p:nvPr/>
        </p:nvSpPr>
        <p:spPr>
          <a:xfrm>
            <a:off x="5791200" y="2905890"/>
            <a:ext cx="2895600" cy="21995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22719" y="33528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0300" y="4105355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TCP/UDP sockets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8807" y="3670767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95072" y="4243854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Curved Up Arrow 21"/>
          <p:cNvSpPr/>
          <p:nvPr/>
        </p:nvSpPr>
        <p:spPr>
          <a:xfrm rot="2626550">
            <a:off x="4864165" y="3100444"/>
            <a:ext cx="1200943" cy="435178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7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286000"/>
            <a:ext cx="78630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05000" y="2057400"/>
            <a:ext cx="0" cy="3276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05000" y="5295900"/>
            <a:ext cx="35052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05000" y="2971800"/>
            <a:ext cx="2819400" cy="234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8576160">
            <a:off x="1348562" y="3820723"/>
            <a:ext cx="3735649" cy="313370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9285517">
            <a:off x="1702837" y="4307680"/>
            <a:ext cx="4100081" cy="238884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288" y="2359794"/>
            <a:ext cx="139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super-linear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speedup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7645" y="31825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speedup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1000" y="42424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sub-linear </a:t>
            </a:r>
            <a:r>
              <a:rPr lang="en-US" dirty="0">
                <a:solidFill>
                  <a:srgbClr val="FF0000"/>
                </a:solidFill>
              </a:rPr>
              <a:t>speedup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9400" y="5365848"/>
            <a:ext cx="17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# of processors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0610" y="2743200"/>
            <a:ext cx="40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cap="small" baseline="-25000" dirty="0" smtClean="0"/>
              <a:t>p</a:t>
            </a:r>
            <a:endParaRPr lang="en-US" cap="smal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536584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2842" y="1978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4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0444170"/>
              </p:ext>
            </p:extLst>
          </p:nvPr>
        </p:nvGraphicFramePr>
        <p:xfrm>
          <a:off x="533400" y="9906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12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MasterPJ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36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293</Words>
  <Application>Microsoft Office PowerPoint</Application>
  <PresentationFormat>On-screen Show (4:3)</PresentationFormat>
  <Paragraphs>159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78</cp:revision>
  <dcterms:created xsi:type="dcterms:W3CDTF">2006-08-16T00:00:00Z</dcterms:created>
  <dcterms:modified xsi:type="dcterms:W3CDTF">2017-02-12T17:36:43Z</dcterms:modified>
</cp:coreProperties>
</file>