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1D8BC-666E-4114-80E6-FA46EFBB14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77BD26-EC81-4478-9E42-1BFF505858F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174C541-9C03-422C-9349-36B0589ADCEC}" type="parTrans" cxnId="{ACFE56FE-85BB-4734-9CEE-F820EA779125}">
      <dgm:prSet/>
      <dgm:spPr/>
      <dgm:t>
        <a:bodyPr/>
        <a:lstStyle/>
        <a:p>
          <a:endParaRPr lang="en-US"/>
        </a:p>
      </dgm:t>
    </dgm:pt>
    <dgm:pt modelId="{2A43A43A-D58F-4F84-A074-0A4612A5D417}" type="sibTrans" cxnId="{ACFE56FE-85BB-4734-9CEE-F820EA779125}">
      <dgm:prSet/>
      <dgm:spPr/>
      <dgm:t>
        <a:bodyPr/>
        <a:lstStyle/>
        <a:p>
          <a:endParaRPr lang="en-US"/>
        </a:p>
      </dgm:t>
    </dgm:pt>
    <dgm:pt modelId="{74A560BC-7102-44EB-877C-7E4ECCDE9746}">
      <dgm:prSet phldrT="[Text]"/>
      <dgm:spPr/>
      <dgm:t>
        <a:bodyPr/>
        <a:lstStyle/>
        <a:p>
          <a:r>
            <a:rPr lang="en-US" smtClean="0"/>
            <a:t>Finishing </a:t>
          </a:r>
          <a:endParaRPr lang="en-US" dirty="0"/>
        </a:p>
      </dgm:t>
    </dgm:pt>
    <dgm:pt modelId="{2E880692-1496-4A21-B250-C67B174AF5EB}" type="parTrans" cxnId="{E7B56E9F-FBA9-47CC-A31A-3639C09881DD}">
      <dgm:prSet/>
      <dgm:spPr/>
      <dgm:t>
        <a:bodyPr/>
        <a:lstStyle/>
        <a:p>
          <a:endParaRPr lang="en-US"/>
        </a:p>
      </dgm:t>
    </dgm:pt>
    <dgm:pt modelId="{F3E5B471-7858-41A3-BE7B-1A274593F4CB}" type="sibTrans" cxnId="{E7B56E9F-FBA9-47CC-A31A-3639C09881DD}">
      <dgm:prSet/>
      <dgm:spPr/>
      <dgm:t>
        <a:bodyPr/>
        <a:lstStyle/>
        <a:p>
          <a:endParaRPr lang="en-US"/>
        </a:p>
      </dgm:t>
    </dgm:pt>
    <dgm:pt modelId="{22E627A8-270D-449A-9889-7489D589131E}">
      <dgm:prSet phldrT="[Text]"/>
      <dgm:spPr/>
      <dgm:t>
        <a:bodyPr/>
        <a:lstStyle/>
        <a:p>
          <a:r>
            <a:rPr lang="en-US" smtClean="0"/>
            <a:t>Slicing &amp; Printing</a:t>
          </a:r>
          <a:endParaRPr lang="en-US" dirty="0"/>
        </a:p>
      </dgm:t>
    </dgm:pt>
    <dgm:pt modelId="{5F8071CA-105D-46D2-8F43-FD742F090B0D}" type="parTrans" cxnId="{44F816F0-8F9B-4FCC-BC66-8CEB73A0B259}">
      <dgm:prSet/>
      <dgm:spPr/>
      <dgm:t>
        <a:bodyPr/>
        <a:lstStyle/>
        <a:p>
          <a:endParaRPr lang="en-US"/>
        </a:p>
      </dgm:t>
    </dgm:pt>
    <dgm:pt modelId="{4D18BCB8-F079-4C81-93C0-0D6AE7277CB1}" type="sibTrans" cxnId="{44F816F0-8F9B-4FCC-BC66-8CEB73A0B259}">
      <dgm:prSet/>
      <dgm:spPr/>
      <dgm:t>
        <a:bodyPr/>
        <a:lstStyle/>
        <a:p>
          <a:endParaRPr lang="en-US"/>
        </a:p>
      </dgm:t>
    </dgm:pt>
    <dgm:pt modelId="{F879393D-987D-4A4F-9334-D42AB832B066}" type="pres">
      <dgm:prSet presAssocID="{5D21D8BC-666E-4114-80E6-FA46EFBB1481}" presName="Name0" presStyleCnt="0">
        <dgm:presLayoutVars>
          <dgm:dir/>
          <dgm:animLvl val="lvl"/>
          <dgm:resizeHandles val="exact"/>
        </dgm:presLayoutVars>
      </dgm:prSet>
      <dgm:spPr/>
    </dgm:pt>
    <dgm:pt modelId="{C62F374F-7C9B-4AD8-A4E0-355BE21DECAD}" type="pres">
      <dgm:prSet presAssocID="{B777BD26-EC81-4478-9E42-1BFF505858F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3CDE9-440A-4E0F-9713-36C6DCD423EE}" type="pres">
      <dgm:prSet presAssocID="{2A43A43A-D58F-4F84-A074-0A4612A5D417}" presName="parTxOnlySpace" presStyleCnt="0"/>
      <dgm:spPr/>
    </dgm:pt>
    <dgm:pt modelId="{5BAAEAA7-D021-43B8-879F-390B2EF9DB92}" type="pres">
      <dgm:prSet presAssocID="{22E627A8-270D-449A-9889-7489D58913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4B053-6DE8-4051-AC0D-063234682397}" type="pres">
      <dgm:prSet presAssocID="{4D18BCB8-F079-4C81-93C0-0D6AE7277CB1}" presName="parTxOnlySpace" presStyleCnt="0"/>
      <dgm:spPr/>
    </dgm:pt>
    <dgm:pt modelId="{68FBF925-E59F-4056-9E04-C1A849D3EDC9}" type="pres">
      <dgm:prSet presAssocID="{74A560BC-7102-44EB-877C-7E4ECCDE97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CCED-1CF8-47A7-B91F-8CAC53BF4272}" type="presOf" srcId="{5D21D8BC-666E-4114-80E6-FA46EFBB1481}" destId="{F879393D-987D-4A4F-9334-D42AB832B066}" srcOrd="0" destOrd="0" presId="urn:microsoft.com/office/officeart/2005/8/layout/chevron1"/>
    <dgm:cxn modelId="{44F816F0-8F9B-4FCC-BC66-8CEB73A0B259}" srcId="{5D21D8BC-666E-4114-80E6-FA46EFBB1481}" destId="{22E627A8-270D-449A-9889-7489D589131E}" srcOrd="1" destOrd="0" parTransId="{5F8071CA-105D-46D2-8F43-FD742F090B0D}" sibTransId="{4D18BCB8-F079-4C81-93C0-0D6AE7277CB1}"/>
    <dgm:cxn modelId="{F096248B-DBD5-44C4-9262-47B37A3486C9}" type="presOf" srcId="{B777BD26-EC81-4478-9E42-1BFF505858F2}" destId="{C62F374F-7C9B-4AD8-A4E0-355BE21DECAD}" srcOrd="0" destOrd="0" presId="urn:microsoft.com/office/officeart/2005/8/layout/chevron1"/>
    <dgm:cxn modelId="{F33B0DB6-20CB-44F7-819B-E3108391589E}" type="presOf" srcId="{22E627A8-270D-449A-9889-7489D589131E}" destId="{5BAAEAA7-D021-43B8-879F-390B2EF9DB92}" srcOrd="0" destOrd="0" presId="urn:microsoft.com/office/officeart/2005/8/layout/chevron1"/>
    <dgm:cxn modelId="{ACFE56FE-85BB-4734-9CEE-F820EA779125}" srcId="{5D21D8BC-666E-4114-80E6-FA46EFBB1481}" destId="{B777BD26-EC81-4478-9E42-1BFF505858F2}" srcOrd="0" destOrd="0" parTransId="{A174C541-9C03-422C-9349-36B0589ADCEC}" sibTransId="{2A43A43A-D58F-4F84-A074-0A4612A5D417}"/>
    <dgm:cxn modelId="{2C03FBD0-A5EE-4978-AD78-DF65A6DFCD23}" type="presOf" srcId="{74A560BC-7102-44EB-877C-7E4ECCDE9746}" destId="{68FBF925-E59F-4056-9E04-C1A849D3EDC9}" srcOrd="0" destOrd="0" presId="urn:microsoft.com/office/officeart/2005/8/layout/chevron1"/>
    <dgm:cxn modelId="{E7B56E9F-FBA9-47CC-A31A-3639C09881DD}" srcId="{5D21D8BC-666E-4114-80E6-FA46EFBB1481}" destId="{74A560BC-7102-44EB-877C-7E4ECCDE9746}" srcOrd="2" destOrd="0" parTransId="{2E880692-1496-4A21-B250-C67B174AF5EB}" sibTransId="{F3E5B471-7858-41A3-BE7B-1A274593F4CB}"/>
    <dgm:cxn modelId="{D28DC277-4588-4CED-A3B9-C378A09561F5}" type="presParOf" srcId="{F879393D-987D-4A4F-9334-D42AB832B066}" destId="{C62F374F-7C9B-4AD8-A4E0-355BE21DECAD}" srcOrd="0" destOrd="0" presId="urn:microsoft.com/office/officeart/2005/8/layout/chevron1"/>
    <dgm:cxn modelId="{7AA790E6-6EB5-49C5-96E3-E55D9F51A029}" type="presParOf" srcId="{F879393D-987D-4A4F-9334-D42AB832B066}" destId="{D9D3CDE9-440A-4E0F-9713-36C6DCD423EE}" srcOrd="1" destOrd="0" presId="urn:microsoft.com/office/officeart/2005/8/layout/chevron1"/>
    <dgm:cxn modelId="{92256D3B-D8D0-45EC-AA96-D725095AB19A}" type="presParOf" srcId="{F879393D-987D-4A4F-9334-D42AB832B066}" destId="{5BAAEAA7-D021-43B8-879F-390B2EF9DB92}" srcOrd="2" destOrd="0" presId="urn:microsoft.com/office/officeart/2005/8/layout/chevron1"/>
    <dgm:cxn modelId="{3470AAB0-ED11-4011-BEDB-8A5FA3829910}" type="presParOf" srcId="{F879393D-987D-4A4F-9334-D42AB832B066}" destId="{12D4B053-6DE8-4051-AC0D-063234682397}" srcOrd="3" destOrd="0" presId="urn:microsoft.com/office/officeart/2005/8/layout/chevron1"/>
    <dgm:cxn modelId="{FFCB59D0-B4F8-4988-A8B0-76D98AA97E3D}" type="presParOf" srcId="{F879393D-987D-4A4F-9334-D42AB832B066}" destId="{68FBF925-E59F-4056-9E04-C1A849D3ED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C04C286E-F3CB-4F9C-A9D3-E1C714569928}" type="presOf" srcId="{962489C9-99E7-4179-9C22-D64CAB835C31}" destId="{9D68CD03-B1A7-4BEA-B058-FD22B6150897}" srcOrd="0" destOrd="0" presId="urn:microsoft.com/office/officeart/2005/8/layout/chevron1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7000B5C2-4F63-48D2-B345-7AAD7E3D400A}" type="presOf" srcId="{C97B20BC-3CBA-411F-AB14-F158490C5BCC}" destId="{5D5D5C88-985A-485D-991E-57409E5BC77A}" srcOrd="0" destOrd="0" presId="urn:microsoft.com/office/officeart/2005/8/layout/chevron1"/>
    <dgm:cxn modelId="{7301DC52-2307-4D26-BB4E-D7886F63C24A}" type="presOf" srcId="{868111AE-E299-4D01-BF58-8129A9506C06}" destId="{771B5359-AC59-491F-AE7E-C91287E4A360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482379BC-5645-4FD0-878F-8EC4CDA2EED3}" type="presOf" srcId="{CF478C61-00AD-4194-8D4F-7DB2AE098B5C}" destId="{1214DDDF-E3A3-4EB3-BFBD-CAE78864CA50}" srcOrd="0" destOrd="0" presId="urn:microsoft.com/office/officeart/2005/8/layout/chevron1"/>
    <dgm:cxn modelId="{0634C07E-9B92-4862-AE73-669FB447C23A}" type="presOf" srcId="{B537E5C6-AC88-45DE-A692-878DAC35B119}" destId="{5535CA09-926A-457A-A4B7-21390F15F94F}" srcOrd="0" destOrd="0" presId="urn:microsoft.com/office/officeart/2005/8/layout/chevron1"/>
    <dgm:cxn modelId="{57BA3C68-BC2F-4757-8247-D0ABECA113C8}" type="presOf" srcId="{8A145133-89F4-4E11-BED7-033969110BEF}" destId="{47EC26A5-DB58-47F3-B21F-7ECE3520D744}" srcOrd="0" destOrd="0" presId="urn:microsoft.com/office/officeart/2005/8/layout/chevron1"/>
    <dgm:cxn modelId="{B22E7FC3-8354-4071-9729-712A64B6BD46}" type="presOf" srcId="{9450D4C9-C4B2-4911-A89A-514780CB9F15}" destId="{460ED21A-C4DB-432F-A891-283E6D30FEEE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DCDA388B-27FF-47A0-B71D-9F49880F0540}" type="presOf" srcId="{64331C73-F894-4973-9E15-1A620C348097}" destId="{09A00682-3313-476D-9195-849AA0621560}" srcOrd="0" destOrd="0" presId="urn:microsoft.com/office/officeart/2005/8/layout/chevron1"/>
    <dgm:cxn modelId="{1F1AC9A6-1863-4DF6-8A35-A9EC6BD71052}" type="presParOf" srcId="{460ED21A-C4DB-432F-A891-283E6D30FEEE}" destId="{09A00682-3313-476D-9195-849AA0621560}" srcOrd="0" destOrd="0" presId="urn:microsoft.com/office/officeart/2005/8/layout/chevron1"/>
    <dgm:cxn modelId="{2F60A8DF-413C-41EB-8BDD-E90ED6C35836}" type="presParOf" srcId="{460ED21A-C4DB-432F-A891-283E6D30FEEE}" destId="{99E3799A-A836-4FE8-B104-89D1C921FE24}" srcOrd="1" destOrd="0" presId="urn:microsoft.com/office/officeart/2005/8/layout/chevron1"/>
    <dgm:cxn modelId="{118B86F9-54D1-46F1-92FC-BA458827B6E9}" type="presParOf" srcId="{460ED21A-C4DB-432F-A891-283E6D30FEEE}" destId="{771B5359-AC59-491F-AE7E-C91287E4A360}" srcOrd="2" destOrd="0" presId="urn:microsoft.com/office/officeart/2005/8/layout/chevron1"/>
    <dgm:cxn modelId="{5EBADC4F-2E14-4E72-AB52-8EBE1E14239D}" type="presParOf" srcId="{460ED21A-C4DB-432F-A891-283E6D30FEEE}" destId="{75522E6D-27B7-40AA-A316-4A6613A7C57D}" srcOrd="3" destOrd="0" presId="urn:microsoft.com/office/officeart/2005/8/layout/chevron1"/>
    <dgm:cxn modelId="{F4DC8A5A-8B2F-470B-B449-7AAE85019795}" type="presParOf" srcId="{460ED21A-C4DB-432F-A891-283E6D30FEEE}" destId="{5535CA09-926A-457A-A4B7-21390F15F94F}" srcOrd="4" destOrd="0" presId="urn:microsoft.com/office/officeart/2005/8/layout/chevron1"/>
    <dgm:cxn modelId="{E2DC88B9-C297-4961-BB4B-E041773059C0}" type="presParOf" srcId="{460ED21A-C4DB-432F-A891-283E6D30FEEE}" destId="{050E8A10-5846-4752-A63F-04EDD592E918}" srcOrd="5" destOrd="0" presId="urn:microsoft.com/office/officeart/2005/8/layout/chevron1"/>
    <dgm:cxn modelId="{C9866B5A-84A2-49F8-B77F-710F24CB19C0}" type="presParOf" srcId="{460ED21A-C4DB-432F-A891-283E6D30FEEE}" destId="{9D68CD03-B1A7-4BEA-B058-FD22B6150897}" srcOrd="6" destOrd="0" presId="urn:microsoft.com/office/officeart/2005/8/layout/chevron1"/>
    <dgm:cxn modelId="{1DE563D7-D3C7-4582-A7A1-EF04DF3534A5}" type="presParOf" srcId="{460ED21A-C4DB-432F-A891-283E6D30FEEE}" destId="{CA268DEB-688B-43F6-A789-5CB9AD8E0E8A}" srcOrd="7" destOrd="0" presId="urn:microsoft.com/office/officeart/2005/8/layout/chevron1"/>
    <dgm:cxn modelId="{1968FB94-7982-4FDF-AC31-7E584CD6BC75}" type="presParOf" srcId="{460ED21A-C4DB-432F-A891-283E6D30FEEE}" destId="{47EC26A5-DB58-47F3-B21F-7ECE3520D744}" srcOrd="8" destOrd="0" presId="urn:microsoft.com/office/officeart/2005/8/layout/chevron1"/>
    <dgm:cxn modelId="{BDA3D8FA-D21A-41ED-9384-5CD47F0A3F07}" type="presParOf" srcId="{460ED21A-C4DB-432F-A891-283E6D30FEEE}" destId="{CE4688A7-E31F-48E4-A08F-2D3FA59A10C5}" srcOrd="9" destOrd="0" presId="urn:microsoft.com/office/officeart/2005/8/layout/chevron1"/>
    <dgm:cxn modelId="{97591D7E-DFB2-4EB0-AC92-010C771CDB78}" type="presParOf" srcId="{460ED21A-C4DB-432F-A891-283E6D30FEEE}" destId="{1214DDDF-E3A3-4EB3-BFBD-CAE78864CA50}" srcOrd="10" destOrd="0" presId="urn:microsoft.com/office/officeart/2005/8/layout/chevron1"/>
    <dgm:cxn modelId="{ECBECAE1-D1D0-4BF0-ACE5-DD4AE6529896}" type="presParOf" srcId="{460ED21A-C4DB-432F-A891-283E6D30FEEE}" destId="{9B48478D-4364-4A01-B914-3ECAC052B879}" srcOrd="11" destOrd="0" presId="urn:microsoft.com/office/officeart/2005/8/layout/chevron1"/>
    <dgm:cxn modelId="{22B23F35-F549-46EB-9089-6C4E1CF3C71A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A6F842-F938-4989-939A-E610F0BEDC3D}" type="presOf" srcId="{9450D4C9-C4B2-4911-A89A-514780CB9F15}" destId="{460ED21A-C4DB-432F-A891-283E6D30FEEE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7668A89A-29E8-4E15-83A2-61AF98F853AA}" type="presOf" srcId="{868111AE-E299-4D01-BF58-8129A9506C06}" destId="{771B5359-AC59-491F-AE7E-C91287E4A360}" srcOrd="0" destOrd="0" presId="urn:microsoft.com/office/officeart/2005/8/layout/chevron1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926CA9DC-DF6F-4A9D-9612-83D48BE5EA1C}" type="presOf" srcId="{64331C73-F894-4973-9E15-1A620C348097}" destId="{09A00682-3313-476D-9195-849AA0621560}" srcOrd="0" destOrd="0" presId="urn:microsoft.com/office/officeart/2005/8/layout/chevron1"/>
    <dgm:cxn modelId="{639D5D99-9E2A-4A71-BD4D-065403E54717}" type="presOf" srcId="{B537E5C6-AC88-45DE-A692-878DAC35B119}" destId="{5535CA09-926A-457A-A4B7-21390F15F94F}" srcOrd="0" destOrd="0" presId="urn:microsoft.com/office/officeart/2005/8/layout/chevron1"/>
    <dgm:cxn modelId="{77A0D87E-0458-4AB3-8FE4-5731CF46972A}" type="presOf" srcId="{C97B20BC-3CBA-411F-AB14-F158490C5BCC}" destId="{5D5D5C88-985A-485D-991E-57409E5BC77A}" srcOrd="0" destOrd="0" presId="urn:microsoft.com/office/officeart/2005/8/layout/chevron1"/>
    <dgm:cxn modelId="{1C1DB8ED-0C78-4531-81AD-594F179D4A4A}" type="presOf" srcId="{8A145133-89F4-4E11-BED7-033969110BEF}" destId="{47EC26A5-DB58-47F3-B21F-7ECE3520D744}" srcOrd="0" destOrd="0" presId="urn:microsoft.com/office/officeart/2005/8/layout/chevron1"/>
    <dgm:cxn modelId="{B3F5CCFA-FE39-4B4E-9CFC-BD7D8A83E842}" type="presOf" srcId="{CF478C61-00AD-4194-8D4F-7DB2AE098B5C}" destId="{1214DDDF-E3A3-4EB3-BFBD-CAE78864CA50}" srcOrd="0" destOrd="0" presId="urn:microsoft.com/office/officeart/2005/8/layout/chevron1"/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4F2130A0-1415-4348-8853-90D1F7780598}" type="presOf" srcId="{962489C9-99E7-4179-9C22-D64CAB835C31}" destId="{9D68CD03-B1A7-4BEA-B058-FD22B6150897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98901DD5-2768-4888-AE47-AD4093D629AA}" type="presParOf" srcId="{460ED21A-C4DB-432F-A891-283E6D30FEEE}" destId="{09A00682-3313-476D-9195-849AA0621560}" srcOrd="0" destOrd="0" presId="urn:microsoft.com/office/officeart/2005/8/layout/chevron1"/>
    <dgm:cxn modelId="{793183C6-7351-48F1-81BD-406C0C7251A1}" type="presParOf" srcId="{460ED21A-C4DB-432F-A891-283E6D30FEEE}" destId="{99E3799A-A836-4FE8-B104-89D1C921FE24}" srcOrd="1" destOrd="0" presId="urn:microsoft.com/office/officeart/2005/8/layout/chevron1"/>
    <dgm:cxn modelId="{0B271C2D-988A-408B-94F8-D7ABC20F8653}" type="presParOf" srcId="{460ED21A-C4DB-432F-A891-283E6D30FEEE}" destId="{771B5359-AC59-491F-AE7E-C91287E4A360}" srcOrd="2" destOrd="0" presId="urn:microsoft.com/office/officeart/2005/8/layout/chevron1"/>
    <dgm:cxn modelId="{571ED106-6CCF-4424-B3B2-6E61665970EC}" type="presParOf" srcId="{460ED21A-C4DB-432F-A891-283E6D30FEEE}" destId="{75522E6D-27B7-40AA-A316-4A6613A7C57D}" srcOrd="3" destOrd="0" presId="urn:microsoft.com/office/officeart/2005/8/layout/chevron1"/>
    <dgm:cxn modelId="{7076C20A-8DE1-4E48-ACFC-1507CCD4573F}" type="presParOf" srcId="{460ED21A-C4DB-432F-A891-283E6D30FEEE}" destId="{5535CA09-926A-457A-A4B7-21390F15F94F}" srcOrd="4" destOrd="0" presId="urn:microsoft.com/office/officeart/2005/8/layout/chevron1"/>
    <dgm:cxn modelId="{268B419A-4703-4685-A46E-40E681CB209E}" type="presParOf" srcId="{460ED21A-C4DB-432F-A891-283E6D30FEEE}" destId="{050E8A10-5846-4752-A63F-04EDD592E918}" srcOrd="5" destOrd="0" presId="urn:microsoft.com/office/officeart/2005/8/layout/chevron1"/>
    <dgm:cxn modelId="{79E1FCB0-D650-4AE8-A2AD-4DEC2BC5903E}" type="presParOf" srcId="{460ED21A-C4DB-432F-A891-283E6D30FEEE}" destId="{9D68CD03-B1A7-4BEA-B058-FD22B6150897}" srcOrd="6" destOrd="0" presId="urn:microsoft.com/office/officeart/2005/8/layout/chevron1"/>
    <dgm:cxn modelId="{2C35EEEB-D3E8-4E63-8D4E-BF8EDB27D91D}" type="presParOf" srcId="{460ED21A-C4DB-432F-A891-283E6D30FEEE}" destId="{CA268DEB-688B-43F6-A789-5CB9AD8E0E8A}" srcOrd="7" destOrd="0" presId="urn:microsoft.com/office/officeart/2005/8/layout/chevron1"/>
    <dgm:cxn modelId="{C6FE796B-5F0F-440A-8D79-79CD46ED20FA}" type="presParOf" srcId="{460ED21A-C4DB-432F-A891-283E6D30FEEE}" destId="{47EC26A5-DB58-47F3-B21F-7ECE3520D744}" srcOrd="8" destOrd="0" presId="urn:microsoft.com/office/officeart/2005/8/layout/chevron1"/>
    <dgm:cxn modelId="{72FB38A9-F706-4E33-A6A7-7A67B631CD59}" type="presParOf" srcId="{460ED21A-C4DB-432F-A891-283E6D30FEEE}" destId="{CE4688A7-E31F-48E4-A08F-2D3FA59A10C5}" srcOrd="9" destOrd="0" presId="urn:microsoft.com/office/officeart/2005/8/layout/chevron1"/>
    <dgm:cxn modelId="{BFA956CC-EF8D-4872-BC32-DDABCAED0F1B}" type="presParOf" srcId="{460ED21A-C4DB-432F-A891-283E6D30FEEE}" destId="{1214DDDF-E3A3-4EB3-BFBD-CAE78864CA50}" srcOrd="10" destOrd="0" presId="urn:microsoft.com/office/officeart/2005/8/layout/chevron1"/>
    <dgm:cxn modelId="{DC7BDCDD-EE4A-4DBE-9D25-FAF6F4CCE6B6}" type="presParOf" srcId="{460ED21A-C4DB-432F-A891-283E6D30FEEE}" destId="{9B48478D-4364-4A01-B914-3ECAC052B879}" srcOrd="11" destOrd="0" presId="urn:microsoft.com/office/officeart/2005/8/layout/chevron1"/>
    <dgm:cxn modelId="{2012B53E-358B-4183-BA84-D3BDAAF8258D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99E731-E7DC-479C-8CF1-D6244889523C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96FF5-1D6F-40D9-BAA4-5F216284EA68}">
      <dgm:prSet phldrT="[Text]" custT="1"/>
      <dgm:spPr/>
      <dgm:t>
        <a:bodyPr/>
        <a:lstStyle/>
        <a:p>
          <a:r>
            <a:rPr lang="en-US" sz="1600" b="1" dirty="0" smtClean="0"/>
            <a:t>Shared resources</a:t>
          </a:r>
          <a:endParaRPr lang="en-US" sz="1600" b="1" dirty="0"/>
        </a:p>
      </dgm:t>
    </dgm:pt>
    <dgm:pt modelId="{0321C310-AEF3-46E8-B8A4-6C11DB864603}" type="parTrans" cxnId="{01FB11D6-684D-4E49-B5B0-EAFE14330F37}">
      <dgm:prSet/>
      <dgm:spPr/>
      <dgm:t>
        <a:bodyPr/>
        <a:lstStyle/>
        <a:p>
          <a:endParaRPr lang="en-US"/>
        </a:p>
      </dgm:t>
    </dgm:pt>
    <dgm:pt modelId="{D4600DEE-2AE6-474A-83CF-788E07829090}" type="sibTrans" cxnId="{01FB11D6-684D-4E49-B5B0-EAFE14330F37}">
      <dgm:prSet/>
      <dgm:spPr/>
      <dgm:t>
        <a:bodyPr/>
        <a:lstStyle/>
        <a:p>
          <a:endParaRPr lang="en-US"/>
        </a:p>
      </dgm:t>
    </dgm:pt>
    <dgm:pt modelId="{D3416637-C472-49E7-8A77-42EA7EE4FB2D}">
      <dgm:prSet phldrT="[Text]" custT="1"/>
      <dgm:spPr/>
      <dgm:t>
        <a:bodyPr/>
        <a:lstStyle/>
        <a:p>
          <a:pPr algn="ctr"/>
          <a:r>
            <a:rPr lang="en-US" sz="1600" b="1" dirty="0" smtClean="0"/>
            <a:t>Physical Resources</a:t>
          </a:r>
        </a:p>
        <a:p>
          <a:pPr algn="ctr"/>
          <a:r>
            <a:rPr lang="en-US" sz="900" dirty="0" smtClean="0"/>
            <a:t>- resources which can be shared with some dependence on their location </a:t>
          </a:r>
        </a:p>
        <a:p>
          <a:pPr algn="l"/>
          <a:endParaRPr lang="en-US" sz="900" dirty="0" smtClean="0"/>
        </a:p>
        <a:p>
          <a:pPr algn="l"/>
          <a:r>
            <a:rPr lang="en-US" sz="900" dirty="0" smtClean="0"/>
            <a:t>Computation power</a:t>
          </a:r>
        </a:p>
        <a:p>
          <a:pPr algn="l"/>
          <a:r>
            <a:rPr lang="en-US" sz="900" dirty="0" smtClean="0"/>
            <a:t>Storage devices</a:t>
          </a:r>
        </a:p>
        <a:p>
          <a:pPr algn="l"/>
          <a:r>
            <a:rPr lang="en-US" sz="900" dirty="0" smtClean="0"/>
            <a:t>Communication capacity</a:t>
          </a:r>
        </a:p>
        <a:p>
          <a:pPr algn="ctr"/>
          <a:endParaRPr lang="en-US" sz="900" dirty="0"/>
        </a:p>
      </dgm:t>
    </dgm:pt>
    <dgm:pt modelId="{3FF84238-6296-41FA-AC31-BE8D99191283}" type="parTrans" cxnId="{DCEFC734-5258-4187-81E2-2DA3C3A0600D}">
      <dgm:prSet/>
      <dgm:spPr/>
      <dgm:t>
        <a:bodyPr/>
        <a:lstStyle/>
        <a:p>
          <a:endParaRPr lang="en-US"/>
        </a:p>
      </dgm:t>
    </dgm:pt>
    <dgm:pt modelId="{C2F2F837-7292-499A-9363-26D4909D7F7A}" type="sibTrans" cxnId="{DCEFC734-5258-4187-81E2-2DA3C3A0600D}">
      <dgm:prSet/>
      <dgm:spPr/>
      <dgm:t>
        <a:bodyPr/>
        <a:lstStyle/>
        <a:p>
          <a:endParaRPr lang="en-US"/>
        </a:p>
      </dgm:t>
    </dgm:pt>
    <dgm:pt modelId="{B3EDA70C-121E-4511-8433-9E3CEA3A1041}">
      <dgm:prSet phldrT="[Text]" custT="1"/>
      <dgm:spPr/>
      <dgm:t>
        <a:bodyPr/>
        <a:lstStyle/>
        <a:p>
          <a:pPr algn="ctr"/>
          <a:r>
            <a:rPr lang="en-US" sz="1600" b="1" dirty="0" smtClean="0"/>
            <a:t>Virtual Resources</a:t>
          </a:r>
        </a:p>
        <a:p>
          <a:pPr algn="ctr"/>
          <a:r>
            <a:rPr lang="en-US" sz="900" dirty="0" smtClean="0"/>
            <a:t>-resources which can be shared independent of their physical location</a:t>
          </a:r>
        </a:p>
        <a:p>
          <a:pPr algn="ctr"/>
          <a:r>
            <a:rPr lang="en-US" sz="900" dirty="0" smtClean="0"/>
            <a:t> </a:t>
          </a:r>
        </a:p>
        <a:p>
          <a:pPr algn="l"/>
          <a:r>
            <a:rPr lang="en-US" sz="900" dirty="0" smtClean="0"/>
            <a:t>Operating systems</a:t>
          </a:r>
        </a:p>
        <a:p>
          <a:pPr algn="l"/>
          <a:r>
            <a:rPr lang="en-US" sz="900" dirty="0" smtClean="0"/>
            <a:t>Software and licenses</a:t>
          </a:r>
        </a:p>
        <a:p>
          <a:pPr algn="l"/>
          <a:r>
            <a:rPr lang="en-US" sz="900" dirty="0" smtClean="0"/>
            <a:t>Tasks and applications </a:t>
          </a:r>
        </a:p>
        <a:p>
          <a:pPr algn="l"/>
          <a:r>
            <a:rPr lang="en-US" sz="900" dirty="0" smtClean="0"/>
            <a:t>Services</a:t>
          </a:r>
          <a:endParaRPr lang="en-US" sz="900" dirty="0"/>
        </a:p>
      </dgm:t>
    </dgm:pt>
    <dgm:pt modelId="{3203F13A-12BF-4556-A522-A41B0A00850D}" type="parTrans" cxnId="{25D7E370-8D92-4E2B-B024-D053047D8CE2}">
      <dgm:prSet/>
      <dgm:spPr/>
      <dgm:t>
        <a:bodyPr/>
        <a:lstStyle/>
        <a:p>
          <a:endParaRPr lang="en-US"/>
        </a:p>
      </dgm:t>
    </dgm:pt>
    <dgm:pt modelId="{0EFF336F-BB38-4F04-9D43-D16852737E47}" type="sibTrans" cxnId="{25D7E370-8D92-4E2B-B024-D053047D8CE2}">
      <dgm:prSet/>
      <dgm:spPr/>
      <dgm:t>
        <a:bodyPr/>
        <a:lstStyle/>
        <a:p>
          <a:endParaRPr lang="en-US"/>
        </a:p>
      </dgm:t>
    </dgm:pt>
    <dgm:pt modelId="{D95F9AD9-2B6E-4F59-B64C-5D4FC2E366CE}" type="pres">
      <dgm:prSet presAssocID="{E599E731-E7DC-479C-8CF1-D624488952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8D7650-8692-446B-80AA-1D837010E69E}" type="pres">
      <dgm:prSet presAssocID="{EDE96FF5-1D6F-40D9-BAA4-5F216284EA68}" presName="hierRoot1" presStyleCnt="0"/>
      <dgm:spPr/>
    </dgm:pt>
    <dgm:pt modelId="{5C537912-794E-42DA-8968-3ADE7773EE31}" type="pres">
      <dgm:prSet presAssocID="{EDE96FF5-1D6F-40D9-BAA4-5F216284EA68}" presName="composite" presStyleCnt="0"/>
      <dgm:spPr/>
    </dgm:pt>
    <dgm:pt modelId="{53C24587-0A2B-4FE3-9D3F-3944C820D5B6}" type="pres">
      <dgm:prSet presAssocID="{EDE96FF5-1D6F-40D9-BAA4-5F216284EA68}" presName="background" presStyleLbl="node0" presStyleIdx="0" presStyleCnt="1"/>
      <dgm:spPr/>
    </dgm:pt>
    <dgm:pt modelId="{633A4F81-F993-47EB-820A-B68DB3A5390E}" type="pres">
      <dgm:prSet presAssocID="{EDE96FF5-1D6F-40D9-BAA4-5F216284EA68}" presName="text" presStyleLbl="fgAcc0" presStyleIdx="0" presStyleCnt="1" custScaleX="70576" custScaleY="46480" custLinFactNeighborX="-2359" custLinFactNeighborY="5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25C4BF-B71D-4DF6-B5D8-7C3C93628DE9}" type="pres">
      <dgm:prSet presAssocID="{EDE96FF5-1D6F-40D9-BAA4-5F216284EA68}" presName="hierChild2" presStyleCnt="0"/>
      <dgm:spPr/>
    </dgm:pt>
    <dgm:pt modelId="{3B4976F8-1C91-4B4A-AF74-A6A32D597C6F}" type="pres">
      <dgm:prSet presAssocID="{3FF84238-6296-41FA-AC31-BE8D9919128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1FF550D-E877-43C1-9C96-8867747CD76B}" type="pres">
      <dgm:prSet presAssocID="{D3416637-C472-49E7-8A77-42EA7EE4FB2D}" presName="hierRoot2" presStyleCnt="0"/>
      <dgm:spPr/>
    </dgm:pt>
    <dgm:pt modelId="{6513E347-F1D0-4551-BE8C-624BBDE06C92}" type="pres">
      <dgm:prSet presAssocID="{D3416637-C472-49E7-8A77-42EA7EE4FB2D}" presName="composite2" presStyleCnt="0"/>
      <dgm:spPr/>
    </dgm:pt>
    <dgm:pt modelId="{6BAED831-1434-4AE7-8DB7-037BBAC56C31}" type="pres">
      <dgm:prSet presAssocID="{D3416637-C472-49E7-8A77-42EA7EE4FB2D}" presName="background2" presStyleLbl="node2" presStyleIdx="0" presStyleCnt="2"/>
      <dgm:spPr/>
    </dgm:pt>
    <dgm:pt modelId="{2CA332BF-C7D5-44C4-86AB-C5F8609888C3}" type="pres">
      <dgm:prSet presAssocID="{D3416637-C472-49E7-8A77-42EA7EE4FB2D}" presName="text2" presStyleLbl="fgAcc2" presStyleIdx="0" presStyleCnt="2" custLinFactNeighborX="-28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9C2E9-D720-4DC8-8099-7C06137BF772}" type="pres">
      <dgm:prSet presAssocID="{D3416637-C472-49E7-8A77-42EA7EE4FB2D}" presName="hierChild3" presStyleCnt="0"/>
      <dgm:spPr/>
    </dgm:pt>
    <dgm:pt modelId="{82B6CC98-E7D5-4D4E-ACD9-D9D53E7526DB}" type="pres">
      <dgm:prSet presAssocID="{3203F13A-12BF-4556-A522-A41B0A00850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1E6DF3-1F96-46AD-8241-D014A12C880D}" type="pres">
      <dgm:prSet presAssocID="{B3EDA70C-121E-4511-8433-9E3CEA3A1041}" presName="hierRoot2" presStyleCnt="0"/>
      <dgm:spPr/>
    </dgm:pt>
    <dgm:pt modelId="{2B3A8281-D1C9-419D-93FE-4EE025A27E32}" type="pres">
      <dgm:prSet presAssocID="{B3EDA70C-121E-4511-8433-9E3CEA3A1041}" presName="composite2" presStyleCnt="0"/>
      <dgm:spPr/>
    </dgm:pt>
    <dgm:pt modelId="{54ED80A4-9519-416E-8692-A675E58D6A01}" type="pres">
      <dgm:prSet presAssocID="{B3EDA70C-121E-4511-8433-9E3CEA3A1041}" presName="background2" presStyleLbl="node2" presStyleIdx="1" presStyleCnt="2"/>
      <dgm:spPr/>
    </dgm:pt>
    <dgm:pt modelId="{62F573A8-C98B-4300-903C-ACC41DE49811}" type="pres">
      <dgm:prSet presAssocID="{B3EDA70C-121E-4511-8433-9E3CEA3A1041}" presName="text2" presStyleLbl="fgAcc2" presStyleIdx="1" presStyleCnt="2" custLinFactNeighborX="279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752FF-95A7-474E-A154-DD269E4F5DE4}" type="pres">
      <dgm:prSet presAssocID="{B3EDA70C-121E-4511-8433-9E3CEA3A1041}" presName="hierChild3" presStyleCnt="0"/>
      <dgm:spPr/>
    </dgm:pt>
  </dgm:ptLst>
  <dgm:cxnLst>
    <dgm:cxn modelId="{D29B2DFD-6448-43ED-AD6F-A88D3997D5AD}" type="presOf" srcId="{EDE96FF5-1D6F-40D9-BAA4-5F216284EA68}" destId="{633A4F81-F993-47EB-820A-B68DB3A5390E}" srcOrd="0" destOrd="0" presId="urn:microsoft.com/office/officeart/2005/8/layout/hierarchy1"/>
    <dgm:cxn modelId="{25D7E370-8D92-4E2B-B024-D053047D8CE2}" srcId="{EDE96FF5-1D6F-40D9-BAA4-5F216284EA68}" destId="{B3EDA70C-121E-4511-8433-9E3CEA3A1041}" srcOrd="1" destOrd="0" parTransId="{3203F13A-12BF-4556-A522-A41B0A00850D}" sibTransId="{0EFF336F-BB38-4F04-9D43-D16852737E47}"/>
    <dgm:cxn modelId="{E470C9C2-04B1-4DBA-BDD8-DA9E788EC044}" type="presOf" srcId="{E599E731-E7DC-479C-8CF1-D6244889523C}" destId="{D95F9AD9-2B6E-4F59-B64C-5D4FC2E366CE}" srcOrd="0" destOrd="0" presId="urn:microsoft.com/office/officeart/2005/8/layout/hierarchy1"/>
    <dgm:cxn modelId="{DCEFC734-5258-4187-81E2-2DA3C3A0600D}" srcId="{EDE96FF5-1D6F-40D9-BAA4-5F216284EA68}" destId="{D3416637-C472-49E7-8A77-42EA7EE4FB2D}" srcOrd="0" destOrd="0" parTransId="{3FF84238-6296-41FA-AC31-BE8D99191283}" sibTransId="{C2F2F837-7292-499A-9363-26D4909D7F7A}"/>
    <dgm:cxn modelId="{AA02A161-9E71-4263-A901-09BFD558970D}" type="presOf" srcId="{D3416637-C472-49E7-8A77-42EA7EE4FB2D}" destId="{2CA332BF-C7D5-44C4-86AB-C5F8609888C3}" srcOrd="0" destOrd="0" presId="urn:microsoft.com/office/officeart/2005/8/layout/hierarchy1"/>
    <dgm:cxn modelId="{01FB11D6-684D-4E49-B5B0-EAFE14330F37}" srcId="{E599E731-E7DC-479C-8CF1-D6244889523C}" destId="{EDE96FF5-1D6F-40D9-BAA4-5F216284EA68}" srcOrd="0" destOrd="0" parTransId="{0321C310-AEF3-46E8-B8A4-6C11DB864603}" sibTransId="{D4600DEE-2AE6-474A-83CF-788E07829090}"/>
    <dgm:cxn modelId="{FBEA6683-523A-4555-AC76-8EA8246433E8}" type="presOf" srcId="{B3EDA70C-121E-4511-8433-9E3CEA3A1041}" destId="{62F573A8-C98B-4300-903C-ACC41DE49811}" srcOrd="0" destOrd="0" presId="urn:microsoft.com/office/officeart/2005/8/layout/hierarchy1"/>
    <dgm:cxn modelId="{B4B656B2-B9F5-4518-B1FC-D6049C1794CC}" type="presOf" srcId="{3203F13A-12BF-4556-A522-A41B0A00850D}" destId="{82B6CC98-E7D5-4D4E-ACD9-D9D53E7526DB}" srcOrd="0" destOrd="0" presId="urn:microsoft.com/office/officeart/2005/8/layout/hierarchy1"/>
    <dgm:cxn modelId="{61E18A5C-F5D9-4D94-9A8A-644F91246958}" type="presOf" srcId="{3FF84238-6296-41FA-AC31-BE8D99191283}" destId="{3B4976F8-1C91-4B4A-AF74-A6A32D597C6F}" srcOrd="0" destOrd="0" presId="urn:microsoft.com/office/officeart/2005/8/layout/hierarchy1"/>
    <dgm:cxn modelId="{0C7A26C2-1BBB-4A9B-BAED-D8019201ABB6}" type="presParOf" srcId="{D95F9AD9-2B6E-4F59-B64C-5D4FC2E366CE}" destId="{CF8D7650-8692-446B-80AA-1D837010E69E}" srcOrd="0" destOrd="0" presId="urn:microsoft.com/office/officeart/2005/8/layout/hierarchy1"/>
    <dgm:cxn modelId="{34B243D6-3D1A-4412-9071-43C8F5F42BCD}" type="presParOf" srcId="{CF8D7650-8692-446B-80AA-1D837010E69E}" destId="{5C537912-794E-42DA-8968-3ADE7773EE31}" srcOrd="0" destOrd="0" presId="urn:microsoft.com/office/officeart/2005/8/layout/hierarchy1"/>
    <dgm:cxn modelId="{A7F0C584-3116-495D-B238-7C602CC00206}" type="presParOf" srcId="{5C537912-794E-42DA-8968-3ADE7773EE31}" destId="{53C24587-0A2B-4FE3-9D3F-3944C820D5B6}" srcOrd="0" destOrd="0" presId="urn:microsoft.com/office/officeart/2005/8/layout/hierarchy1"/>
    <dgm:cxn modelId="{14874694-B3D7-4310-A6E5-D1F5AE031643}" type="presParOf" srcId="{5C537912-794E-42DA-8968-3ADE7773EE31}" destId="{633A4F81-F993-47EB-820A-B68DB3A5390E}" srcOrd="1" destOrd="0" presId="urn:microsoft.com/office/officeart/2005/8/layout/hierarchy1"/>
    <dgm:cxn modelId="{C0895DE8-E691-4F5E-B278-0FE8A57FE96C}" type="presParOf" srcId="{CF8D7650-8692-446B-80AA-1D837010E69E}" destId="{9525C4BF-B71D-4DF6-B5D8-7C3C93628DE9}" srcOrd="1" destOrd="0" presId="urn:microsoft.com/office/officeart/2005/8/layout/hierarchy1"/>
    <dgm:cxn modelId="{9D9C5433-1549-47C4-B069-020B3287097C}" type="presParOf" srcId="{9525C4BF-B71D-4DF6-B5D8-7C3C93628DE9}" destId="{3B4976F8-1C91-4B4A-AF74-A6A32D597C6F}" srcOrd="0" destOrd="0" presId="urn:microsoft.com/office/officeart/2005/8/layout/hierarchy1"/>
    <dgm:cxn modelId="{9FB6C0E8-723A-4B9D-A362-1B5DC256CB36}" type="presParOf" srcId="{9525C4BF-B71D-4DF6-B5D8-7C3C93628DE9}" destId="{21FF550D-E877-43C1-9C96-8867747CD76B}" srcOrd="1" destOrd="0" presId="urn:microsoft.com/office/officeart/2005/8/layout/hierarchy1"/>
    <dgm:cxn modelId="{175BB7AC-2DB0-4FEF-A1E4-ABC666368D51}" type="presParOf" srcId="{21FF550D-E877-43C1-9C96-8867747CD76B}" destId="{6513E347-F1D0-4551-BE8C-624BBDE06C92}" srcOrd="0" destOrd="0" presId="urn:microsoft.com/office/officeart/2005/8/layout/hierarchy1"/>
    <dgm:cxn modelId="{C692657B-EE98-42B4-9F5D-228C8C64C56C}" type="presParOf" srcId="{6513E347-F1D0-4551-BE8C-624BBDE06C92}" destId="{6BAED831-1434-4AE7-8DB7-037BBAC56C31}" srcOrd="0" destOrd="0" presId="urn:microsoft.com/office/officeart/2005/8/layout/hierarchy1"/>
    <dgm:cxn modelId="{5FE2A403-CE24-409A-8B29-2034B9844647}" type="presParOf" srcId="{6513E347-F1D0-4551-BE8C-624BBDE06C92}" destId="{2CA332BF-C7D5-44C4-86AB-C5F8609888C3}" srcOrd="1" destOrd="0" presId="urn:microsoft.com/office/officeart/2005/8/layout/hierarchy1"/>
    <dgm:cxn modelId="{D5E96431-9076-42C4-8D5C-C5E4FB49B615}" type="presParOf" srcId="{21FF550D-E877-43C1-9C96-8867747CD76B}" destId="{02A9C2E9-D720-4DC8-8099-7C06137BF772}" srcOrd="1" destOrd="0" presId="urn:microsoft.com/office/officeart/2005/8/layout/hierarchy1"/>
    <dgm:cxn modelId="{E8512BFF-08DC-4AE6-B807-7369FB713AEB}" type="presParOf" srcId="{9525C4BF-B71D-4DF6-B5D8-7C3C93628DE9}" destId="{82B6CC98-E7D5-4D4E-ACD9-D9D53E7526DB}" srcOrd="2" destOrd="0" presId="urn:microsoft.com/office/officeart/2005/8/layout/hierarchy1"/>
    <dgm:cxn modelId="{DC9AC2AB-8659-4C2B-A47B-C14D3820D8DF}" type="presParOf" srcId="{9525C4BF-B71D-4DF6-B5D8-7C3C93628DE9}" destId="{FD1E6DF3-1F96-46AD-8241-D014A12C880D}" srcOrd="3" destOrd="0" presId="urn:microsoft.com/office/officeart/2005/8/layout/hierarchy1"/>
    <dgm:cxn modelId="{6B1945C1-60D3-445E-A46F-C5E23990F2D4}" type="presParOf" srcId="{FD1E6DF3-1F96-46AD-8241-D014A12C880D}" destId="{2B3A8281-D1C9-419D-93FE-4EE025A27E32}" srcOrd="0" destOrd="0" presId="urn:microsoft.com/office/officeart/2005/8/layout/hierarchy1"/>
    <dgm:cxn modelId="{964576EB-FC5E-455D-B431-6343D0870E06}" type="presParOf" srcId="{2B3A8281-D1C9-419D-93FE-4EE025A27E32}" destId="{54ED80A4-9519-416E-8692-A675E58D6A01}" srcOrd="0" destOrd="0" presId="urn:microsoft.com/office/officeart/2005/8/layout/hierarchy1"/>
    <dgm:cxn modelId="{EECFADF0-7901-47F2-B00E-5282F2840E37}" type="presParOf" srcId="{2B3A8281-D1C9-419D-93FE-4EE025A27E32}" destId="{62F573A8-C98B-4300-903C-ACC41DE49811}" srcOrd="1" destOrd="0" presId="urn:microsoft.com/office/officeart/2005/8/layout/hierarchy1"/>
    <dgm:cxn modelId="{15580954-D31A-4BE9-BF7A-C14D2BC348A9}" type="presParOf" srcId="{FD1E6DF3-1F96-46AD-8241-D014A12C880D}" destId="{B89752FF-95A7-474E-A154-DD269E4F5D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1E396-22BB-4BAA-86D9-A1D5854857CA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341ED1-133E-4A5F-B2CA-B7839122E5E1}">
      <dgm:prSet phldrT="[Text]"/>
      <dgm:spPr/>
      <dgm:t>
        <a:bodyPr/>
        <a:lstStyle/>
        <a:p>
          <a:r>
            <a:rPr lang="en-US" dirty="0" smtClean="0"/>
            <a:t>Distributed computing</a:t>
          </a:r>
          <a:endParaRPr lang="en-US" dirty="0"/>
        </a:p>
      </dgm:t>
    </dgm:pt>
    <dgm:pt modelId="{9D095FE8-8213-4B2B-8FC7-77FFB4BB1B88}" type="parTrans" cxnId="{FF4E295E-7BB3-4B76-B185-4F0106A708BA}">
      <dgm:prSet/>
      <dgm:spPr/>
      <dgm:t>
        <a:bodyPr/>
        <a:lstStyle/>
        <a:p>
          <a:endParaRPr lang="en-US"/>
        </a:p>
      </dgm:t>
    </dgm:pt>
    <dgm:pt modelId="{6B23510D-A384-4590-9F26-464C17EB856C}" type="sibTrans" cxnId="{FF4E295E-7BB3-4B76-B185-4F0106A708BA}">
      <dgm:prSet/>
      <dgm:spPr/>
      <dgm:t>
        <a:bodyPr/>
        <a:lstStyle/>
        <a:p>
          <a:endParaRPr lang="en-US"/>
        </a:p>
      </dgm:t>
    </dgm:pt>
    <dgm:pt modelId="{B426D3DF-981A-4ACA-BDCD-74F52BC54F36}">
      <dgm:prSet phldrT="[Text]"/>
      <dgm:spPr/>
      <dgm:t>
        <a:bodyPr/>
        <a:lstStyle/>
        <a:p>
          <a:r>
            <a:rPr lang="en-US" dirty="0" smtClean="0"/>
            <a:t>Peer-to-Peer computing </a:t>
          </a:r>
          <a:endParaRPr lang="en-US" dirty="0"/>
        </a:p>
      </dgm:t>
    </dgm:pt>
    <dgm:pt modelId="{A92319EC-B566-4DF5-8DC2-9B499E48805C}" type="parTrans" cxnId="{1F2F3D80-A2AC-4DFD-9FDD-F19D7BC04570}">
      <dgm:prSet/>
      <dgm:spPr/>
      <dgm:t>
        <a:bodyPr/>
        <a:lstStyle/>
        <a:p>
          <a:endParaRPr lang="en-US"/>
        </a:p>
      </dgm:t>
    </dgm:pt>
    <dgm:pt modelId="{7F8B996A-D72C-4828-95CF-F00D2E1FEFCD}" type="sibTrans" cxnId="{1F2F3D80-A2AC-4DFD-9FDD-F19D7BC04570}">
      <dgm:prSet/>
      <dgm:spPr/>
      <dgm:t>
        <a:bodyPr/>
        <a:lstStyle/>
        <a:p>
          <a:endParaRPr lang="en-US"/>
        </a:p>
      </dgm:t>
    </dgm:pt>
    <dgm:pt modelId="{FD996A20-6A09-41F5-9196-06E15DA4ED74}">
      <dgm:prSet phldrT="[Text]"/>
      <dgm:spPr/>
      <dgm:t>
        <a:bodyPr/>
        <a:lstStyle/>
        <a:p>
          <a:r>
            <a:rPr lang="en-US" dirty="0" smtClean="0"/>
            <a:t>Cluster computing </a:t>
          </a:r>
          <a:endParaRPr lang="en-US" dirty="0"/>
        </a:p>
      </dgm:t>
    </dgm:pt>
    <dgm:pt modelId="{BE3C59D4-0C3A-4CE8-8412-0142FC9112E5}" type="parTrans" cxnId="{7622F0F6-314F-4E6B-BFFE-FF0CED15058F}">
      <dgm:prSet/>
      <dgm:spPr/>
      <dgm:t>
        <a:bodyPr/>
        <a:lstStyle/>
        <a:p>
          <a:endParaRPr lang="en-US"/>
        </a:p>
      </dgm:t>
    </dgm:pt>
    <dgm:pt modelId="{44B172B9-B2CB-4CB3-8660-38A30D50B387}" type="sibTrans" cxnId="{7622F0F6-314F-4E6B-BFFE-FF0CED15058F}">
      <dgm:prSet/>
      <dgm:spPr/>
      <dgm:t>
        <a:bodyPr/>
        <a:lstStyle/>
        <a:p>
          <a:endParaRPr lang="en-US"/>
        </a:p>
      </dgm:t>
    </dgm:pt>
    <dgm:pt modelId="{E355DCEE-CFED-4B4E-95C1-C3ED3918F3D3}">
      <dgm:prSet phldrT="[Text]"/>
      <dgm:spPr/>
      <dgm:t>
        <a:bodyPr/>
        <a:lstStyle/>
        <a:p>
          <a:r>
            <a:rPr lang="en-US" dirty="0" smtClean="0"/>
            <a:t>Utility computing</a:t>
          </a:r>
          <a:endParaRPr lang="en-US" dirty="0"/>
        </a:p>
      </dgm:t>
    </dgm:pt>
    <dgm:pt modelId="{7343F464-1509-45F9-836B-82E0B529AC39}" type="parTrans" cxnId="{A5E4A230-47AD-4CCE-B63D-290746125B89}">
      <dgm:prSet/>
      <dgm:spPr/>
      <dgm:t>
        <a:bodyPr/>
        <a:lstStyle/>
        <a:p>
          <a:endParaRPr lang="en-US"/>
        </a:p>
      </dgm:t>
    </dgm:pt>
    <dgm:pt modelId="{078DB322-C08D-4312-8C12-D8384FE5D6EB}" type="sibTrans" cxnId="{A5E4A230-47AD-4CCE-B63D-290746125B89}">
      <dgm:prSet/>
      <dgm:spPr/>
      <dgm:t>
        <a:bodyPr/>
        <a:lstStyle/>
        <a:p>
          <a:endParaRPr lang="en-US"/>
        </a:p>
      </dgm:t>
    </dgm:pt>
    <dgm:pt modelId="{091F882E-0915-4AFC-AFCD-B1181E37E14D}">
      <dgm:prSet phldrT="[Text]"/>
      <dgm:spPr/>
      <dgm:t>
        <a:bodyPr/>
        <a:lstStyle/>
        <a:p>
          <a:r>
            <a:rPr lang="en-US" dirty="0" smtClean="0"/>
            <a:t>Jungle computing</a:t>
          </a:r>
          <a:endParaRPr lang="en-US" dirty="0"/>
        </a:p>
      </dgm:t>
    </dgm:pt>
    <dgm:pt modelId="{44337762-FFBD-474D-B88E-C618616EDE17}" type="parTrans" cxnId="{628A9C82-BA29-4E3F-B65F-F63F75B68E9D}">
      <dgm:prSet/>
      <dgm:spPr/>
      <dgm:t>
        <a:bodyPr/>
        <a:lstStyle/>
        <a:p>
          <a:endParaRPr lang="en-US"/>
        </a:p>
      </dgm:t>
    </dgm:pt>
    <dgm:pt modelId="{15C21F9D-4E60-420E-B892-0287CAD226B2}" type="sibTrans" cxnId="{628A9C82-BA29-4E3F-B65F-F63F75B68E9D}">
      <dgm:prSet/>
      <dgm:spPr/>
      <dgm:t>
        <a:bodyPr/>
        <a:lstStyle/>
        <a:p>
          <a:endParaRPr lang="en-US"/>
        </a:p>
      </dgm:t>
    </dgm:pt>
    <dgm:pt modelId="{9C1EE866-C214-4A82-9547-61A5AA867C03}">
      <dgm:prSet/>
      <dgm:spPr/>
      <dgm:t>
        <a:bodyPr/>
        <a:lstStyle/>
        <a:p>
          <a:r>
            <a:rPr lang="en-US" dirty="0" smtClean="0"/>
            <a:t>Cloud computing</a:t>
          </a:r>
          <a:endParaRPr lang="en-US" dirty="0"/>
        </a:p>
      </dgm:t>
    </dgm:pt>
    <dgm:pt modelId="{535ADC1B-E987-4114-88E1-0020E71ACB45}" type="parTrans" cxnId="{2525302B-B5D2-4C25-98D9-D15418FED570}">
      <dgm:prSet/>
      <dgm:spPr/>
      <dgm:t>
        <a:bodyPr/>
        <a:lstStyle/>
        <a:p>
          <a:endParaRPr lang="en-US"/>
        </a:p>
      </dgm:t>
    </dgm:pt>
    <dgm:pt modelId="{F593FCBC-3BDA-47E4-BC69-F0F6F7CF17CA}" type="sibTrans" cxnId="{2525302B-B5D2-4C25-98D9-D15418FED570}">
      <dgm:prSet/>
      <dgm:spPr/>
      <dgm:t>
        <a:bodyPr/>
        <a:lstStyle/>
        <a:p>
          <a:endParaRPr lang="en-US"/>
        </a:p>
      </dgm:t>
    </dgm:pt>
    <dgm:pt modelId="{6509BC69-7715-4AE9-8545-833A23F1F7D0}">
      <dgm:prSet/>
      <dgm:spPr/>
      <dgm:t>
        <a:bodyPr/>
        <a:lstStyle/>
        <a:p>
          <a:r>
            <a:rPr lang="en-US" dirty="0" smtClean="0"/>
            <a:t>Grid computing</a:t>
          </a:r>
          <a:endParaRPr lang="en-US" dirty="0"/>
        </a:p>
      </dgm:t>
    </dgm:pt>
    <dgm:pt modelId="{BD130280-A84B-4826-90BB-E35618FA7329}" type="parTrans" cxnId="{7952A79E-9A23-4A9A-BE2E-18CB79CFAA62}">
      <dgm:prSet/>
      <dgm:spPr/>
      <dgm:t>
        <a:bodyPr/>
        <a:lstStyle/>
        <a:p>
          <a:endParaRPr lang="en-US"/>
        </a:p>
      </dgm:t>
    </dgm:pt>
    <dgm:pt modelId="{08030457-AA43-4093-AB35-36508039FC04}" type="sibTrans" cxnId="{7952A79E-9A23-4A9A-BE2E-18CB79CFAA62}">
      <dgm:prSet/>
      <dgm:spPr/>
      <dgm:t>
        <a:bodyPr/>
        <a:lstStyle/>
        <a:p>
          <a:endParaRPr lang="en-US"/>
        </a:p>
      </dgm:t>
    </dgm:pt>
    <dgm:pt modelId="{7E592DA7-86CE-4FE6-B528-72BCA053EDAC}" type="pres">
      <dgm:prSet presAssocID="{6621E396-22BB-4BAA-86D9-A1D5854857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47D686-E303-417E-9EF5-4CB31FF033BA}" type="pres">
      <dgm:prSet presAssocID="{64341ED1-133E-4A5F-B2CA-B7839122E5E1}" presName="hierRoot1" presStyleCnt="0"/>
      <dgm:spPr/>
    </dgm:pt>
    <dgm:pt modelId="{2D4E0BC2-F9F1-4407-8F38-F218C07A2C33}" type="pres">
      <dgm:prSet presAssocID="{64341ED1-133E-4A5F-B2CA-B7839122E5E1}" presName="composite" presStyleCnt="0"/>
      <dgm:spPr/>
    </dgm:pt>
    <dgm:pt modelId="{BEF97BD1-8EDB-42ED-B248-3EEE60E32564}" type="pres">
      <dgm:prSet presAssocID="{64341ED1-133E-4A5F-B2CA-B7839122E5E1}" presName="background" presStyleLbl="node0" presStyleIdx="0" presStyleCnt="1"/>
      <dgm:spPr/>
    </dgm:pt>
    <dgm:pt modelId="{5573FD94-740A-4861-83F1-29D0DAEBDC74}" type="pres">
      <dgm:prSet presAssocID="{64341ED1-133E-4A5F-B2CA-B7839122E5E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41CBCD-6BF8-4EB4-8B0A-C01D0D0A6A03}" type="pres">
      <dgm:prSet presAssocID="{64341ED1-133E-4A5F-B2CA-B7839122E5E1}" presName="hierChild2" presStyleCnt="0"/>
      <dgm:spPr/>
    </dgm:pt>
    <dgm:pt modelId="{2E78A703-B9DD-425D-8C61-5CF4A53FAFA3}" type="pres">
      <dgm:prSet presAssocID="{A92319EC-B566-4DF5-8DC2-9B499E48805C}" presName="Name10" presStyleLbl="parChTrans1D2" presStyleIdx="0" presStyleCnt="4"/>
      <dgm:spPr/>
      <dgm:t>
        <a:bodyPr/>
        <a:lstStyle/>
        <a:p>
          <a:endParaRPr lang="en-US"/>
        </a:p>
      </dgm:t>
    </dgm:pt>
    <dgm:pt modelId="{0233AA2A-A8F9-42FB-B65A-CD3A2E39AEFC}" type="pres">
      <dgm:prSet presAssocID="{B426D3DF-981A-4ACA-BDCD-74F52BC54F36}" presName="hierRoot2" presStyleCnt="0"/>
      <dgm:spPr/>
    </dgm:pt>
    <dgm:pt modelId="{C7341B5D-6051-45F9-B57B-7C4582C5D1DE}" type="pres">
      <dgm:prSet presAssocID="{B426D3DF-981A-4ACA-BDCD-74F52BC54F36}" presName="composite2" presStyleCnt="0"/>
      <dgm:spPr/>
    </dgm:pt>
    <dgm:pt modelId="{69A55FC9-07D5-493D-8766-75E430406216}" type="pres">
      <dgm:prSet presAssocID="{B426D3DF-981A-4ACA-BDCD-74F52BC54F36}" presName="background2" presStyleLbl="node2" presStyleIdx="0" presStyleCnt="4"/>
      <dgm:spPr/>
    </dgm:pt>
    <dgm:pt modelId="{B20123EC-DD70-4002-B34F-72383B5AD1D0}" type="pres">
      <dgm:prSet presAssocID="{B426D3DF-981A-4ACA-BDCD-74F52BC54F36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8315E-8E58-4D40-B5A4-6F11A14A5982}" type="pres">
      <dgm:prSet presAssocID="{B426D3DF-981A-4ACA-BDCD-74F52BC54F36}" presName="hierChild3" presStyleCnt="0"/>
      <dgm:spPr/>
    </dgm:pt>
    <dgm:pt modelId="{35FDEEF8-A771-4D6A-821D-5DD0765F4E3F}" type="pres">
      <dgm:prSet presAssocID="{BE3C59D4-0C3A-4CE8-8412-0142FC9112E5}" presName="Name10" presStyleLbl="parChTrans1D2" presStyleIdx="1" presStyleCnt="4"/>
      <dgm:spPr/>
      <dgm:t>
        <a:bodyPr/>
        <a:lstStyle/>
        <a:p>
          <a:endParaRPr lang="en-US"/>
        </a:p>
      </dgm:t>
    </dgm:pt>
    <dgm:pt modelId="{DDB92A0A-EA33-419D-9DA5-B51BC9A25EE3}" type="pres">
      <dgm:prSet presAssocID="{FD996A20-6A09-41F5-9196-06E15DA4ED74}" presName="hierRoot2" presStyleCnt="0"/>
      <dgm:spPr/>
    </dgm:pt>
    <dgm:pt modelId="{B68E246C-7578-4A58-A91D-3CC150BDF1EA}" type="pres">
      <dgm:prSet presAssocID="{FD996A20-6A09-41F5-9196-06E15DA4ED74}" presName="composite2" presStyleCnt="0"/>
      <dgm:spPr/>
    </dgm:pt>
    <dgm:pt modelId="{2DE0B614-F651-432D-93FC-82F30F1B3E94}" type="pres">
      <dgm:prSet presAssocID="{FD996A20-6A09-41F5-9196-06E15DA4ED74}" presName="background2" presStyleLbl="node2" presStyleIdx="1" presStyleCnt="4"/>
      <dgm:spPr/>
    </dgm:pt>
    <dgm:pt modelId="{E8E6B3F1-996D-4405-A520-CB4BB672E79C}" type="pres">
      <dgm:prSet presAssocID="{FD996A20-6A09-41F5-9196-06E15DA4ED7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6FC2FE-D0A3-4A98-A7B3-911FBE4BAF03}" type="pres">
      <dgm:prSet presAssocID="{FD996A20-6A09-41F5-9196-06E15DA4ED74}" presName="hierChild3" presStyleCnt="0"/>
      <dgm:spPr/>
    </dgm:pt>
    <dgm:pt modelId="{ECDC51A7-6312-4B5B-9113-87639623B933}" type="pres">
      <dgm:prSet presAssocID="{7343F464-1509-45F9-836B-82E0B529AC39}" presName="Name10" presStyleLbl="parChTrans1D2" presStyleIdx="2" presStyleCnt="4"/>
      <dgm:spPr/>
      <dgm:t>
        <a:bodyPr/>
        <a:lstStyle/>
        <a:p>
          <a:endParaRPr lang="en-US"/>
        </a:p>
      </dgm:t>
    </dgm:pt>
    <dgm:pt modelId="{0EBE78CE-66BB-4E69-A3B5-097C6A29660A}" type="pres">
      <dgm:prSet presAssocID="{E355DCEE-CFED-4B4E-95C1-C3ED3918F3D3}" presName="hierRoot2" presStyleCnt="0"/>
      <dgm:spPr/>
    </dgm:pt>
    <dgm:pt modelId="{1D58EB01-BEB4-4ED3-B8D5-6AEA7FCD28DD}" type="pres">
      <dgm:prSet presAssocID="{E355DCEE-CFED-4B4E-95C1-C3ED3918F3D3}" presName="composite2" presStyleCnt="0"/>
      <dgm:spPr/>
    </dgm:pt>
    <dgm:pt modelId="{A484A1D8-D679-4EBD-9ABE-AB9C24280E21}" type="pres">
      <dgm:prSet presAssocID="{E355DCEE-CFED-4B4E-95C1-C3ED3918F3D3}" presName="background2" presStyleLbl="node2" presStyleIdx="2" presStyleCnt="4"/>
      <dgm:spPr/>
      <dgm:t>
        <a:bodyPr/>
        <a:lstStyle/>
        <a:p>
          <a:endParaRPr lang="en-US"/>
        </a:p>
      </dgm:t>
    </dgm:pt>
    <dgm:pt modelId="{C62030B6-9838-4D35-81EF-6AE86E8FD0B7}" type="pres">
      <dgm:prSet presAssocID="{E355DCEE-CFED-4B4E-95C1-C3ED3918F3D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D1E14B-5C8E-4934-A4E0-27306DEF3DD0}" type="pres">
      <dgm:prSet presAssocID="{E355DCEE-CFED-4B4E-95C1-C3ED3918F3D3}" presName="hierChild3" presStyleCnt="0"/>
      <dgm:spPr/>
    </dgm:pt>
    <dgm:pt modelId="{1FDAFF91-CC20-4CEC-A22C-6CFA1AF43D26}" type="pres">
      <dgm:prSet presAssocID="{BD130280-A84B-4826-90BB-E35618FA7329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3E345C9-92C5-4983-8DF3-051125F8AE0A}" type="pres">
      <dgm:prSet presAssocID="{6509BC69-7715-4AE9-8545-833A23F1F7D0}" presName="hierRoot3" presStyleCnt="0"/>
      <dgm:spPr/>
    </dgm:pt>
    <dgm:pt modelId="{601B44CD-6409-4344-87AA-937C3903C9BD}" type="pres">
      <dgm:prSet presAssocID="{6509BC69-7715-4AE9-8545-833A23F1F7D0}" presName="composite3" presStyleCnt="0"/>
      <dgm:spPr/>
    </dgm:pt>
    <dgm:pt modelId="{A464E424-42A2-42FE-8F6A-D586AC60FBD8}" type="pres">
      <dgm:prSet presAssocID="{6509BC69-7715-4AE9-8545-833A23F1F7D0}" presName="background3" presStyleLbl="node3" presStyleIdx="0" presStyleCnt="2"/>
      <dgm:spPr/>
    </dgm:pt>
    <dgm:pt modelId="{1DF10A25-C6B6-4B35-9C02-9BD8BC53F595}" type="pres">
      <dgm:prSet presAssocID="{6509BC69-7715-4AE9-8545-833A23F1F7D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6A01E-C427-4F5F-9182-417B3C1A3934}" type="pres">
      <dgm:prSet presAssocID="{6509BC69-7715-4AE9-8545-833A23F1F7D0}" presName="hierChild4" presStyleCnt="0"/>
      <dgm:spPr/>
    </dgm:pt>
    <dgm:pt modelId="{85343B2D-6766-4596-A7C0-7ED78437CB26}" type="pres">
      <dgm:prSet presAssocID="{535ADC1B-E987-4114-88E1-0020E71ACB45}" presName="Name17" presStyleLbl="parChTrans1D3" presStyleIdx="1" presStyleCnt="2"/>
      <dgm:spPr/>
      <dgm:t>
        <a:bodyPr/>
        <a:lstStyle/>
        <a:p>
          <a:endParaRPr lang="en-US"/>
        </a:p>
      </dgm:t>
    </dgm:pt>
    <dgm:pt modelId="{C962C6CD-1365-4D06-AF37-3EFB02EB03E0}" type="pres">
      <dgm:prSet presAssocID="{9C1EE866-C214-4A82-9547-61A5AA867C03}" presName="hierRoot3" presStyleCnt="0"/>
      <dgm:spPr/>
    </dgm:pt>
    <dgm:pt modelId="{1761A1DD-3FA4-48CA-8E31-28F21162221B}" type="pres">
      <dgm:prSet presAssocID="{9C1EE866-C214-4A82-9547-61A5AA867C03}" presName="composite3" presStyleCnt="0"/>
      <dgm:spPr/>
    </dgm:pt>
    <dgm:pt modelId="{F3349138-DD3D-4D01-ABC7-3B5EEB6CD915}" type="pres">
      <dgm:prSet presAssocID="{9C1EE866-C214-4A82-9547-61A5AA867C03}" presName="background3" presStyleLbl="node3" presStyleIdx="1" presStyleCnt="2"/>
      <dgm:spPr/>
    </dgm:pt>
    <dgm:pt modelId="{35177D51-DA6B-4B74-8542-DDCB57DE5FAE}" type="pres">
      <dgm:prSet presAssocID="{9C1EE866-C214-4A82-9547-61A5AA867C0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FDCEDD-B050-45BA-AB37-49FF012CF37F}" type="pres">
      <dgm:prSet presAssocID="{9C1EE866-C214-4A82-9547-61A5AA867C03}" presName="hierChild4" presStyleCnt="0"/>
      <dgm:spPr/>
    </dgm:pt>
    <dgm:pt modelId="{C15F7BDE-BE17-440A-AFDC-26911405FC39}" type="pres">
      <dgm:prSet presAssocID="{44337762-FFBD-474D-B88E-C618616EDE17}" presName="Name10" presStyleLbl="parChTrans1D2" presStyleIdx="3" presStyleCnt="4"/>
      <dgm:spPr/>
      <dgm:t>
        <a:bodyPr/>
        <a:lstStyle/>
        <a:p>
          <a:endParaRPr lang="en-US"/>
        </a:p>
      </dgm:t>
    </dgm:pt>
    <dgm:pt modelId="{A3E7CD7C-9AAF-4D27-8553-AB64B598B24F}" type="pres">
      <dgm:prSet presAssocID="{091F882E-0915-4AFC-AFCD-B1181E37E14D}" presName="hierRoot2" presStyleCnt="0"/>
      <dgm:spPr/>
    </dgm:pt>
    <dgm:pt modelId="{B50516B6-83C9-4E4B-8910-F09105054128}" type="pres">
      <dgm:prSet presAssocID="{091F882E-0915-4AFC-AFCD-B1181E37E14D}" presName="composite2" presStyleCnt="0"/>
      <dgm:spPr/>
    </dgm:pt>
    <dgm:pt modelId="{AABC5D3A-A05C-4BE5-8A31-2BFE359C1ABF}" type="pres">
      <dgm:prSet presAssocID="{091F882E-0915-4AFC-AFCD-B1181E37E14D}" presName="background2" presStyleLbl="node2" presStyleIdx="3" presStyleCnt="4"/>
      <dgm:spPr/>
    </dgm:pt>
    <dgm:pt modelId="{E753A8D8-B50F-42C4-B0CE-D216BE908656}" type="pres">
      <dgm:prSet presAssocID="{091F882E-0915-4AFC-AFCD-B1181E37E14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FD2CB-B1CB-4D64-A7D5-D9DA29A6AE57}" type="pres">
      <dgm:prSet presAssocID="{091F882E-0915-4AFC-AFCD-B1181E37E14D}" presName="hierChild3" presStyleCnt="0"/>
      <dgm:spPr/>
    </dgm:pt>
  </dgm:ptLst>
  <dgm:cxnLst>
    <dgm:cxn modelId="{1E232702-92AF-4E01-AF65-5B01B06BC5F9}" type="presOf" srcId="{BE3C59D4-0C3A-4CE8-8412-0142FC9112E5}" destId="{35FDEEF8-A771-4D6A-821D-5DD0765F4E3F}" srcOrd="0" destOrd="0" presId="urn:microsoft.com/office/officeart/2005/8/layout/hierarchy1"/>
    <dgm:cxn modelId="{9AA3F2B4-85D7-4E67-A53B-D83B94482039}" type="presOf" srcId="{091F882E-0915-4AFC-AFCD-B1181E37E14D}" destId="{E753A8D8-B50F-42C4-B0CE-D216BE908656}" srcOrd="0" destOrd="0" presId="urn:microsoft.com/office/officeart/2005/8/layout/hierarchy1"/>
    <dgm:cxn modelId="{29A742B8-1028-4B3A-86FA-1F7740909746}" type="presOf" srcId="{6621E396-22BB-4BAA-86D9-A1D5854857CA}" destId="{7E592DA7-86CE-4FE6-B528-72BCA053EDAC}" srcOrd="0" destOrd="0" presId="urn:microsoft.com/office/officeart/2005/8/layout/hierarchy1"/>
    <dgm:cxn modelId="{1481D2D9-EBDC-4E7C-ACB9-80B1F694C79C}" type="presOf" srcId="{E355DCEE-CFED-4B4E-95C1-C3ED3918F3D3}" destId="{C62030B6-9838-4D35-81EF-6AE86E8FD0B7}" srcOrd="0" destOrd="0" presId="urn:microsoft.com/office/officeart/2005/8/layout/hierarchy1"/>
    <dgm:cxn modelId="{A5E4A230-47AD-4CCE-B63D-290746125B89}" srcId="{64341ED1-133E-4A5F-B2CA-B7839122E5E1}" destId="{E355DCEE-CFED-4B4E-95C1-C3ED3918F3D3}" srcOrd="2" destOrd="0" parTransId="{7343F464-1509-45F9-836B-82E0B529AC39}" sibTransId="{078DB322-C08D-4312-8C12-D8384FE5D6EB}"/>
    <dgm:cxn modelId="{EAAC68D4-7227-400B-9B95-0206ABD7B679}" type="presOf" srcId="{7343F464-1509-45F9-836B-82E0B529AC39}" destId="{ECDC51A7-6312-4B5B-9113-87639623B933}" srcOrd="0" destOrd="0" presId="urn:microsoft.com/office/officeart/2005/8/layout/hierarchy1"/>
    <dgm:cxn modelId="{869C7012-692A-402E-BF92-F79C2A072C8A}" type="presOf" srcId="{B426D3DF-981A-4ACA-BDCD-74F52BC54F36}" destId="{B20123EC-DD70-4002-B34F-72383B5AD1D0}" srcOrd="0" destOrd="0" presId="urn:microsoft.com/office/officeart/2005/8/layout/hierarchy1"/>
    <dgm:cxn modelId="{FF4E295E-7BB3-4B76-B185-4F0106A708BA}" srcId="{6621E396-22BB-4BAA-86D9-A1D5854857CA}" destId="{64341ED1-133E-4A5F-B2CA-B7839122E5E1}" srcOrd="0" destOrd="0" parTransId="{9D095FE8-8213-4B2B-8FC7-77FFB4BB1B88}" sibTransId="{6B23510D-A384-4590-9F26-464C17EB856C}"/>
    <dgm:cxn modelId="{7622F0F6-314F-4E6B-BFFE-FF0CED15058F}" srcId="{64341ED1-133E-4A5F-B2CA-B7839122E5E1}" destId="{FD996A20-6A09-41F5-9196-06E15DA4ED74}" srcOrd="1" destOrd="0" parTransId="{BE3C59D4-0C3A-4CE8-8412-0142FC9112E5}" sibTransId="{44B172B9-B2CB-4CB3-8660-38A30D50B387}"/>
    <dgm:cxn modelId="{785E77C6-80DB-499B-A7BB-61E8D05FCBB3}" type="presOf" srcId="{535ADC1B-E987-4114-88E1-0020E71ACB45}" destId="{85343B2D-6766-4596-A7C0-7ED78437CB26}" srcOrd="0" destOrd="0" presId="urn:microsoft.com/office/officeart/2005/8/layout/hierarchy1"/>
    <dgm:cxn modelId="{628A9C82-BA29-4E3F-B65F-F63F75B68E9D}" srcId="{64341ED1-133E-4A5F-B2CA-B7839122E5E1}" destId="{091F882E-0915-4AFC-AFCD-B1181E37E14D}" srcOrd="3" destOrd="0" parTransId="{44337762-FFBD-474D-B88E-C618616EDE17}" sibTransId="{15C21F9D-4E60-420E-B892-0287CAD226B2}"/>
    <dgm:cxn modelId="{7952A79E-9A23-4A9A-BE2E-18CB79CFAA62}" srcId="{E355DCEE-CFED-4B4E-95C1-C3ED3918F3D3}" destId="{6509BC69-7715-4AE9-8545-833A23F1F7D0}" srcOrd="0" destOrd="0" parTransId="{BD130280-A84B-4826-90BB-E35618FA7329}" sibTransId="{08030457-AA43-4093-AB35-36508039FC04}"/>
    <dgm:cxn modelId="{D7F088F7-70F2-4D80-B287-C9676E3ACC1D}" type="presOf" srcId="{FD996A20-6A09-41F5-9196-06E15DA4ED74}" destId="{E8E6B3F1-996D-4405-A520-CB4BB672E79C}" srcOrd="0" destOrd="0" presId="urn:microsoft.com/office/officeart/2005/8/layout/hierarchy1"/>
    <dgm:cxn modelId="{2ABE6B4F-D2AE-4111-892F-4E82F39FE582}" type="presOf" srcId="{BD130280-A84B-4826-90BB-E35618FA7329}" destId="{1FDAFF91-CC20-4CEC-A22C-6CFA1AF43D26}" srcOrd="0" destOrd="0" presId="urn:microsoft.com/office/officeart/2005/8/layout/hierarchy1"/>
    <dgm:cxn modelId="{1F2F3D80-A2AC-4DFD-9FDD-F19D7BC04570}" srcId="{64341ED1-133E-4A5F-B2CA-B7839122E5E1}" destId="{B426D3DF-981A-4ACA-BDCD-74F52BC54F36}" srcOrd="0" destOrd="0" parTransId="{A92319EC-B566-4DF5-8DC2-9B499E48805C}" sibTransId="{7F8B996A-D72C-4828-95CF-F00D2E1FEFCD}"/>
    <dgm:cxn modelId="{2525302B-B5D2-4C25-98D9-D15418FED570}" srcId="{E355DCEE-CFED-4B4E-95C1-C3ED3918F3D3}" destId="{9C1EE866-C214-4A82-9547-61A5AA867C03}" srcOrd="1" destOrd="0" parTransId="{535ADC1B-E987-4114-88E1-0020E71ACB45}" sibTransId="{F593FCBC-3BDA-47E4-BC69-F0F6F7CF17CA}"/>
    <dgm:cxn modelId="{06343924-9343-490C-8185-42B81C07BFD5}" type="presOf" srcId="{9C1EE866-C214-4A82-9547-61A5AA867C03}" destId="{35177D51-DA6B-4B74-8542-DDCB57DE5FAE}" srcOrd="0" destOrd="0" presId="urn:microsoft.com/office/officeart/2005/8/layout/hierarchy1"/>
    <dgm:cxn modelId="{973EF651-2A9A-44E8-9B31-B34D541E13C6}" type="presOf" srcId="{6509BC69-7715-4AE9-8545-833A23F1F7D0}" destId="{1DF10A25-C6B6-4B35-9C02-9BD8BC53F595}" srcOrd="0" destOrd="0" presId="urn:microsoft.com/office/officeart/2005/8/layout/hierarchy1"/>
    <dgm:cxn modelId="{239411CF-1F0E-4179-854E-288A6804E8C1}" type="presOf" srcId="{44337762-FFBD-474D-B88E-C618616EDE17}" destId="{C15F7BDE-BE17-440A-AFDC-26911405FC39}" srcOrd="0" destOrd="0" presId="urn:microsoft.com/office/officeart/2005/8/layout/hierarchy1"/>
    <dgm:cxn modelId="{D7553362-3A4C-4B33-B7BF-53247DE2E997}" type="presOf" srcId="{64341ED1-133E-4A5F-B2CA-B7839122E5E1}" destId="{5573FD94-740A-4861-83F1-29D0DAEBDC74}" srcOrd="0" destOrd="0" presId="urn:microsoft.com/office/officeart/2005/8/layout/hierarchy1"/>
    <dgm:cxn modelId="{AF143184-4851-4174-9641-5243E80A1E41}" type="presOf" srcId="{A92319EC-B566-4DF5-8DC2-9B499E48805C}" destId="{2E78A703-B9DD-425D-8C61-5CF4A53FAFA3}" srcOrd="0" destOrd="0" presId="urn:microsoft.com/office/officeart/2005/8/layout/hierarchy1"/>
    <dgm:cxn modelId="{A37C1BA9-717B-4608-BD6A-5F5D1626B9F1}" type="presParOf" srcId="{7E592DA7-86CE-4FE6-B528-72BCA053EDAC}" destId="{EB47D686-E303-417E-9EF5-4CB31FF033BA}" srcOrd="0" destOrd="0" presId="urn:microsoft.com/office/officeart/2005/8/layout/hierarchy1"/>
    <dgm:cxn modelId="{67D688D3-2880-4676-97BB-B1436622610C}" type="presParOf" srcId="{EB47D686-E303-417E-9EF5-4CB31FF033BA}" destId="{2D4E0BC2-F9F1-4407-8F38-F218C07A2C33}" srcOrd="0" destOrd="0" presId="urn:microsoft.com/office/officeart/2005/8/layout/hierarchy1"/>
    <dgm:cxn modelId="{E273DEE2-EA34-4263-86DB-F8EFFB5821F6}" type="presParOf" srcId="{2D4E0BC2-F9F1-4407-8F38-F218C07A2C33}" destId="{BEF97BD1-8EDB-42ED-B248-3EEE60E32564}" srcOrd="0" destOrd="0" presId="urn:microsoft.com/office/officeart/2005/8/layout/hierarchy1"/>
    <dgm:cxn modelId="{8EFFD2E6-D3FA-48A8-85A9-FA273F86C0FD}" type="presParOf" srcId="{2D4E0BC2-F9F1-4407-8F38-F218C07A2C33}" destId="{5573FD94-740A-4861-83F1-29D0DAEBDC74}" srcOrd="1" destOrd="0" presId="urn:microsoft.com/office/officeart/2005/8/layout/hierarchy1"/>
    <dgm:cxn modelId="{939AF8F0-50BA-410D-9B54-EF529DD936B5}" type="presParOf" srcId="{EB47D686-E303-417E-9EF5-4CB31FF033BA}" destId="{E441CBCD-6BF8-4EB4-8B0A-C01D0D0A6A03}" srcOrd="1" destOrd="0" presId="urn:microsoft.com/office/officeart/2005/8/layout/hierarchy1"/>
    <dgm:cxn modelId="{AD1A28D1-51FA-4D3E-B9FF-7DEEC1410B24}" type="presParOf" srcId="{E441CBCD-6BF8-4EB4-8B0A-C01D0D0A6A03}" destId="{2E78A703-B9DD-425D-8C61-5CF4A53FAFA3}" srcOrd="0" destOrd="0" presId="urn:microsoft.com/office/officeart/2005/8/layout/hierarchy1"/>
    <dgm:cxn modelId="{28E7DED2-895D-40C5-BFA0-26D823182839}" type="presParOf" srcId="{E441CBCD-6BF8-4EB4-8B0A-C01D0D0A6A03}" destId="{0233AA2A-A8F9-42FB-B65A-CD3A2E39AEFC}" srcOrd="1" destOrd="0" presId="urn:microsoft.com/office/officeart/2005/8/layout/hierarchy1"/>
    <dgm:cxn modelId="{CA2F64C8-F504-4231-80F3-298BA0E90FE8}" type="presParOf" srcId="{0233AA2A-A8F9-42FB-B65A-CD3A2E39AEFC}" destId="{C7341B5D-6051-45F9-B57B-7C4582C5D1DE}" srcOrd="0" destOrd="0" presId="urn:microsoft.com/office/officeart/2005/8/layout/hierarchy1"/>
    <dgm:cxn modelId="{E567F2E8-6D61-4157-9848-70904144EB51}" type="presParOf" srcId="{C7341B5D-6051-45F9-B57B-7C4582C5D1DE}" destId="{69A55FC9-07D5-493D-8766-75E430406216}" srcOrd="0" destOrd="0" presId="urn:microsoft.com/office/officeart/2005/8/layout/hierarchy1"/>
    <dgm:cxn modelId="{4B3BCCBC-4AD1-443B-B73A-31C3D3CC45D8}" type="presParOf" srcId="{C7341B5D-6051-45F9-B57B-7C4582C5D1DE}" destId="{B20123EC-DD70-4002-B34F-72383B5AD1D0}" srcOrd="1" destOrd="0" presId="urn:microsoft.com/office/officeart/2005/8/layout/hierarchy1"/>
    <dgm:cxn modelId="{D5018312-EEA0-4595-B3D5-87482AC9320F}" type="presParOf" srcId="{0233AA2A-A8F9-42FB-B65A-CD3A2E39AEFC}" destId="{9948315E-8E58-4D40-B5A4-6F11A14A5982}" srcOrd="1" destOrd="0" presId="urn:microsoft.com/office/officeart/2005/8/layout/hierarchy1"/>
    <dgm:cxn modelId="{D4487645-AAFD-449E-AC58-EF5E8D293E31}" type="presParOf" srcId="{E441CBCD-6BF8-4EB4-8B0A-C01D0D0A6A03}" destId="{35FDEEF8-A771-4D6A-821D-5DD0765F4E3F}" srcOrd="2" destOrd="0" presId="urn:microsoft.com/office/officeart/2005/8/layout/hierarchy1"/>
    <dgm:cxn modelId="{742964FB-E70B-4F4C-A983-AB1B65D5CFB6}" type="presParOf" srcId="{E441CBCD-6BF8-4EB4-8B0A-C01D0D0A6A03}" destId="{DDB92A0A-EA33-419D-9DA5-B51BC9A25EE3}" srcOrd="3" destOrd="0" presId="urn:microsoft.com/office/officeart/2005/8/layout/hierarchy1"/>
    <dgm:cxn modelId="{1E1884CC-503A-4C6E-9E5A-159E75685D4B}" type="presParOf" srcId="{DDB92A0A-EA33-419D-9DA5-B51BC9A25EE3}" destId="{B68E246C-7578-4A58-A91D-3CC150BDF1EA}" srcOrd="0" destOrd="0" presId="urn:microsoft.com/office/officeart/2005/8/layout/hierarchy1"/>
    <dgm:cxn modelId="{683E805F-FDA7-4954-85D2-F9B46B95CE4F}" type="presParOf" srcId="{B68E246C-7578-4A58-A91D-3CC150BDF1EA}" destId="{2DE0B614-F651-432D-93FC-82F30F1B3E94}" srcOrd="0" destOrd="0" presId="urn:microsoft.com/office/officeart/2005/8/layout/hierarchy1"/>
    <dgm:cxn modelId="{694DCDBD-41D1-44DA-ADC2-4CBDFC0E31C9}" type="presParOf" srcId="{B68E246C-7578-4A58-A91D-3CC150BDF1EA}" destId="{E8E6B3F1-996D-4405-A520-CB4BB672E79C}" srcOrd="1" destOrd="0" presId="urn:microsoft.com/office/officeart/2005/8/layout/hierarchy1"/>
    <dgm:cxn modelId="{3380D352-88F0-4561-821C-11B16566A5B6}" type="presParOf" srcId="{DDB92A0A-EA33-419D-9DA5-B51BC9A25EE3}" destId="{906FC2FE-D0A3-4A98-A7B3-911FBE4BAF03}" srcOrd="1" destOrd="0" presId="urn:microsoft.com/office/officeart/2005/8/layout/hierarchy1"/>
    <dgm:cxn modelId="{5E8F189F-12C8-4B2D-84AF-0F9687A731B5}" type="presParOf" srcId="{E441CBCD-6BF8-4EB4-8B0A-C01D0D0A6A03}" destId="{ECDC51A7-6312-4B5B-9113-87639623B933}" srcOrd="4" destOrd="0" presId="urn:microsoft.com/office/officeart/2005/8/layout/hierarchy1"/>
    <dgm:cxn modelId="{73AEADC4-7F3A-4BFE-85B7-0320DE194049}" type="presParOf" srcId="{E441CBCD-6BF8-4EB4-8B0A-C01D0D0A6A03}" destId="{0EBE78CE-66BB-4E69-A3B5-097C6A29660A}" srcOrd="5" destOrd="0" presId="urn:microsoft.com/office/officeart/2005/8/layout/hierarchy1"/>
    <dgm:cxn modelId="{920C4776-F06D-4D88-B0EB-C7B81BC70885}" type="presParOf" srcId="{0EBE78CE-66BB-4E69-A3B5-097C6A29660A}" destId="{1D58EB01-BEB4-4ED3-B8D5-6AEA7FCD28DD}" srcOrd="0" destOrd="0" presId="urn:microsoft.com/office/officeart/2005/8/layout/hierarchy1"/>
    <dgm:cxn modelId="{161A330D-A551-4AC4-A26D-B82BD6936700}" type="presParOf" srcId="{1D58EB01-BEB4-4ED3-B8D5-6AEA7FCD28DD}" destId="{A484A1D8-D679-4EBD-9ABE-AB9C24280E21}" srcOrd="0" destOrd="0" presId="urn:microsoft.com/office/officeart/2005/8/layout/hierarchy1"/>
    <dgm:cxn modelId="{B98E5BAB-139C-4660-99A1-3DBBE073030E}" type="presParOf" srcId="{1D58EB01-BEB4-4ED3-B8D5-6AEA7FCD28DD}" destId="{C62030B6-9838-4D35-81EF-6AE86E8FD0B7}" srcOrd="1" destOrd="0" presId="urn:microsoft.com/office/officeart/2005/8/layout/hierarchy1"/>
    <dgm:cxn modelId="{A299838C-D326-4110-A142-3D328ECC52B9}" type="presParOf" srcId="{0EBE78CE-66BB-4E69-A3B5-097C6A29660A}" destId="{B7D1E14B-5C8E-4934-A4E0-27306DEF3DD0}" srcOrd="1" destOrd="0" presId="urn:microsoft.com/office/officeart/2005/8/layout/hierarchy1"/>
    <dgm:cxn modelId="{695EC263-AA7E-4C28-BE03-5085F6224406}" type="presParOf" srcId="{B7D1E14B-5C8E-4934-A4E0-27306DEF3DD0}" destId="{1FDAFF91-CC20-4CEC-A22C-6CFA1AF43D26}" srcOrd="0" destOrd="0" presId="urn:microsoft.com/office/officeart/2005/8/layout/hierarchy1"/>
    <dgm:cxn modelId="{50D99985-6E46-4825-8DB6-4ABC8C718ECE}" type="presParOf" srcId="{B7D1E14B-5C8E-4934-A4E0-27306DEF3DD0}" destId="{73E345C9-92C5-4983-8DF3-051125F8AE0A}" srcOrd="1" destOrd="0" presId="urn:microsoft.com/office/officeart/2005/8/layout/hierarchy1"/>
    <dgm:cxn modelId="{D495C5EA-F961-47AA-B7F4-B8F74CEF3355}" type="presParOf" srcId="{73E345C9-92C5-4983-8DF3-051125F8AE0A}" destId="{601B44CD-6409-4344-87AA-937C3903C9BD}" srcOrd="0" destOrd="0" presId="urn:microsoft.com/office/officeart/2005/8/layout/hierarchy1"/>
    <dgm:cxn modelId="{2BF03B6E-C67F-4CF0-9B9A-4513E669C393}" type="presParOf" srcId="{601B44CD-6409-4344-87AA-937C3903C9BD}" destId="{A464E424-42A2-42FE-8F6A-D586AC60FBD8}" srcOrd="0" destOrd="0" presId="urn:microsoft.com/office/officeart/2005/8/layout/hierarchy1"/>
    <dgm:cxn modelId="{F38F4CE1-2066-424E-BFA4-DAA6B0550C19}" type="presParOf" srcId="{601B44CD-6409-4344-87AA-937C3903C9BD}" destId="{1DF10A25-C6B6-4B35-9C02-9BD8BC53F595}" srcOrd="1" destOrd="0" presId="urn:microsoft.com/office/officeart/2005/8/layout/hierarchy1"/>
    <dgm:cxn modelId="{C759F78A-B03B-46BC-A350-3F2C0A35F45F}" type="presParOf" srcId="{73E345C9-92C5-4983-8DF3-051125F8AE0A}" destId="{87A6A01E-C427-4F5F-9182-417B3C1A3934}" srcOrd="1" destOrd="0" presId="urn:microsoft.com/office/officeart/2005/8/layout/hierarchy1"/>
    <dgm:cxn modelId="{89CB153D-5FB5-4725-AA64-4D9AD6F9AC12}" type="presParOf" srcId="{B7D1E14B-5C8E-4934-A4E0-27306DEF3DD0}" destId="{85343B2D-6766-4596-A7C0-7ED78437CB26}" srcOrd="2" destOrd="0" presId="urn:microsoft.com/office/officeart/2005/8/layout/hierarchy1"/>
    <dgm:cxn modelId="{F7532772-DE7E-4D2B-8D52-FAD257ED7C69}" type="presParOf" srcId="{B7D1E14B-5C8E-4934-A4E0-27306DEF3DD0}" destId="{C962C6CD-1365-4D06-AF37-3EFB02EB03E0}" srcOrd="3" destOrd="0" presId="urn:microsoft.com/office/officeart/2005/8/layout/hierarchy1"/>
    <dgm:cxn modelId="{4B85B7B2-EA0C-46D6-AA0D-599718C456F9}" type="presParOf" srcId="{C962C6CD-1365-4D06-AF37-3EFB02EB03E0}" destId="{1761A1DD-3FA4-48CA-8E31-28F21162221B}" srcOrd="0" destOrd="0" presId="urn:microsoft.com/office/officeart/2005/8/layout/hierarchy1"/>
    <dgm:cxn modelId="{B85F3C24-22A8-4D0C-8159-D27CDDAA009C}" type="presParOf" srcId="{1761A1DD-3FA4-48CA-8E31-28F21162221B}" destId="{F3349138-DD3D-4D01-ABC7-3B5EEB6CD915}" srcOrd="0" destOrd="0" presId="urn:microsoft.com/office/officeart/2005/8/layout/hierarchy1"/>
    <dgm:cxn modelId="{9D1F1876-DDC0-4F41-8FD3-3AD7633F8FCB}" type="presParOf" srcId="{1761A1DD-3FA4-48CA-8E31-28F21162221B}" destId="{35177D51-DA6B-4B74-8542-DDCB57DE5FAE}" srcOrd="1" destOrd="0" presId="urn:microsoft.com/office/officeart/2005/8/layout/hierarchy1"/>
    <dgm:cxn modelId="{8F709D17-B620-4A18-BC0C-D1DA22F57A8B}" type="presParOf" srcId="{C962C6CD-1365-4D06-AF37-3EFB02EB03E0}" destId="{10FDCEDD-B050-45BA-AB37-49FF012CF37F}" srcOrd="1" destOrd="0" presId="urn:microsoft.com/office/officeart/2005/8/layout/hierarchy1"/>
    <dgm:cxn modelId="{31BD85E6-DC96-415F-B56A-B8556126A8AD}" type="presParOf" srcId="{E441CBCD-6BF8-4EB4-8B0A-C01D0D0A6A03}" destId="{C15F7BDE-BE17-440A-AFDC-26911405FC39}" srcOrd="6" destOrd="0" presId="urn:microsoft.com/office/officeart/2005/8/layout/hierarchy1"/>
    <dgm:cxn modelId="{41A25E7A-85B1-499A-AD86-9A0ABDE31B4C}" type="presParOf" srcId="{E441CBCD-6BF8-4EB4-8B0A-C01D0D0A6A03}" destId="{A3E7CD7C-9AAF-4D27-8553-AB64B598B24F}" srcOrd="7" destOrd="0" presId="urn:microsoft.com/office/officeart/2005/8/layout/hierarchy1"/>
    <dgm:cxn modelId="{B505688E-D89A-44C8-903F-2BDB41CBAB57}" type="presParOf" srcId="{A3E7CD7C-9AAF-4D27-8553-AB64B598B24F}" destId="{B50516B6-83C9-4E4B-8910-F09105054128}" srcOrd="0" destOrd="0" presId="urn:microsoft.com/office/officeart/2005/8/layout/hierarchy1"/>
    <dgm:cxn modelId="{F0043489-B6AA-4E16-BBE3-2F77E21BAB63}" type="presParOf" srcId="{B50516B6-83C9-4E4B-8910-F09105054128}" destId="{AABC5D3A-A05C-4BE5-8A31-2BFE359C1ABF}" srcOrd="0" destOrd="0" presId="urn:microsoft.com/office/officeart/2005/8/layout/hierarchy1"/>
    <dgm:cxn modelId="{55A86F93-1595-4304-B657-7346308498C0}" type="presParOf" srcId="{B50516B6-83C9-4E4B-8910-F09105054128}" destId="{E753A8D8-B50F-42C4-B0CE-D216BE908656}" srcOrd="1" destOrd="0" presId="urn:microsoft.com/office/officeart/2005/8/layout/hierarchy1"/>
    <dgm:cxn modelId="{2EEF6816-1EBE-4F94-A699-BEAD584F93EB}" type="presParOf" srcId="{A3E7CD7C-9AAF-4D27-8553-AB64B598B24F}" destId="{DF1FD2CB-B1CB-4D64-A7D5-D9DA29A6AE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374F-7C9B-4AD8-A4E0-355BE21DECAD}">
      <dsp:nvSpPr>
        <dsp:cNvPr id="0" name=""/>
        <dsp:cNvSpPr/>
      </dsp:nvSpPr>
      <dsp:spPr>
        <a:xfrm>
          <a:off x="1785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Designing</a:t>
          </a:r>
          <a:endParaRPr lang="en-US" sz="2300" kern="1200" dirty="0"/>
        </a:p>
      </dsp:txBody>
      <dsp:txXfrm>
        <a:off x="436958" y="745926"/>
        <a:ext cx="1305521" cy="870346"/>
      </dsp:txXfrm>
    </dsp:sp>
    <dsp:sp modelId="{5BAAEAA7-D021-43B8-879F-390B2EF9DB92}">
      <dsp:nvSpPr>
        <dsp:cNvPr id="0" name=""/>
        <dsp:cNvSpPr/>
      </dsp:nvSpPr>
      <dsp:spPr>
        <a:xfrm>
          <a:off x="196006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Slicing &amp; Printing</a:t>
          </a:r>
          <a:endParaRPr lang="en-US" sz="2300" kern="1200" dirty="0"/>
        </a:p>
      </dsp:txBody>
      <dsp:txXfrm>
        <a:off x="2395239" y="745926"/>
        <a:ext cx="1305521" cy="870346"/>
      </dsp:txXfrm>
    </dsp:sp>
    <dsp:sp modelId="{68FBF925-E59F-4056-9E04-C1A849D3EDC9}">
      <dsp:nvSpPr>
        <dsp:cNvPr id="0" name=""/>
        <dsp:cNvSpPr/>
      </dsp:nvSpPr>
      <dsp:spPr>
        <a:xfrm>
          <a:off x="391834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Finishing </a:t>
          </a:r>
          <a:endParaRPr lang="en-US" sz="2300" kern="1200" dirty="0"/>
        </a:p>
      </dsp:txBody>
      <dsp:txXfrm>
        <a:off x="4353519" y="745926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6CC98-E7D5-4D4E-ACD9-D9D53E7526DB}">
      <dsp:nvSpPr>
        <dsp:cNvPr id="0" name=""/>
        <dsp:cNvSpPr/>
      </dsp:nvSpPr>
      <dsp:spPr>
        <a:xfrm>
          <a:off x="2841277" y="1079400"/>
          <a:ext cx="1658541" cy="800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239"/>
              </a:lnTo>
              <a:lnTo>
                <a:pt x="1658541" y="558239"/>
              </a:lnTo>
              <a:lnTo>
                <a:pt x="1658541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976F8-1C91-4B4A-AF74-A6A32D597C6F}">
      <dsp:nvSpPr>
        <dsp:cNvPr id="0" name=""/>
        <dsp:cNvSpPr/>
      </dsp:nvSpPr>
      <dsp:spPr>
        <a:xfrm>
          <a:off x="1305979" y="1079400"/>
          <a:ext cx="1535297" cy="800206"/>
        </a:xfrm>
        <a:custGeom>
          <a:avLst/>
          <a:gdLst/>
          <a:ahLst/>
          <a:cxnLst/>
          <a:rect l="0" t="0" r="0" b="0"/>
          <a:pathLst>
            <a:path>
              <a:moveTo>
                <a:pt x="1535297" y="0"/>
              </a:moveTo>
              <a:lnTo>
                <a:pt x="1535297" y="558239"/>
              </a:lnTo>
              <a:lnTo>
                <a:pt x="0" y="558239"/>
              </a:lnTo>
              <a:lnTo>
                <a:pt x="0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24587-0A2B-4FE3-9D3F-3944C820D5B6}">
      <dsp:nvSpPr>
        <dsp:cNvPr id="0" name=""/>
        <dsp:cNvSpPr/>
      </dsp:nvSpPr>
      <dsp:spPr>
        <a:xfrm>
          <a:off x="1919577" y="308493"/>
          <a:ext cx="1843398" cy="770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A4F81-F993-47EB-820A-B68DB3A5390E}">
      <dsp:nvSpPr>
        <dsp:cNvPr id="0" name=""/>
        <dsp:cNvSpPr/>
      </dsp:nvSpPr>
      <dsp:spPr>
        <a:xfrm>
          <a:off x="2209792" y="584197"/>
          <a:ext cx="1843398" cy="770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Shared resources</a:t>
          </a:r>
          <a:endParaRPr lang="en-US" sz="1600" b="1" kern="1200" dirty="0"/>
        </a:p>
      </dsp:txBody>
      <dsp:txXfrm>
        <a:off x="2232371" y="606776"/>
        <a:ext cx="1798240" cy="725748"/>
      </dsp:txXfrm>
    </dsp:sp>
    <dsp:sp modelId="{6BAED831-1434-4AE7-8DB7-037BBAC56C31}">
      <dsp:nvSpPr>
        <dsp:cNvPr id="0" name=""/>
        <dsp:cNvSpPr/>
      </dsp:nvSpPr>
      <dsp:spPr>
        <a:xfrm>
          <a:off x="12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332BF-C7D5-44C4-86AB-C5F8609888C3}">
      <dsp:nvSpPr>
        <dsp:cNvPr id="0" name=""/>
        <dsp:cNvSpPr/>
      </dsp:nvSpPr>
      <dsp:spPr>
        <a:xfrm>
          <a:off x="290227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Physical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 resources which can be shared with some dependence on their location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Computation power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Storage devices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Communication capacity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338805" y="2203888"/>
        <a:ext cx="2514777" cy="1561421"/>
      </dsp:txXfrm>
    </dsp:sp>
    <dsp:sp modelId="{54ED80A4-9519-416E-8692-A675E58D6A01}">
      <dsp:nvSpPr>
        <dsp:cNvPr id="0" name=""/>
        <dsp:cNvSpPr/>
      </dsp:nvSpPr>
      <dsp:spPr>
        <a:xfrm>
          <a:off x="3193851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73A8-C98B-4300-903C-ACC41DE49811}">
      <dsp:nvSpPr>
        <dsp:cNvPr id="0" name=""/>
        <dsp:cNvSpPr/>
      </dsp:nvSpPr>
      <dsp:spPr>
        <a:xfrm>
          <a:off x="3484066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Virtual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-resources which can be shared independent of their physical location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Operating systems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Software and licenses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Tasks and applications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3532644" y="2203888"/>
        <a:ext cx="2514777" cy="15614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F7BDE-BE17-440A-AFDC-26911405FC39}">
      <dsp:nvSpPr>
        <dsp:cNvPr id="0" name=""/>
        <dsp:cNvSpPr/>
      </dsp:nvSpPr>
      <dsp:spPr>
        <a:xfrm>
          <a:off x="2977157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2337792" y="252729"/>
              </a:lnTo>
              <a:lnTo>
                <a:pt x="2337792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43B2D-6766-4596-A7C0-7ED78437CB26}">
      <dsp:nvSpPr>
        <dsp:cNvPr id="0" name=""/>
        <dsp:cNvSpPr/>
      </dsp:nvSpPr>
      <dsp:spPr>
        <a:xfrm>
          <a:off x="3756421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AFF91-CC20-4CEC-A22C-6CFA1AF43D26}">
      <dsp:nvSpPr>
        <dsp:cNvPr id="0" name=""/>
        <dsp:cNvSpPr/>
      </dsp:nvSpPr>
      <dsp:spPr>
        <a:xfrm>
          <a:off x="2977157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C51A7-6312-4B5B-9113-87639623B933}">
      <dsp:nvSpPr>
        <dsp:cNvPr id="0" name=""/>
        <dsp:cNvSpPr/>
      </dsp:nvSpPr>
      <dsp:spPr>
        <a:xfrm>
          <a:off x="2977157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DEEF8-A771-4D6A-821D-5DD0765F4E3F}">
      <dsp:nvSpPr>
        <dsp:cNvPr id="0" name=""/>
        <dsp:cNvSpPr/>
      </dsp:nvSpPr>
      <dsp:spPr>
        <a:xfrm>
          <a:off x="2197893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8A703-B9DD-425D-8C61-5CF4A53FAFA3}">
      <dsp:nvSpPr>
        <dsp:cNvPr id="0" name=""/>
        <dsp:cNvSpPr/>
      </dsp:nvSpPr>
      <dsp:spPr>
        <a:xfrm>
          <a:off x="639365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2337792" y="0"/>
              </a:moveTo>
              <a:lnTo>
                <a:pt x="2337792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97BD1-8EDB-42ED-B248-3EEE60E32564}">
      <dsp:nvSpPr>
        <dsp:cNvPr id="0" name=""/>
        <dsp:cNvSpPr/>
      </dsp:nvSpPr>
      <dsp:spPr>
        <a:xfrm>
          <a:off x="2339578" y="37925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3FD94-740A-4861-83F1-29D0DAEBDC74}">
      <dsp:nvSpPr>
        <dsp:cNvPr id="0" name=""/>
        <dsp:cNvSpPr/>
      </dsp:nvSpPr>
      <dsp:spPr>
        <a:xfrm>
          <a:off x="2481262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Distributed computing</a:t>
          </a:r>
          <a:endParaRPr lang="en-US" sz="1600" kern="1200" dirty="0"/>
        </a:p>
      </dsp:txBody>
      <dsp:txXfrm>
        <a:off x="2504978" y="537567"/>
        <a:ext cx="1227727" cy="762294"/>
      </dsp:txXfrm>
    </dsp:sp>
    <dsp:sp modelId="{69A55FC9-07D5-493D-8766-75E430406216}">
      <dsp:nvSpPr>
        <dsp:cNvPr id="0" name=""/>
        <dsp:cNvSpPr/>
      </dsp:nvSpPr>
      <dsp:spPr>
        <a:xfrm>
          <a:off x="1785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123EC-DD70-4002-B34F-72383B5AD1D0}">
      <dsp:nvSpPr>
        <dsp:cNvPr id="0" name=""/>
        <dsp:cNvSpPr/>
      </dsp:nvSpPr>
      <dsp:spPr>
        <a:xfrm>
          <a:off x="14347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Peer-to-Peer computing </a:t>
          </a:r>
          <a:endParaRPr lang="en-US" sz="1600" kern="1200" dirty="0"/>
        </a:p>
      </dsp:txBody>
      <dsp:txXfrm>
        <a:off x="167186" y="1718152"/>
        <a:ext cx="1227727" cy="762294"/>
      </dsp:txXfrm>
    </dsp:sp>
    <dsp:sp modelId="{2DE0B614-F651-432D-93FC-82F30F1B3E94}">
      <dsp:nvSpPr>
        <dsp:cNvPr id="0" name=""/>
        <dsp:cNvSpPr/>
      </dsp:nvSpPr>
      <dsp:spPr>
        <a:xfrm>
          <a:off x="1560314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6B3F1-996D-4405-A520-CB4BB672E79C}">
      <dsp:nvSpPr>
        <dsp:cNvPr id="0" name=""/>
        <dsp:cNvSpPr/>
      </dsp:nvSpPr>
      <dsp:spPr>
        <a:xfrm>
          <a:off x="1701998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Cluster computing </a:t>
          </a:r>
          <a:endParaRPr lang="en-US" sz="1600" kern="1200" dirty="0"/>
        </a:p>
      </dsp:txBody>
      <dsp:txXfrm>
        <a:off x="1725714" y="1718152"/>
        <a:ext cx="1227727" cy="762294"/>
      </dsp:txXfrm>
    </dsp:sp>
    <dsp:sp modelId="{A484A1D8-D679-4EBD-9ABE-AB9C24280E21}">
      <dsp:nvSpPr>
        <dsp:cNvPr id="0" name=""/>
        <dsp:cNvSpPr/>
      </dsp:nvSpPr>
      <dsp:spPr>
        <a:xfrm>
          <a:off x="3118842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030B6-9838-4D35-81EF-6AE86E8FD0B7}">
      <dsp:nvSpPr>
        <dsp:cNvPr id="0" name=""/>
        <dsp:cNvSpPr/>
      </dsp:nvSpPr>
      <dsp:spPr>
        <a:xfrm>
          <a:off x="3260526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Utility computing</a:t>
          </a:r>
          <a:endParaRPr lang="en-US" sz="1600" kern="1200" dirty="0"/>
        </a:p>
      </dsp:txBody>
      <dsp:txXfrm>
        <a:off x="3284242" y="1718152"/>
        <a:ext cx="1227727" cy="762294"/>
      </dsp:txXfrm>
    </dsp:sp>
    <dsp:sp modelId="{A464E424-42A2-42FE-8F6A-D586AC60FBD8}">
      <dsp:nvSpPr>
        <dsp:cNvPr id="0" name=""/>
        <dsp:cNvSpPr/>
      </dsp:nvSpPr>
      <dsp:spPr>
        <a:xfrm>
          <a:off x="2339578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10A25-C6B6-4B35-9C02-9BD8BC53F595}">
      <dsp:nvSpPr>
        <dsp:cNvPr id="0" name=""/>
        <dsp:cNvSpPr/>
      </dsp:nvSpPr>
      <dsp:spPr>
        <a:xfrm>
          <a:off x="2481262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Grid computing</a:t>
          </a:r>
          <a:endParaRPr lang="en-US" sz="1600" kern="1200" dirty="0"/>
        </a:p>
      </dsp:txBody>
      <dsp:txXfrm>
        <a:off x="2504978" y="2898738"/>
        <a:ext cx="1227727" cy="762294"/>
      </dsp:txXfrm>
    </dsp:sp>
    <dsp:sp modelId="{F3349138-DD3D-4D01-ABC7-3B5EEB6CD915}">
      <dsp:nvSpPr>
        <dsp:cNvPr id="0" name=""/>
        <dsp:cNvSpPr/>
      </dsp:nvSpPr>
      <dsp:spPr>
        <a:xfrm>
          <a:off x="3898106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77D51-DA6B-4B74-8542-DDCB57DE5FAE}">
      <dsp:nvSpPr>
        <dsp:cNvPr id="0" name=""/>
        <dsp:cNvSpPr/>
      </dsp:nvSpPr>
      <dsp:spPr>
        <a:xfrm>
          <a:off x="4039790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Cloud computing</a:t>
          </a:r>
          <a:endParaRPr lang="en-US" sz="1600" kern="1200" dirty="0"/>
        </a:p>
      </dsp:txBody>
      <dsp:txXfrm>
        <a:off x="4063506" y="2898738"/>
        <a:ext cx="1227727" cy="762294"/>
      </dsp:txXfrm>
    </dsp:sp>
    <dsp:sp modelId="{AABC5D3A-A05C-4BE5-8A31-2BFE359C1ABF}">
      <dsp:nvSpPr>
        <dsp:cNvPr id="0" name=""/>
        <dsp:cNvSpPr/>
      </dsp:nvSpPr>
      <dsp:spPr>
        <a:xfrm>
          <a:off x="4677370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3A8D8-B50F-42C4-B0CE-D216BE908656}">
      <dsp:nvSpPr>
        <dsp:cNvPr id="0" name=""/>
        <dsp:cNvSpPr/>
      </dsp:nvSpPr>
      <dsp:spPr>
        <a:xfrm>
          <a:off x="4819054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Jungle computing</a:t>
          </a:r>
          <a:endParaRPr lang="en-US" sz="1600" kern="1200" dirty="0"/>
        </a:p>
      </dsp:txBody>
      <dsp:txXfrm>
        <a:off x="4842770" y="1718152"/>
        <a:ext cx="1227727" cy="76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2172334"/>
              </p:ext>
            </p:extLst>
          </p:nvPr>
        </p:nvGraphicFramePr>
        <p:xfrm>
          <a:off x="1447800" y="17526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1905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3-Step 3D Printing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7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7214646"/>
              </p:ext>
            </p:extLst>
          </p:nvPr>
        </p:nvGraphicFramePr>
        <p:xfrm>
          <a:off x="228600" y="21336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65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43526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32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2339181"/>
            <a:ext cx="5743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74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857250"/>
            <a:ext cx="48577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05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714375"/>
            <a:ext cx="4953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0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004888"/>
            <a:ext cx="46958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96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892662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0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8204"/>
            <a:ext cx="8229600" cy="38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37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57163"/>
            <a:ext cx="8391525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640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00088"/>
            <a:ext cx="86487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7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729400" y="3125638"/>
            <a:ext cx="1676400" cy="13716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3563" y="2179608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9263" y="491507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4978879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2329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804" y="22997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0990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63" y="50352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36634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CSSText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2895600" y="2819400"/>
            <a:ext cx="1079303" cy="50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2973324" y="4296372"/>
            <a:ext cx="1001579" cy="69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5"/>
          </p:cNvCxnSpPr>
          <p:nvPr/>
        </p:nvCxnSpPr>
        <p:spPr>
          <a:xfrm flipH="1" flipV="1">
            <a:off x="5160297" y="4296372"/>
            <a:ext cx="1008855" cy="62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7"/>
          </p:cNvCxnSpPr>
          <p:nvPr/>
        </p:nvCxnSpPr>
        <p:spPr>
          <a:xfrm flipH="1">
            <a:off x="5160297" y="2789208"/>
            <a:ext cx="1041923" cy="53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5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44924" y="1619401"/>
            <a:ext cx="1656941" cy="1180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Thread-Producer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370826" y="3499163"/>
            <a:ext cx="4132053" cy="685800"/>
            <a:chOff x="2370826" y="3499163"/>
            <a:chExt cx="4132053" cy="685800"/>
          </a:xfrm>
        </p:grpSpPr>
        <p:sp>
          <p:nvSpPr>
            <p:cNvPr id="5" name="Rectangle 4"/>
            <p:cNvSpPr/>
            <p:nvPr/>
          </p:nvSpPr>
          <p:spPr>
            <a:xfrm>
              <a:off x="2370826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28026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596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05354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168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740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312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884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456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2997679" y="5029200"/>
            <a:ext cx="167640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Thread - Consumer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2736094">
            <a:off x="2818054" y="2878323"/>
            <a:ext cx="1385350" cy="20647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736094">
            <a:off x="2450450" y="4489143"/>
            <a:ext cx="1183242" cy="322058"/>
          </a:xfrm>
          <a:prstGeom prst="rightArrow">
            <a:avLst>
              <a:gd name="adj1" fmla="val 27638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78679" y="2374212"/>
            <a:ext cx="22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work-item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6800" y="4712240"/>
            <a:ext cx="22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 work-item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29400" y="3657397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Bounded Buffer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26788" y="4211743"/>
            <a:ext cx="1161691" cy="817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98638" y="4211743"/>
            <a:ext cx="1487762" cy="869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</p:cNvCxnSpPr>
          <p:nvPr/>
        </p:nvCxnSpPr>
        <p:spPr>
          <a:xfrm>
            <a:off x="4902679" y="4184963"/>
            <a:ext cx="914400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59879" y="4181982"/>
            <a:ext cx="595223" cy="84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</p:cNvCxnSpPr>
          <p:nvPr/>
        </p:nvCxnSpPr>
        <p:spPr>
          <a:xfrm>
            <a:off x="5817079" y="4184963"/>
            <a:ext cx="278921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</p:cNvCxnSpPr>
          <p:nvPr/>
        </p:nvCxnSpPr>
        <p:spPr>
          <a:xfrm flipH="1">
            <a:off x="6172200" y="4184963"/>
            <a:ext cx="102079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28453" y="5079675"/>
            <a:ext cx="128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 slots</a:t>
            </a:r>
          </a:p>
        </p:txBody>
      </p:sp>
    </p:spTree>
    <p:extLst>
      <p:ext uri="{BB962C8B-B14F-4D97-AF65-F5344CB8AC3E}">
        <p14:creationId xmlns:p14="http://schemas.microsoft.com/office/powerpoint/2010/main" val="247618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:\MasterThesis\Documentation\ThesisDocumentation\Beamer\DistributeII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723900"/>
            <a:ext cx="56673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sbidarah\Downloads\Untitled drawi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381000"/>
            <a:ext cx="80264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bidarah\Downloads\Task submission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1676399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05000" y="2530413"/>
            <a:ext cx="1676399" cy="1310829"/>
            <a:chOff x="1905000" y="2530413"/>
            <a:chExt cx="1676399" cy="131082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30413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81200" y="288566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2138" y="2501658"/>
            <a:ext cx="1676399" cy="1310829"/>
            <a:chOff x="3662138" y="2501658"/>
            <a:chExt cx="1676399" cy="131082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138" y="250165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29521" y="2862663"/>
              <a:ext cx="1410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Preprocessor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42216" y="2500220"/>
            <a:ext cx="1863111" cy="1310829"/>
            <a:chOff x="7010400" y="2564088"/>
            <a:chExt cx="1863111" cy="131082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56408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162800" y="2772476"/>
              <a:ext cx="17107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Bitmap</a:t>
              </a:r>
            </a:p>
            <a:p>
              <a:r>
                <a:rPr lang="en-US" dirty="0" smtClean="0"/>
                <a:t>Producer</a:t>
              </a:r>
            </a:p>
            <a:p>
              <a:r>
                <a:rPr lang="en-US" dirty="0" smtClean="0"/>
                <a:t>Objet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BFB"/>
              </a:clrFrom>
              <a:clrTo>
                <a:srgbClr val="FA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51" y="2652318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8537" y="2885667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5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70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70409429"/>
              </p:ext>
            </p:extLst>
          </p:nvPr>
        </p:nvGraphicFramePr>
        <p:xfrm>
          <a:off x="152400" y="15240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4495800" y="3581400"/>
            <a:ext cx="3810000" cy="12700"/>
          </a:xfrm>
          <a:prstGeom prst="curvedConnector3">
            <a:avLst>
              <a:gd name="adj1" fmla="val 524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6900" y="35941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repeated </a:t>
            </a:r>
            <a:r>
              <a:rPr lang="en-US" sz="1000" dirty="0"/>
              <a:t>chunk-wise</a:t>
            </a:r>
          </a:p>
        </p:txBody>
      </p:sp>
    </p:spTree>
    <p:extLst>
      <p:ext uri="{BB962C8B-B14F-4D97-AF65-F5344CB8AC3E}">
        <p14:creationId xmlns:p14="http://schemas.microsoft.com/office/powerpoint/2010/main" val="352288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5944</TotalTime>
  <Words>173</Words>
  <Application>Microsoft Office PowerPoint</Application>
  <PresentationFormat>On-screen Show (4:3)</PresentationFormat>
  <Paragraphs>94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 </vt:lpstr>
      <vt:lpstr> </vt:lpstr>
      <vt:lpstr>PowerPoint Presentation</vt:lpstr>
      <vt:lpstr>PowerPoint Presentation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Bidarahalli, Suman</dc:creator>
  <cp:lastModifiedBy>Bidarahalli, Suman</cp:lastModifiedBy>
  <cp:revision>41</cp:revision>
  <dcterms:created xsi:type="dcterms:W3CDTF">2006-08-16T00:00:00Z</dcterms:created>
  <dcterms:modified xsi:type="dcterms:W3CDTF">2016-10-17T17:21:12Z</dcterms:modified>
</cp:coreProperties>
</file>