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21D8BC-666E-4114-80E6-FA46EFBB148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777BD26-EC81-4478-9E42-1BFF505858F2}">
      <dgm:prSet phldrT="[Text]"/>
      <dgm:spPr/>
      <dgm:t>
        <a:bodyPr/>
        <a:lstStyle/>
        <a:p>
          <a:r>
            <a:rPr lang="en-US" dirty="0" smtClean="0"/>
            <a:t>Designing</a:t>
          </a:r>
          <a:endParaRPr lang="en-US" dirty="0"/>
        </a:p>
      </dgm:t>
    </dgm:pt>
    <dgm:pt modelId="{A174C541-9C03-422C-9349-36B0589ADCEC}" type="parTrans" cxnId="{ACFE56FE-85BB-4734-9CEE-F820EA779125}">
      <dgm:prSet/>
      <dgm:spPr/>
      <dgm:t>
        <a:bodyPr/>
        <a:lstStyle/>
        <a:p>
          <a:endParaRPr lang="en-US"/>
        </a:p>
      </dgm:t>
    </dgm:pt>
    <dgm:pt modelId="{2A43A43A-D58F-4F84-A074-0A4612A5D417}" type="sibTrans" cxnId="{ACFE56FE-85BB-4734-9CEE-F820EA779125}">
      <dgm:prSet/>
      <dgm:spPr/>
      <dgm:t>
        <a:bodyPr/>
        <a:lstStyle/>
        <a:p>
          <a:endParaRPr lang="en-US"/>
        </a:p>
      </dgm:t>
    </dgm:pt>
    <dgm:pt modelId="{74A560BC-7102-44EB-877C-7E4ECCDE9746}">
      <dgm:prSet phldrT="[Text]"/>
      <dgm:spPr/>
      <dgm:t>
        <a:bodyPr/>
        <a:lstStyle/>
        <a:p>
          <a:r>
            <a:rPr lang="en-US" smtClean="0"/>
            <a:t>Finishing </a:t>
          </a:r>
          <a:endParaRPr lang="en-US" dirty="0"/>
        </a:p>
      </dgm:t>
    </dgm:pt>
    <dgm:pt modelId="{2E880692-1496-4A21-B250-C67B174AF5EB}" type="parTrans" cxnId="{E7B56E9F-FBA9-47CC-A31A-3639C09881DD}">
      <dgm:prSet/>
      <dgm:spPr/>
      <dgm:t>
        <a:bodyPr/>
        <a:lstStyle/>
        <a:p>
          <a:endParaRPr lang="en-US"/>
        </a:p>
      </dgm:t>
    </dgm:pt>
    <dgm:pt modelId="{F3E5B471-7858-41A3-BE7B-1A274593F4CB}" type="sibTrans" cxnId="{E7B56E9F-FBA9-47CC-A31A-3639C09881DD}">
      <dgm:prSet/>
      <dgm:spPr/>
      <dgm:t>
        <a:bodyPr/>
        <a:lstStyle/>
        <a:p>
          <a:endParaRPr lang="en-US"/>
        </a:p>
      </dgm:t>
    </dgm:pt>
    <dgm:pt modelId="{22E627A8-270D-449A-9889-7489D589131E}">
      <dgm:prSet phldrT="[Text]"/>
      <dgm:spPr/>
      <dgm:t>
        <a:bodyPr/>
        <a:lstStyle/>
        <a:p>
          <a:r>
            <a:rPr lang="en-US" smtClean="0"/>
            <a:t>Slicing &amp; Printing</a:t>
          </a:r>
          <a:endParaRPr lang="en-US" dirty="0"/>
        </a:p>
      </dgm:t>
    </dgm:pt>
    <dgm:pt modelId="{5F8071CA-105D-46D2-8F43-FD742F090B0D}" type="parTrans" cxnId="{44F816F0-8F9B-4FCC-BC66-8CEB73A0B259}">
      <dgm:prSet/>
      <dgm:spPr/>
      <dgm:t>
        <a:bodyPr/>
        <a:lstStyle/>
        <a:p>
          <a:endParaRPr lang="en-US"/>
        </a:p>
      </dgm:t>
    </dgm:pt>
    <dgm:pt modelId="{4D18BCB8-F079-4C81-93C0-0D6AE7277CB1}" type="sibTrans" cxnId="{44F816F0-8F9B-4FCC-BC66-8CEB73A0B259}">
      <dgm:prSet/>
      <dgm:spPr/>
      <dgm:t>
        <a:bodyPr/>
        <a:lstStyle/>
        <a:p>
          <a:endParaRPr lang="en-US"/>
        </a:p>
      </dgm:t>
    </dgm:pt>
    <dgm:pt modelId="{F879393D-987D-4A4F-9334-D42AB832B066}" type="pres">
      <dgm:prSet presAssocID="{5D21D8BC-666E-4114-80E6-FA46EFBB1481}" presName="Name0" presStyleCnt="0">
        <dgm:presLayoutVars>
          <dgm:dir/>
          <dgm:animLvl val="lvl"/>
          <dgm:resizeHandles val="exact"/>
        </dgm:presLayoutVars>
      </dgm:prSet>
      <dgm:spPr/>
    </dgm:pt>
    <dgm:pt modelId="{C62F374F-7C9B-4AD8-A4E0-355BE21DECAD}" type="pres">
      <dgm:prSet presAssocID="{B777BD26-EC81-4478-9E42-1BFF505858F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3CDE9-440A-4E0F-9713-36C6DCD423EE}" type="pres">
      <dgm:prSet presAssocID="{2A43A43A-D58F-4F84-A074-0A4612A5D417}" presName="parTxOnlySpace" presStyleCnt="0"/>
      <dgm:spPr/>
    </dgm:pt>
    <dgm:pt modelId="{5BAAEAA7-D021-43B8-879F-390B2EF9DB92}" type="pres">
      <dgm:prSet presAssocID="{22E627A8-270D-449A-9889-7489D589131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4B053-6DE8-4051-AC0D-063234682397}" type="pres">
      <dgm:prSet presAssocID="{4D18BCB8-F079-4C81-93C0-0D6AE7277CB1}" presName="parTxOnlySpace" presStyleCnt="0"/>
      <dgm:spPr/>
    </dgm:pt>
    <dgm:pt modelId="{68FBF925-E59F-4056-9E04-C1A849D3EDC9}" type="pres">
      <dgm:prSet presAssocID="{74A560BC-7102-44EB-877C-7E4ECCDE974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5DCCED-1CF8-47A7-B91F-8CAC53BF4272}" type="presOf" srcId="{5D21D8BC-666E-4114-80E6-FA46EFBB1481}" destId="{F879393D-987D-4A4F-9334-D42AB832B066}" srcOrd="0" destOrd="0" presId="urn:microsoft.com/office/officeart/2005/8/layout/chevron1"/>
    <dgm:cxn modelId="{44F816F0-8F9B-4FCC-BC66-8CEB73A0B259}" srcId="{5D21D8BC-666E-4114-80E6-FA46EFBB1481}" destId="{22E627A8-270D-449A-9889-7489D589131E}" srcOrd="1" destOrd="0" parTransId="{5F8071CA-105D-46D2-8F43-FD742F090B0D}" sibTransId="{4D18BCB8-F079-4C81-93C0-0D6AE7277CB1}"/>
    <dgm:cxn modelId="{F096248B-DBD5-44C4-9262-47B37A3486C9}" type="presOf" srcId="{B777BD26-EC81-4478-9E42-1BFF505858F2}" destId="{C62F374F-7C9B-4AD8-A4E0-355BE21DECAD}" srcOrd="0" destOrd="0" presId="urn:microsoft.com/office/officeart/2005/8/layout/chevron1"/>
    <dgm:cxn modelId="{F33B0DB6-20CB-44F7-819B-E3108391589E}" type="presOf" srcId="{22E627A8-270D-449A-9889-7489D589131E}" destId="{5BAAEAA7-D021-43B8-879F-390B2EF9DB92}" srcOrd="0" destOrd="0" presId="urn:microsoft.com/office/officeart/2005/8/layout/chevron1"/>
    <dgm:cxn modelId="{ACFE56FE-85BB-4734-9CEE-F820EA779125}" srcId="{5D21D8BC-666E-4114-80E6-FA46EFBB1481}" destId="{B777BD26-EC81-4478-9E42-1BFF505858F2}" srcOrd="0" destOrd="0" parTransId="{A174C541-9C03-422C-9349-36B0589ADCEC}" sibTransId="{2A43A43A-D58F-4F84-A074-0A4612A5D417}"/>
    <dgm:cxn modelId="{2C03FBD0-A5EE-4978-AD78-DF65A6DFCD23}" type="presOf" srcId="{74A560BC-7102-44EB-877C-7E4ECCDE9746}" destId="{68FBF925-E59F-4056-9E04-C1A849D3EDC9}" srcOrd="0" destOrd="0" presId="urn:microsoft.com/office/officeart/2005/8/layout/chevron1"/>
    <dgm:cxn modelId="{E7B56E9F-FBA9-47CC-A31A-3639C09881DD}" srcId="{5D21D8BC-666E-4114-80E6-FA46EFBB1481}" destId="{74A560BC-7102-44EB-877C-7E4ECCDE9746}" srcOrd="2" destOrd="0" parTransId="{2E880692-1496-4A21-B250-C67B174AF5EB}" sibTransId="{F3E5B471-7858-41A3-BE7B-1A274593F4CB}"/>
    <dgm:cxn modelId="{D28DC277-4588-4CED-A3B9-C378A09561F5}" type="presParOf" srcId="{F879393D-987D-4A4F-9334-D42AB832B066}" destId="{C62F374F-7C9B-4AD8-A4E0-355BE21DECAD}" srcOrd="0" destOrd="0" presId="urn:microsoft.com/office/officeart/2005/8/layout/chevron1"/>
    <dgm:cxn modelId="{7AA790E6-6EB5-49C5-96E3-E55D9F51A029}" type="presParOf" srcId="{F879393D-987D-4A4F-9334-D42AB832B066}" destId="{D9D3CDE9-440A-4E0F-9713-36C6DCD423EE}" srcOrd="1" destOrd="0" presId="urn:microsoft.com/office/officeart/2005/8/layout/chevron1"/>
    <dgm:cxn modelId="{92256D3B-D8D0-45EC-AA96-D725095AB19A}" type="presParOf" srcId="{F879393D-987D-4A4F-9334-D42AB832B066}" destId="{5BAAEAA7-D021-43B8-879F-390B2EF9DB92}" srcOrd="2" destOrd="0" presId="urn:microsoft.com/office/officeart/2005/8/layout/chevron1"/>
    <dgm:cxn modelId="{3470AAB0-ED11-4011-BEDB-8A5FA3829910}" type="presParOf" srcId="{F879393D-987D-4A4F-9334-D42AB832B066}" destId="{12D4B053-6DE8-4051-AC0D-063234682397}" srcOrd="3" destOrd="0" presId="urn:microsoft.com/office/officeart/2005/8/layout/chevron1"/>
    <dgm:cxn modelId="{FFCB59D0-B4F8-4988-A8B0-76D98AA97E3D}" type="presParOf" srcId="{F879393D-987D-4A4F-9334-D42AB832B066}" destId="{68FBF925-E59F-4056-9E04-C1A849D3ED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50D4C9-C4B2-4911-A89A-514780CB9F1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331C73-F894-4973-9E15-1A620C34809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Input Parsing</a:t>
          </a:r>
          <a:endParaRPr lang="en-US" dirty="0">
            <a:solidFill>
              <a:schemeClr val="tx1"/>
            </a:solidFill>
          </a:endParaRPr>
        </a:p>
      </dgm:t>
    </dgm:pt>
    <dgm:pt modelId="{77CFB40D-6F23-4B24-A619-E0E618CEB0D8}" type="parTrans" cxnId="{5F875D11-DB50-43F9-BDF2-78334F8D7E58}">
      <dgm:prSet/>
      <dgm:spPr/>
      <dgm:t>
        <a:bodyPr/>
        <a:lstStyle/>
        <a:p>
          <a:endParaRPr lang="en-US"/>
        </a:p>
      </dgm:t>
    </dgm:pt>
    <dgm:pt modelId="{FFC0C0DB-5B55-4194-A6BD-4ACC55D2B470}" type="sibTrans" cxnId="{5F875D11-DB50-43F9-BDF2-78334F8D7E58}">
      <dgm:prSet/>
      <dgm:spPr/>
      <dgm:t>
        <a:bodyPr/>
        <a:lstStyle/>
        <a:p>
          <a:endParaRPr lang="en-US"/>
        </a:p>
      </dgm:t>
    </dgm:pt>
    <dgm:pt modelId="{868111AE-E299-4D01-BF58-8129A9506C0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Print object arrangement</a:t>
          </a:r>
          <a:endParaRPr lang="en-US" dirty="0">
            <a:solidFill>
              <a:schemeClr val="tx1"/>
            </a:solidFill>
          </a:endParaRPr>
        </a:p>
      </dgm:t>
    </dgm:pt>
    <dgm:pt modelId="{C75652AF-634A-420D-9D96-F9B77B193B68}" type="parTrans" cxnId="{863F3A18-B337-4D3B-86F0-8953E07EAC44}">
      <dgm:prSet/>
      <dgm:spPr/>
      <dgm:t>
        <a:bodyPr/>
        <a:lstStyle/>
        <a:p>
          <a:endParaRPr lang="en-US"/>
        </a:p>
      </dgm:t>
    </dgm:pt>
    <dgm:pt modelId="{44CBE08D-1567-41F1-8953-1BAC21412B7A}" type="sibTrans" cxnId="{863F3A18-B337-4D3B-86F0-8953E07EAC44}">
      <dgm:prSet/>
      <dgm:spPr/>
      <dgm:t>
        <a:bodyPr/>
        <a:lstStyle/>
        <a:p>
          <a:endParaRPr lang="en-US"/>
        </a:p>
      </dgm:t>
    </dgm:pt>
    <dgm:pt modelId="{B537E5C6-AC88-45DE-A692-878DAC35B11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Rasterization &amp; Voxelization</a:t>
          </a:r>
          <a:endParaRPr lang="en-US" dirty="0">
            <a:solidFill>
              <a:schemeClr val="tx1"/>
            </a:solidFill>
          </a:endParaRPr>
        </a:p>
      </dgm:t>
    </dgm:pt>
    <dgm:pt modelId="{21C1899A-364B-44E7-8777-92B33ED6457F}" type="parTrans" cxnId="{9DF62359-97EF-4CF4-AE53-CD7F768719C7}">
      <dgm:prSet/>
      <dgm:spPr/>
      <dgm:t>
        <a:bodyPr/>
        <a:lstStyle/>
        <a:p>
          <a:endParaRPr lang="en-US"/>
        </a:p>
      </dgm:t>
    </dgm:pt>
    <dgm:pt modelId="{DE041BA8-1086-4C93-A56B-5A6A7F7943AB}" type="sibTrans" cxnId="{9DF62359-97EF-4CF4-AE53-CD7F768719C7}">
      <dgm:prSet/>
      <dgm:spPr/>
      <dgm:t>
        <a:bodyPr/>
        <a:lstStyle/>
        <a:p>
          <a:endParaRPr lang="en-US"/>
        </a:p>
      </dgm:t>
    </dgm:pt>
    <dgm:pt modelId="{962489C9-99E7-4179-9C22-D64CAB835C3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Tonal Value Calculation</a:t>
          </a:r>
          <a:endParaRPr lang="en-US" dirty="0">
            <a:solidFill>
              <a:schemeClr val="tx1"/>
            </a:solidFill>
          </a:endParaRPr>
        </a:p>
      </dgm:t>
    </dgm:pt>
    <dgm:pt modelId="{44042CD2-4D4B-4F8B-847E-88E42BCD2928}" type="parTrans" cxnId="{09C829B3-9421-472C-992B-F9C6C7EA8079}">
      <dgm:prSet/>
      <dgm:spPr/>
      <dgm:t>
        <a:bodyPr/>
        <a:lstStyle/>
        <a:p>
          <a:endParaRPr lang="en-US"/>
        </a:p>
      </dgm:t>
    </dgm:pt>
    <dgm:pt modelId="{4A484662-FBA7-4F43-BE10-51AB84EA0D6F}" type="sibTrans" cxnId="{09C829B3-9421-472C-992B-F9C6C7EA8079}">
      <dgm:prSet/>
      <dgm:spPr/>
      <dgm:t>
        <a:bodyPr/>
        <a:lstStyle/>
        <a:p>
          <a:endParaRPr lang="en-US"/>
        </a:p>
      </dgm:t>
    </dgm:pt>
    <dgm:pt modelId="{C97B20BC-3CBA-411F-AB14-F158490C5BC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Output Generation</a:t>
          </a:r>
          <a:endParaRPr lang="en-US" dirty="0">
            <a:solidFill>
              <a:schemeClr val="tx1"/>
            </a:solidFill>
          </a:endParaRPr>
        </a:p>
      </dgm:t>
    </dgm:pt>
    <dgm:pt modelId="{F7EE3B89-45E3-4220-BAF4-37722295D274}" type="parTrans" cxnId="{6189A4AA-D7EB-418F-9F2D-C66AC3C01A62}">
      <dgm:prSet/>
      <dgm:spPr/>
      <dgm:t>
        <a:bodyPr/>
        <a:lstStyle/>
        <a:p>
          <a:endParaRPr lang="en-US"/>
        </a:p>
      </dgm:t>
    </dgm:pt>
    <dgm:pt modelId="{484765B2-A338-4F5A-B411-50FEAAE111D8}" type="sibTrans" cxnId="{6189A4AA-D7EB-418F-9F2D-C66AC3C01A62}">
      <dgm:prSet/>
      <dgm:spPr/>
      <dgm:t>
        <a:bodyPr/>
        <a:lstStyle/>
        <a:p>
          <a:endParaRPr lang="en-US"/>
        </a:p>
      </dgm:t>
    </dgm:pt>
    <dgm:pt modelId="{CF478C61-00AD-4194-8D4F-7DB2AE098B5C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Surface Distance Evaluation</a:t>
          </a:r>
          <a:endParaRPr lang="en-US" dirty="0">
            <a:solidFill>
              <a:schemeClr val="tx1"/>
            </a:solidFill>
          </a:endParaRPr>
        </a:p>
      </dgm:t>
    </dgm:pt>
    <dgm:pt modelId="{2EC35964-DAF3-4C89-B364-499868C294A8}" type="parTrans" cxnId="{C378ED72-E206-4B76-B23C-B3B4B3340B73}">
      <dgm:prSet/>
      <dgm:spPr/>
      <dgm:t>
        <a:bodyPr/>
        <a:lstStyle/>
        <a:p>
          <a:endParaRPr lang="en-US"/>
        </a:p>
      </dgm:t>
    </dgm:pt>
    <dgm:pt modelId="{58567C9B-A274-4468-A0E3-EA814A581623}" type="sibTrans" cxnId="{C378ED72-E206-4B76-B23C-B3B4B3340B73}">
      <dgm:prSet/>
      <dgm:spPr/>
      <dgm:t>
        <a:bodyPr/>
        <a:lstStyle/>
        <a:p>
          <a:endParaRPr lang="en-US"/>
        </a:p>
      </dgm:t>
    </dgm:pt>
    <dgm:pt modelId="{8A145133-89F4-4E11-BED7-033969110BEF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Layer Extraction and Half-toning</a:t>
          </a:r>
          <a:endParaRPr lang="en-US" dirty="0">
            <a:solidFill>
              <a:schemeClr val="tx1"/>
            </a:solidFill>
          </a:endParaRPr>
        </a:p>
      </dgm:t>
    </dgm:pt>
    <dgm:pt modelId="{06C89CBF-459F-4019-BA59-A67EB395C5B9}" type="parTrans" cxnId="{3472B545-712D-4EE5-A0FD-FCCE69A3F421}">
      <dgm:prSet/>
      <dgm:spPr/>
      <dgm:t>
        <a:bodyPr/>
        <a:lstStyle/>
        <a:p>
          <a:endParaRPr lang="en-US"/>
        </a:p>
      </dgm:t>
    </dgm:pt>
    <dgm:pt modelId="{A211C329-5A6A-4787-B4B1-98439EF8D8DC}" type="sibTrans" cxnId="{3472B545-712D-4EE5-A0FD-FCCE69A3F421}">
      <dgm:prSet/>
      <dgm:spPr/>
      <dgm:t>
        <a:bodyPr/>
        <a:lstStyle/>
        <a:p>
          <a:endParaRPr lang="en-US"/>
        </a:p>
      </dgm:t>
    </dgm:pt>
    <dgm:pt modelId="{460ED21A-C4DB-432F-A891-283E6D30FEEE}" type="pres">
      <dgm:prSet presAssocID="{9450D4C9-C4B2-4911-A89A-514780CB9F15}" presName="Name0" presStyleCnt="0">
        <dgm:presLayoutVars>
          <dgm:dir/>
          <dgm:animLvl val="lvl"/>
          <dgm:resizeHandles val="exact"/>
        </dgm:presLayoutVars>
      </dgm:prSet>
      <dgm:spPr/>
    </dgm:pt>
    <dgm:pt modelId="{09A00682-3313-476D-9195-849AA0621560}" type="pres">
      <dgm:prSet presAssocID="{64331C73-F894-4973-9E15-1A620C348097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3799A-A836-4FE8-B104-89D1C921FE24}" type="pres">
      <dgm:prSet presAssocID="{FFC0C0DB-5B55-4194-A6BD-4ACC55D2B470}" presName="parTxOnlySpace" presStyleCnt="0"/>
      <dgm:spPr/>
    </dgm:pt>
    <dgm:pt modelId="{771B5359-AC59-491F-AE7E-C91287E4A360}" type="pres">
      <dgm:prSet presAssocID="{868111AE-E299-4D01-BF58-8129A9506C0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22E6D-27B7-40AA-A316-4A6613A7C57D}" type="pres">
      <dgm:prSet presAssocID="{44CBE08D-1567-41F1-8953-1BAC21412B7A}" presName="parTxOnlySpace" presStyleCnt="0"/>
      <dgm:spPr/>
    </dgm:pt>
    <dgm:pt modelId="{5535CA09-926A-457A-A4B7-21390F15F94F}" type="pres">
      <dgm:prSet presAssocID="{B537E5C6-AC88-45DE-A692-878DAC35B11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E8A10-5846-4752-A63F-04EDD592E918}" type="pres">
      <dgm:prSet presAssocID="{DE041BA8-1086-4C93-A56B-5A6A7F7943AB}" presName="parTxOnlySpace" presStyleCnt="0"/>
      <dgm:spPr/>
    </dgm:pt>
    <dgm:pt modelId="{9D68CD03-B1A7-4BEA-B058-FD22B6150897}" type="pres">
      <dgm:prSet presAssocID="{962489C9-99E7-4179-9C22-D64CAB835C31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68DEB-688B-43F6-A789-5CB9AD8E0E8A}" type="pres">
      <dgm:prSet presAssocID="{4A484662-FBA7-4F43-BE10-51AB84EA0D6F}" presName="parTxOnlySpace" presStyleCnt="0"/>
      <dgm:spPr/>
    </dgm:pt>
    <dgm:pt modelId="{47EC26A5-DB58-47F3-B21F-7ECE3520D744}" type="pres">
      <dgm:prSet presAssocID="{8A145133-89F4-4E11-BED7-033969110BEF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688A7-E31F-48E4-A08F-2D3FA59A10C5}" type="pres">
      <dgm:prSet presAssocID="{A211C329-5A6A-4787-B4B1-98439EF8D8DC}" presName="parTxOnlySpace" presStyleCnt="0"/>
      <dgm:spPr/>
    </dgm:pt>
    <dgm:pt modelId="{1214DDDF-E3A3-4EB3-BFBD-CAE78864CA50}" type="pres">
      <dgm:prSet presAssocID="{CF478C61-00AD-4194-8D4F-7DB2AE098B5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8478D-4364-4A01-B914-3ECAC052B879}" type="pres">
      <dgm:prSet presAssocID="{58567C9B-A274-4468-A0E3-EA814A581623}" presName="parTxOnlySpace" presStyleCnt="0"/>
      <dgm:spPr/>
    </dgm:pt>
    <dgm:pt modelId="{5D5D5C88-985A-485D-991E-57409E5BC77A}" type="pres">
      <dgm:prSet presAssocID="{C97B20BC-3CBA-411F-AB14-F158490C5BC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89A4AA-D7EB-418F-9F2D-C66AC3C01A62}" srcId="{9450D4C9-C4B2-4911-A89A-514780CB9F15}" destId="{C97B20BC-3CBA-411F-AB14-F158490C5BCC}" srcOrd="6" destOrd="0" parTransId="{F7EE3B89-45E3-4220-BAF4-37722295D274}" sibTransId="{484765B2-A338-4F5A-B411-50FEAAE111D8}"/>
    <dgm:cxn modelId="{C04C286E-F3CB-4F9C-A9D3-E1C714569928}" type="presOf" srcId="{962489C9-99E7-4179-9C22-D64CAB835C31}" destId="{9D68CD03-B1A7-4BEA-B058-FD22B6150897}" srcOrd="0" destOrd="0" presId="urn:microsoft.com/office/officeart/2005/8/layout/chevron1"/>
    <dgm:cxn modelId="{3472B545-712D-4EE5-A0FD-FCCE69A3F421}" srcId="{9450D4C9-C4B2-4911-A89A-514780CB9F15}" destId="{8A145133-89F4-4E11-BED7-033969110BEF}" srcOrd="4" destOrd="0" parTransId="{06C89CBF-459F-4019-BA59-A67EB395C5B9}" sibTransId="{A211C329-5A6A-4787-B4B1-98439EF8D8DC}"/>
    <dgm:cxn modelId="{9DF62359-97EF-4CF4-AE53-CD7F768719C7}" srcId="{9450D4C9-C4B2-4911-A89A-514780CB9F15}" destId="{B537E5C6-AC88-45DE-A692-878DAC35B119}" srcOrd="2" destOrd="0" parTransId="{21C1899A-364B-44E7-8777-92B33ED6457F}" sibTransId="{DE041BA8-1086-4C93-A56B-5A6A7F7943AB}"/>
    <dgm:cxn modelId="{09C829B3-9421-472C-992B-F9C6C7EA8079}" srcId="{9450D4C9-C4B2-4911-A89A-514780CB9F15}" destId="{962489C9-99E7-4179-9C22-D64CAB835C31}" srcOrd="3" destOrd="0" parTransId="{44042CD2-4D4B-4F8B-847E-88E42BCD2928}" sibTransId="{4A484662-FBA7-4F43-BE10-51AB84EA0D6F}"/>
    <dgm:cxn modelId="{7000B5C2-4F63-48D2-B345-7AAD7E3D400A}" type="presOf" srcId="{C97B20BC-3CBA-411F-AB14-F158490C5BCC}" destId="{5D5D5C88-985A-485D-991E-57409E5BC77A}" srcOrd="0" destOrd="0" presId="urn:microsoft.com/office/officeart/2005/8/layout/chevron1"/>
    <dgm:cxn modelId="{7301DC52-2307-4D26-BB4E-D7886F63C24A}" type="presOf" srcId="{868111AE-E299-4D01-BF58-8129A9506C06}" destId="{771B5359-AC59-491F-AE7E-C91287E4A360}" srcOrd="0" destOrd="0" presId="urn:microsoft.com/office/officeart/2005/8/layout/chevron1"/>
    <dgm:cxn modelId="{C378ED72-E206-4B76-B23C-B3B4B3340B73}" srcId="{9450D4C9-C4B2-4911-A89A-514780CB9F15}" destId="{CF478C61-00AD-4194-8D4F-7DB2AE098B5C}" srcOrd="5" destOrd="0" parTransId="{2EC35964-DAF3-4C89-B364-499868C294A8}" sibTransId="{58567C9B-A274-4468-A0E3-EA814A581623}"/>
    <dgm:cxn modelId="{482379BC-5645-4FD0-878F-8EC4CDA2EED3}" type="presOf" srcId="{CF478C61-00AD-4194-8D4F-7DB2AE098B5C}" destId="{1214DDDF-E3A3-4EB3-BFBD-CAE78864CA50}" srcOrd="0" destOrd="0" presId="urn:microsoft.com/office/officeart/2005/8/layout/chevron1"/>
    <dgm:cxn modelId="{0634C07E-9B92-4862-AE73-669FB447C23A}" type="presOf" srcId="{B537E5C6-AC88-45DE-A692-878DAC35B119}" destId="{5535CA09-926A-457A-A4B7-21390F15F94F}" srcOrd="0" destOrd="0" presId="urn:microsoft.com/office/officeart/2005/8/layout/chevron1"/>
    <dgm:cxn modelId="{57BA3C68-BC2F-4757-8247-D0ABECA113C8}" type="presOf" srcId="{8A145133-89F4-4E11-BED7-033969110BEF}" destId="{47EC26A5-DB58-47F3-B21F-7ECE3520D744}" srcOrd="0" destOrd="0" presId="urn:microsoft.com/office/officeart/2005/8/layout/chevron1"/>
    <dgm:cxn modelId="{B22E7FC3-8354-4071-9729-712A64B6BD46}" type="presOf" srcId="{9450D4C9-C4B2-4911-A89A-514780CB9F15}" destId="{460ED21A-C4DB-432F-A891-283E6D30FEEE}" srcOrd="0" destOrd="0" presId="urn:microsoft.com/office/officeart/2005/8/layout/chevron1"/>
    <dgm:cxn modelId="{863F3A18-B337-4D3B-86F0-8953E07EAC44}" srcId="{9450D4C9-C4B2-4911-A89A-514780CB9F15}" destId="{868111AE-E299-4D01-BF58-8129A9506C06}" srcOrd="1" destOrd="0" parTransId="{C75652AF-634A-420D-9D96-F9B77B193B68}" sibTransId="{44CBE08D-1567-41F1-8953-1BAC21412B7A}"/>
    <dgm:cxn modelId="{5F875D11-DB50-43F9-BDF2-78334F8D7E58}" srcId="{9450D4C9-C4B2-4911-A89A-514780CB9F15}" destId="{64331C73-F894-4973-9E15-1A620C348097}" srcOrd="0" destOrd="0" parTransId="{77CFB40D-6F23-4B24-A619-E0E618CEB0D8}" sibTransId="{FFC0C0DB-5B55-4194-A6BD-4ACC55D2B470}"/>
    <dgm:cxn modelId="{DCDA388B-27FF-47A0-B71D-9F49880F0540}" type="presOf" srcId="{64331C73-F894-4973-9E15-1A620C348097}" destId="{09A00682-3313-476D-9195-849AA0621560}" srcOrd="0" destOrd="0" presId="urn:microsoft.com/office/officeart/2005/8/layout/chevron1"/>
    <dgm:cxn modelId="{1F1AC9A6-1863-4DF6-8A35-A9EC6BD71052}" type="presParOf" srcId="{460ED21A-C4DB-432F-A891-283E6D30FEEE}" destId="{09A00682-3313-476D-9195-849AA0621560}" srcOrd="0" destOrd="0" presId="urn:microsoft.com/office/officeart/2005/8/layout/chevron1"/>
    <dgm:cxn modelId="{2F60A8DF-413C-41EB-8BDD-E90ED6C35836}" type="presParOf" srcId="{460ED21A-C4DB-432F-A891-283E6D30FEEE}" destId="{99E3799A-A836-4FE8-B104-89D1C921FE24}" srcOrd="1" destOrd="0" presId="urn:microsoft.com/office/officeart/2005/8/layout/chevron1"/>
    <dgm:cxn modelId="{118B86F9-54D1-46F1-92FC-BA458827B6E9}" type="presParOf" srcId="{460ED21A-C4DB-432F-A891-283E6D30FEEE}" destId="{771B5359-AC59-491F-AE7E-C91287E4A360}" srcOrd="2" destOrd="0" presId="urn:microsoft.com/office/officeart/2005/8/layout/chevron1"/>
    <dgm:cxn modelId="{5EBADC4F-2E14-4E72-AB52-8EBE1E14239D}" type="presParOf" srcId="{460ED21A-C4DB-432F-A891-283E6D30FEEE}" destId="{75522E6D-27B7-40AA-A316-4A6613A7C57D}" srcOrd="3" destOrd="0" presId="urn:microsoft.com/office/officeart/2005/8/layout/chevron1"/>
    <dgm:cxn modelId="{F4DC8A5A-8B2F-470B-B449-7AAE85019795}" type="presParOf" srcId="{460ED21A-C4DB-432F-A891-283E6D30FEEE}" destId="{5535CA09-926A-457A-A4B7-21390F15F94F}" srcOrd="4" destOrd="0" presId="urn:microsoft.com/office/officeart/2005/8/layout/chevron1"/>
    <dgm:cxn modelId="{E2DC88B9-C297-4961-BB4B-E041773059C0}" type="presParOf" srcId="{460ED21A-C4DB-432F-A891-283E6D30FEEE}" destId="{050E8A10-5846-4752-A63F-04EDD592E918}" srcOrd="5" destOrd="0" presId="urn:microsoft.com/office/officeart/2005/8/layout/chevron1"/>
    <dgm:cxn modelId="{C9866B5A-84A2-49F8-B77F-710F24CB19C0}" type="presParOf" srcId="{460ED21A-C4DB-432F-A891-283E6D30FEEE}" destId="{9D68CD03-B1A7-4BEA-B058-FD22B6150897}" srcOrd="6" destOrd="0" presId="urn:microsoft.com/office/officeart/2005/8/layout/chevron1"/>
    <dgm:cxn modelId="{1DE563D7-D3C7-4582-A7A1-EF04DF3534A5}" type="presParOf" srcId="{460ED21A-C4DB-432F-A891-283E6D30FEEE}" destId="{CA268DEB-688B-43F6-A789-5CB9AD8E0E8A}" srcOrd="7" destOrd="0" presId="urn:microsoft.com/office/officeart/2005/8/layout/chevron1"/>
    <dgm:cxn modelId="{1968FB94-7982-4FDF-AC31-7E584CD6BC75}" type="presParOf" srcId="{460ED21A-C4DB-432F-A891-283E6D30FEEE}" destId="{47EC26A5-DB58-47F3-B21F-7ECE3520D744}" srcOrd="8" destOrd="0" presId="urn:microsoft.com/office/officeart/2005/8/layout/chevron1"/>
    <dgm:cxn modelId="{BDA3D8FA-D21A-41ED-9384-5CD47F0A3F07}" type="presParOf" srcId="{460ED21A-C4DB-432F-A891-283E6D30FEEE}" destId="{CE4688A7-E31F-48E4-A08F-2D3FA59A10C5}" srcOrd="9" destOrd="0" presId="urn:microsoft.com/office/officeart/2005/8/layout/chevron1"/>
    <dgm:cxn modelId="{97591D7E-DFB2-4EB0-AC92-010C771CDB78}" type="presParOf" srcId="{460ED21A-C4DB-432F-A891-283E6D30FEEE}" destId="{1214DDDF-E3A3-4EB3-BFBD-CAE78864CA50}" srcOrd="10" destOrd="0" presId="urn:microsoft.com/office/officeart/2005/8/layout/chevron1"/>
    <dgm:cxn modelId="{ECBECAE1-D1D0-4BF0-ACE5-DD4AE6529896}" type="presParOf" srcId="{460ED21A-C4DB-432F-A891-283E6D30FEEE}" destId="{9B48478D-4364-4A01-B914-3ECAC052B879}" srcOrd="11" destOrd="0" presId="urn:microsoft.com/office/officeart/2005/8/layout/chevron1"/>
    <dgm:cxn modelId="{22B23F35-F549-46EB-9089-6C4E1CF3C71A}" type="presParOf" srcId="{460ED21A-C4DB-432F-A891-283E6D30FEEE}" destId="{5D5D5C88-985A-485D-991E-57409E5BC77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50D4C9-C4B2-4911-A89A-514780CB9F1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331C73-F894-4973-9E15-1A620C34809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Input Parsing</a:t>
          </a:r>
          <a:endParaRPr lang="en-US" dirty="0">
            <a:solidFill>
              <a:schemeClr val="tx1"/>
            </a:solidFill>
          </a:endParaRPr>
        </a:p>
      </dgm:t>
    </dgm:pt>
    <dgm:pt modelId="{77CFB40D-6F23-4B24-A619-E0E618CEB0D8}" type="parTrans" cxnId="{5F875D11-DB50-43F9-BDF2-78334F8D7E58}">
      <dgm:prSet/>
      <dgm:spPr/>
      <dgm:t>
        <a:bodyPr/>
        <a:lstStyle/>
        <a:p>
          <a:endParaRPr lang="en-US"/>
        </a:p>
      </dgm:t>
    </dgm:pt>
    <dgm:pt modelId="{FFC0C0DB-5B55-4194-A6BD-4ACC55D2B470}" type="sibTrans" cxnId="{5F875D11-DB50-43F9-BDF2-78334F8D7E58}">
      <dgm:prSet/>
      <dgm:spPr/>
      <dgm:t>
        <a:bodyPr/>
        <a:lstStyle/>
        <a:p>
          <a:endParaRPr lang="en-US"/>
        </a:p>
      </dgm:t>
    </dgm:pt>
    <dgm:pt modelId="{868111AE-E299-4D01-BF58-8129A9506C0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Print object arrangement</a:t>
          </a:r>
          <a:endParaRPr lang="en-US" dirty="0">
            <a:solidFill>
              <a:schemeClr val="tx1"/>
            </a:solidFill>
          </a:endParaRPr>
        </a:p>
      </dgm:t>
    </dgm:pt>
    <dgm:pt modelId="{C75652AF-634A-420D-9D96-F9B77B193B68}" type="parTrans" cxnId="{863F3A18-B337-4D3B-86F0-8953E07EAC44}">
      <dgm:prSet/>
      <dgm:spPr/>
      <dgm:t>
        <a:bodyPr/>
        <a:lstStyle/>
        <a:p>
          <a:endParaRPr lang="en-US"/>
        </a:p>
      </dgm:t>
    </dgm:pt>
    <dgm:pt modelId="{44CBE08D-1567-41F1-8953-1BAC21412B7A}" type="sibTrans" cxnId="{863F3A18-B337-4D3B-86F0-8953E07EAC44}">
      <dgm:prSet/>
      <dgm:spPr/>
      <dgm:t>
        <a:bodyPr/>
        <a:lstStyle/>
        <a:p>
          <a:endParaRPr lang="en-US"/>
        </a:p>
      </dgm:t>
    </dgm:pt>
    <dgm:pt modelId="{B537E5C6-AC88-45DE-A692-878DAC35B11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Rasterization &amp; Voxelization</a:t>
          </a:r>
          <a:endParaRPr lang="en-US" dirty="0">
            <a:solidFill>
              <a:schemeClr val="tx1"/>
            </a:solidFill>
          </a:endParaRPr>
        </a:p>
      </dgm:t>
    </dgm:pt>
    <dgm:pt modelId="{21C1899A-364B-44E7-8777-92B33ED6457F}" type="parTrans" cxnId="{9DF62359-97EF-4CF4-AE53-CD7F768719C7}">
      <dgm:prSet/>
      <dgm:spPr/>
      <dgm:t>
        <a:bodyPr/>
        <a:lstStyle/>
        <a:p>
          <a:endParaRPr lang="en-US"/>
        </a:p>
      </dgm:t>
    </dgm:pt>
    <dgm:pt modelId="{DE041BA8-1086-4C93-A56B-5A6A7F7943AB}" type="sibTrans" cxnId="{9DF62359-97EF-4CF4-AE53-CD7F768719C7}">
      <dgm:prSet/>
      <dgm:spPr/>
      <dgm:t>
        <a:bodyPr/>
        <a:lstStyle/>
        <a:p>
          <a:endParaRPr lang="en-US"/>
        </a:p>
      </dgm:t>
    </dgm:pt>
    <dgm:pt modelId="{962489C9-99E7-4179-9C22-D64CAB835C3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Tonal Value Calculation</a:t>
          </a:r>
          <a:endParaRPr lang="en-US" dirty="0">
            <a:solidFill>
              <a:schemeClr val="tx1"/>
            </a:solidFill>
          </a:endParaRPr>
        </a:p>
      </dgm:t>
    </dgm:pt>
    <dgm:pt modelId="{44042CD2-4D4B-4F8B-847E-88E42BCD2928}" type="parTrans" cxnId="{09C829B3-9421-472C-992B-F9C6C7EA8079}">
      <dgm:prSet/>
      <dgm:spPr/>
      <dgm:t>
        <a:bodyPr/>
        <a:lstStyle/>
        <a:p>
          <a:endParaRPr lang="en-US"/>
        </a:p>
      </dgm:t>
    </dgm:pt>
    <dgm:pt modelId="{4A484662-FBA7-4F43-BE10-51AB84EA0D6F}" type="sibTrans" cxnId="{09C829B3-9421-472C-992B-F9C6C7EA8079}">
      <dgm:prSet/>
      <dgm:spPr/>
      <dgm:t>
        <a:bodyPr/>
        <a:lstStyle/>
        <a:p>
          <a:endParaRPr lang="en-US"/>
        </a:p>
      </dgm:t>
    </dgm:pt>
    <dgm:pt modelId="{C97B20BC-3CBA-411F-AB14-F158490C5BC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Output Generation</a:t>
          </a:r>
          <a:endParaRPr lang="en-US" dirty="0">
            <a:solidFill>
              <a:schemeClr val="tx1"/>
            </a:solidFill>
          </a:endParaRPr>
        </a:p>
      </dgm:t>
    </dgm:pt>
    <dgm:pt modelId="{F7EE3B89-45E3-4220-BAF4-37722295D274}" type="parTrans" cxnId="{6189A4AA-D7EB-418F-9F2D-C66AC3C01A62}">
      <dgm:prSet/>
      <dgm:spPr/>
      <dgm:t>
        <a:bodyPr/>
        <a:lstStyle/>
        <a:p>
          <a:endParaRPr lang="en-US"/>
        </a:p>
      </dgm:t>
    </dgm:pt>
    <dgm:pt modelId="{484765B2-A338-4F5A-B411-50FEAAE111D8}" type="sibTrans" cxnId="{6189A4AA-D7EB-418F-9F2D-C66AC3C01A62}">
      <dgm:prSet/>
      <dgm:spPr/>
      <dgm:t>
        <a:bodyPr/>
        <a:lstStyle/>
        <a:p>
          <a:endParaRPr lang="en-US"/>
        </a:p>
      </dgm:t>
    </dgm:pt>
    <dgm:pt modelId="{CF478C61-00AD-4194-8D4F-7DB2AE098B5C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Surface Distance Evaluation</a:t>
          </a:r>
          <a:endParaRPr lang="en-US" dirty="0">
            <a:solidFill>
              <a:schemeClr val="tx1"/>
            </a:solidFill>
          </a:endParaRPr>
        </a:p>
      </dgm:t>
    </dgm:pt>
    <dgm:pt modelId="{2EC35964-DAF3-4C89-B364-499868C294A8}" type="parTrans" cxnId="{C378ED72-E206-4B76-B23C-B3B4B3340B73}">
      <dgm:prSet/>
      <dgm:spPr/>
      <dgm:t>
        <a:bodyPr/>
        <a:lstStyle/>
        <a:p>
          <a:endParaRPr lang="en-US"/>
        </a:p>
      </dgm:t>
    </dgm:pt>
    <dgm:pt modelId="{58567C9B-A274-4468-A0E3-EA814A581623}" type="sibTrans" cxnId="{C378ED72-E206-4B76-B23C-B3B4B3340B73}">
      <dgm:prSet/>
      <dgm:spPr/>
      <dgm:t>
        <a:bodyPr/>
        <a:lstStyle/>
        <a:p>
          <a:endParaRPr lang="en-US"/>
        </a:p>
      </dgm:t>
    </dgm:pt>
    <dgm:pt modelId="{8A145133-89F4-4E11-BED7-033969110BEF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Layer Extraction and Half-toning</a:t>
          </a:r>
          <a:endParaRPr lang="en-US" dirty="0">
            <a:solidFill>
              <a:schemeClr val="tx1"/>
            </a:solidFill>
          </a:endParaRPr>
        </a:p>
      </dgm:t>
    </dgm:pt>
    <dgm:pt modelId="{06C89CBF-459F-4019-BA59-A67EB395C5B9}" type="parTrans" cxnId="{3472B545-712D-4EE5-A0FD-FCCE69A3F421}">
      <dgm:prSet/>
      <dgm:spPr/>
      <dgm:t>
        <a:bodyPr/>
        <a:lstStyle/>
        <a:p>
          <a:endParaRPr lang="en-US"/>
        </a:p>
      </dgm:t>
    </dgm:pt>
    <dgm:pt modelId="{A211C329-5A6A-4787-B4B1-98439EF8D8DC}" type="sibTrans" cxnId="{3472B545-712D-4EE5-A0FD-FCCE69A3F421}">
      <dgm:prSet/>
      <dgm:spPr/>
      <dgm:t>
        <a:bodyPr/>
        <a:lstStyle/>
        <a:p>
          <a:endParaRPr lang="en-US"/>
        </a:p>
      </dgm:t>
    </dgm:pt>
    <dgm:pt modelId="{460ED21A-C4DB-432F-A891-283E6D30FEEE}" type="pres">
      <dgm:prSet presAssocID="{9450D4C9-C4B2-4911-A89A-514780CB9F15}" presName="Name0" presStyleCnt="0">
        <dgm:presLayoutVars>
          <dgm:dir/>
          <dgm:animLvl val="lvl"/>
          <dgm:resizeHandles val="exact"/>
        </dgm:presLayoutVars>
      </dgm:prSet>
      <dgm:spPr/>
    </dgm:pt>
    <dgm:pt modelId="{09A00682-3313-476D-9195-849AA0621560}" type="pres">
      <dgm:prSet presAssocID="{64331C73-F894-4973-9E15-1A620C348097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3799A-A836-4FE8-B104-89D1C921FE24}" type="pres">
      <dgm:prSet presAssocID="{FFC0C0DB-5B55-4194-A6BD-4ACC55D2B470}" presName="parTxOnlySpace" presStyleCnt="0"/>
      <dgm:spPr/>
    </dgm:pt>
    <dgm:pt modelId="{771B5359-AC59-491F-AE7E-C91287E4A360}" type="pres">
      <dgm:prSet presAssocID="{868111AE-E299-4D01-BF58-8129A9506C0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22E6D-27B7-40AA-A316-4A6613A7C57D}" type="pres">
      <dgm:prSet presAssocID="{44CBE08D-1567-41F1-8953-1BAC21412B7A}" presName="parTxOnlySpace" presStyleCnt="0"/>
      <dgm:spPr/>
    </dgm:pt>
    <dgm:pt modelId="{5535CA09-926A-457A-A4B7-21390F15F94F}" type="pres">
      <dgm:prSet presAssocID="{B537E5C6-AC88-45DE-A692-878DAC35B11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E8A10-5846-4752-A63F-04EDD592E918}" type="pres">
      <dgm:prSet presAssocID="{DE041BA8-1086-4C93-A56B-5A6A7F7943AB}" presName="parTxOnlySpace" presStyleCnt="0"/>
      <dgm:spPr/>
    </dgm:pt>
    <dgm:pt modelId="{9D68CD03-B1A7-4BEA-B058-FD22B6150897}" type="pres">
      <dgm:prSet presAssocID="{962489C9-99E7-4179-9C22-D64CAB835C31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68DEB-688B-43F6-A789-5CB9AD8E0E8A}" type="pres">
      <dgm:prSet presAssocID="{4A484662-FBA7-4F43-BE10-51AB84EA0D6F}" presName="parTxOnlySpace" presStyleCnt="0"/>
      <dgm:spPr/>
    </dgm:pt>
    <dgm:pt modelId="{47EC26A5-DB58-47F3-B21F-7ECE3520D744}" type="pres">
      <dgm:prSet presAssocID="{8A145133-89F4-4E11-BED7-033969110BEF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688A7-E31F-48E4-A08F-2D3FA59A10C5}" type="pres">
      <dgm:prSet presAssocID="{A211C329-5A6A-4787-B4B1-98439EF8D8DC}" presName="parTxOnlySpace" presStyleCnt="0"/>
      <dgm:spPr/>
    </dgm:pt>
    <dgm:pt modelId="{1214DDDF-E3A3-4EB3-BFBD-CAE78864CA50}" type="pres">
      <dgm:prSet presAssocID="{CF478C61-00AD-4194-8D4F-7DB2AE098B5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8478D-4364-4A01-B914-3ECAC052B879}" type="pres">
      <dgm:prSet presAssocID="{58567C9B-A274-4468-A0E3-EA814A581623}" presName="parTxOnlySpace" presStyleCnt="0"/>
      <dgm:spPr/>
    </dgm:pt>
    <dgm:pt modelId="{5D5D5C88-985A-485D-991E-57409E5BC77A}" type="pres">
      <dgm:prSet presAssocID="{C97B20BC-3CBA-411F-AB14-F158490C5BC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A6F842-F938-4989-939A-E610F0BEDC3D}" type="presOf" srcId="{9450D4C9-C4B2-4911-A89A-514780CB9F15}" destId="{460ED21A-C4DB-432F-A891-283E6D30FEEE}" srcOrd="0" destOrd="0" presId="urn:microsoft.com/office/officeart/2005/8/layout/chevron1"/>
    <dgm:cxn modelId="{C378ED72-E206-4B76-B23C-B3B4B3340B73}" srcId="{9450D4C9-C4B2-4911-A89A-514780CB9F15}" destId="{CF478C61-00AD-4194-8D4F-7DB2AE098B5C}" srcOrd="5" destOrd="0" parTransId="{2EC35964-DAF3-4C89-B364-499868C294A8}" sibTransId="{58567C9B-A274-4468-A0E3-EA814A581623}"/>
    <dgm:cxn modelId="{5F875D11-DB50-43F9-BDF2-78334F8D7E58}" srcId="{9450D4C9-C4B2-4911-A89A-514780CB9F15}" destId="{64331C73-F894-4973-9E15-1A620C348097}" srcOrd="0" destOrd="0" parTransId="{77CFB40D-6F23-4B24-A619-E0E618CEB0D8}" sibTransId="{FFC0C0DB-5B55-4194-A6BD-4ACC55D2B470}"/>
    <dgm:cxn modelId="{9DF62359-97EF-4CF4-AE53-CD7F768719C7}" srcId="{9450D4C9-C4B2-4911-A89A-514780CB9F15}" destId="{B537E5C6-AC88-45DE-A692-878DAC35B119}" srcOrd="2" destOrd="0" parTransId="{21C1899A-364B-44E7-8777-92B33ED6457F}" sibTransId="{DE041BA8-1086-4C93-A56B-5A6A7F7943AB}"/>
    <dgm:cxn modelId="{7668A89A-29E8-4E15-83A2-61AF98F853AA}" type="presOf" srcId="{868111AE-E299-4D01-BF58-8129A9506C06}" destId="{771B5359-AC59-491F-AE7E-C91287E4A360}" srcOrd="0" destOrd="0" presId="urn:microsoft.com/office/officeart/2005/8/layout/chevron1"/>
    <dgm:cxn modelId="{09C829B3-9421-472C-992B-F9C6C7EA8079}" srcId="{9450D4C9-C4B2-4911-A89A-514780CB9F15}" destId="{962489C9-99E7-4179-9C22-D64CAB835C31}" srcOrd="3" destOrd="0" parTransId="{44042CD2-4D4B-4F8B-847E-88E42BCD2928}" sibTransId="{4A484662-FBA7-4F43-BE10-51AB84EA0D6F}"/>
    <dgm:cxn modelId="{926CA9DC-DF6F-4A9D-9612-83D48BE5EA1C}" type="presOf" srcId="{64331C73-F894-4973-9E15-1A620C348097}" destId="{09A00682-3313-476D-9195-849AA0621560}" srcOrd="0" destOrd="0" presId="urn:microsoft.com/office/officeart/2005/8/layout/chevron1"/>
    <dgm:cxn modelId="{639D5D99-9E2A-4A71-BD4D-065403E54717}" type="presOf" srcId="{B537E5C6-AC88-45DE-A692-878DAC35B119}" destId="{5535CA09-926A-457A-A4B7-21390F15F94F}" srcOrd="0" destOrd="0" presId="urn:microsoft.com/office/officeart/2005/8/layout/chevron1"/>
    <dgm:cxn modelId="{B3F5CCFA-FE39-4B4E-9CFC-BD7D8A83E842}" type="presOf" srcId="{CF478C61-00AD-4194-8D4F-7DB2AE098B5C}" destId="{1214DDDF-E3A3-4EB3-BFBD-CAE78864CA50}" srcOrd="0" destOrd="0" presId="urn:microsoft.com/office/officeart/2005/8/layout/chevron1"/>
    <dgm:cxn modelId="{77A0D87E-0458-4AB3-8FE4-5731CF46972A}" type="presOf" srcId="{C97B20BC-3CBA-411F-AB14-F158490C5BCC}" destId="{5D5D5C88-985A-485D-991E-57409E5BC77A}" srcOrd="0" destOrd="0" presId="urn:microsoft.com/office/officeart/2005/8/layout/chevron1"/>
    <dgm:cxn modelId="{1C1DB8ED-0C78-4531-81AD-594F179D4A4A}" type="presOf" srcId="{8A145133-89F4-4E11-BED7-033969110BEF}" destId="{47EC26A5-DB58-47F3-B21F-7ECE3520D744}" srcOrd="0" destOrd="0" presId="urn:microsoft.com/office/officeart/2005/8/layout/chevron1"/>
    <dgm:cxn modelId="{6189A4AA-D7EB-418F-9F2D-C66AC3C01A62}" srcId="{9450D4C9-C4B2-4911-A89A-514780CB9F15}" destId="{C97B20BC-3CBA-411F-AB14-F158490C5BCC}" srcOrd="6" destOrd="0" parTransId="{F7EE3B89-45E3-4220-BAF4-37722295D274}" sibTransId="{484765B2-A338-4F5A-B411-50FEAAE111D8}"/>
    <dgm:cxn modelId="{3472B545-712D-4EE5-A0FD-FCCE69A3F421}" srcId="{9450D4C9-C4B2-4911-A89A-514780CB9F15}" destId="{8A145133-89F4-4E11-BED7-033969110BEF}" srcOrd="4" destOrd="0" parTransId="{06C89CBF-459F-4019-BA59-A67EB395C5B9}" sibTransId="{A211C329-5A6A-4787-B4B1-98439EF8D8DC}"/>
    <dgm:cxn modelId="{4F2130A0-1415-4348-8853-90D1F7780598}" type="presOf" srcId="{962489C9-99E7-4179-9C22-D64CAB835C31}" destId="{9D68CD03-B1A7-4BEA-B058-FD22B6150897}" srcOrd="0" destOrd="0" presId="urn:microsoft.com/office/officeart/2005/8/layout/chevron1"/>
    <dgm:cxn modelId="{863F3A18-B337-4D3B-86F0-8953E07EAC44}" srcId="{9450D4C9-C4B2-4911-A89A-514780CB9F15}" destId="{868111AE-E299-4D01-BF58-8129A9506C06}" srcOrd="1" destOrd="0" parTransId="{C75652AF-634A-420D-9D96-F9B77B193B68}" sibTransId="{44CBE08D-1567-41F1-8953-1BAC21412B7A}"/>
    <dgm:cxn modelId="{98901DD5-2768-4888-AE47-AD4093D629AA}" type="presParOf" srcId="{460ED21A-C4DB-432F-A891-283E6D30FEEE}" destId="{09A00682-3313-476D-9195-849AA0621560}" srcOrd="0" destOrd="0" presId="urn:microsoft.com/office/officeart/2005/8/layout/chevron1"/>
    <dgm:cxn modelId="{793183C6-7351-48F1-81BD-406C0C7251A1}" type="presParOf" srcId="{460ED21A-C4DB-432F-A891-283E6D30FEEE}" destId="{99E3799A-A836-4FE8-B104-89D1C921FE24}" srcOrd="1" destOrd="0" presId="urn:microsoft.com/office/officeart/2005/8/layout/chevron1"/>
    <dgm:cxn modelId="{0B271C2D-988A-408B-94F8-D7ABC20F8653}" type="presParOf" srcId="{460ED21A-C4DB-432F-A891-283E6D30FEEE}" destId="{771B5359-AC59-491F-AE7E-C91287E4A360}" srcOrd="2" destOrd="0" presId="urn:microsoft.com/office/officeart/2005/8/layout/chevron1"/>
    <dgm:cxn modelId="{571ED106-6CCF-4424-B3B2-6E61665970EC}" type="presParOf" srcId="{460ED21A-C4DB-432F-A891-283E6D30FEEE}" destId="{75522E6D-27B7-40AA-A316-4A6613A7C57D}" srcOrd="3" destOrd="0" presId="urn:microsoft.com/office/officeart/2005/8/layout/chevron1"/>
    <dgm:cxn modelId="{7076C20A-8DE1-4E48-ACFC-1507CCD4573F}" type="presParOf" srcId="{460ED21A-C4DB-432F-A891-283E6D30FEEE}" destId="{5535CA09-926A-457A-A4B7-21390F15F94F}" srcOrd="4" destOrd="0" presId="urn:microsoft.com/office/officeart/2005/8/layout/chevron1"/>
    <dgm:cxn modelId="{268B419A-4703-4685-A46E-40E681CB209E}" type="presParOf" srcId="{460ED21A-C4DB-432F-A891-283E6D30FEEE}" destId="{050E8A10-5846-4752-A63F-04EDD592E918}" srcOrd="5" destOrd="0" presId="urn:microsoft.com/office/officeart/2005/8/layout/chevron1"/>
    <dgm:cxn modelId="{79E1FCB0-D650-4AE8-A2AD-4DEC2BC5903E}" type="presParOf" srcId="{460ED21A-C4DB-432F-A891-283E6D30FEEE}" destId="{9D68CD03-B1A7-4BEA-B058-FD22B6150897}" srcOrd="6" destOrd="0" presId="urn:microsoft.com/office/officeart/2005/8/layout/chevron1"/>
    <dgm:cxn modelId="{2C35EEEB-D3E8-4E63-8D4E-BF8EDB27D91D}" type="presParOf" srcId="{460ED21A-C4DB-432F-A891-283E6D30FEEE}" destId="{CA268DEB-688B-43F6-A789-5CB9AD8E0E8A}" srcOrd="7" destOrd="0" presId="urn:microsoft.com/office/officeart/2005/8/layout/chevron1"/>
    <dgm:cxn modelId="{C6FE796B-5F0F-440A-8D79-79CD46ED20FA}" type="presParOf" srcId="{460ED21A-C4DB-432F-A891-283E6D30FEEE}" destId="{47EC26A5-DB58-47F3-B21F-7ECE3520D744}" srcOrd="8" destOrd="0" presId="urn:microsoft.com/office/officeart/2005/8/layout/chevron1"/>
    <dgm:cxn modelId="{72FB38A9-F706-4E33-A6A7-7A67B631CD59}" type="presParOf" srcId="{460ED21A-C4DB-432F-A891-283E6D30FEEE}" destId="{CE4688A7-E31F-48E4-A08F-2D3FA59A10C5}" srcOrd="9" destOrd="0" presId="urn:microsoft.com/office/officeart/2005/8/layout/chevron1"/>
    <dgm:cxn modelId="{BFA956CC-EF8D-4872-BC32-DDABCAED0F1B}" type="presParOf" srcId="{460ED21A-C4DB-432F-A891-283E6D30FEEE}" destId="{1214DDDF-E3A3-4EB3-BFBD-CAE78864CA50}" srcOrd="10" destOrd="0" presId="urn:microsoft.com/office/officeart/2005/8/layout/chevron1"/>
    <dgm:cxn modelId="{DC7BDCDD-EE4A-4DBE-9D25-FAF6F4CCE6B6}" type="presParOf" srcId="{460ED21A-C4DB-432F-A891-283E6D30FEEE}" destId="{9B48478D-4364-4A01-B914-3ECAC052B879}" srcOrd="11" destOrd="0" presId="urn:microsoft.com/office/officeart/2005/8/layout/chevron1"/>
    <dgm:cxn modelId="{2012B53E-358B-4183-BA84-D3BDAAF8258D}" type="presParOf" srcId="{460ED21A-C4DB-432F-A891-283E6D30FEEE}" destId="{5D5D5C88-985A-485D-991E-57409E5BC77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F374F-7C9B-4AD8-A4E0-355BE21DECAD}">
      <dsp:nvSpPr>
        <dsp:cNvPr id="0" name=""/>
        <dsp:cNvSpPr/>
      </dsp:nvSpPr>
      <dsp:spPr>
        <a:xfrm>
          <a:off x="1785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Designing</a:t>
          </a:r>
          <a:endParaRPr lang="en-US" sz="2300" kern="1200" dirty="0"/>
        </a:p>
      </dsp:txBody>
      <dsp:txXfrm>
        <a:off x="436958" y="745926"/>
        <a:ext cx="1305521" cy="870346"/>
      </dsp:txXfrm>
    </dsp:sp>
    <dsp:sp modelId="{5BAAEAA7-D021-43B8-879F-390B2EF9DB92}">
      <dsp:nvSpPr>
        <dsp:cNvPr id="0" name=""/>
        <dsp:cNvSpPr/>
      </dsp:nvSpPr>
      <dsp:spPr>
        <a:xfrm>
          <a:off x="1960066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Slicing &amp; Printing</a:t>
          </a:r>
          <a:endParaRPr lang="en-US" sz="2300" kern="1200" dirty="0"/>
        </a:p>
      </dsp:txBody>
      <dsp:txXfrm>
        <a:off x="2395239" y="745926"/>
        <a:ext cx="1305521" cy="870346"/>
      </dsp:txXfrm>
    </dsp:sp>
    <dsp:sp modelId="{68FBF925-E59F-4056-9E04-C1A849D3EDC9}">
      <dsp:nvSpPr>
        <dsp:cNvPr id="0" name=""/>
        <dsp:cNvSpPr/>
      </dsp:nvSpPr>
      <dsp:spPr>
        <a:xfrm>
          <a:off x="3918346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Finishing </a:t>
          </a:r>
          <a:endParaRPr lang="en-US" sz="2300" kern="1200" dirty="0"/>
        </a:p>
      </dsp:txBody>
      <dsp:txXfrm>
        <a:off x="4353519" y="745926"/>
        <a:ext cx="1305521" cy="870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00682-3313-476D-9195-849AA0621560}">
      <dsp:nvSpPr>
        <dsp:cNvPr id="0" name=""/>
        <dsp:cNvSpPr/>
      </dsp:nvSpPr>
      <dsp:spPr>
        <a:xfrm>
          <a:off x="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Input Parsing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" y="1397793"/>
        <a:ext cx="835819" cy="557212"/>
      </dsp:txXfrm>
    </dsp:sp>
    <dsp:sp modelId="{771B5359-AC59-491F-AE7E-C91287E4A360}">
      <dsp:nvSpPr>
        <dsp:cNvPr id="0" name=""/>
        <dsp:cNvSpPr/>
      </dsp:nvSpPr>
      <dsp:spPr>
        <a:xfrm>
          <a:off x="125372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Print object arrangement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532334" y="1397793"/>
        <a:ext cx="835819" cy="557212"/>
      </dsp:txXfrm>
    </dsp:sp>
    <dsp:sp modelId="{5535CA09-926A-457A-A4B7-21390F15F94F}">
      <dsp:nvSpPr>
        <dsp:cNvPr id="0" name=""/>
        <dsp:cNvSpPr/>
      </dsp:nvSpPr>
      <dsp:spPr>
        <a:xfrm>
          <a:off x="2507456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Rasterization &amp; Voxelization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2" y="1397793"/>
        <a:ext cx="835819" cy="557212"/>
      </dsp:txXfrm>
    </dsp:sp>
    <dsp:sp modelId="{9D68CD03-B1A7-4BEA-B058-FD22B6150897}">
      <dsp:nvSpPr>
        <dsp:cNvPr id="0" name=""/>
        <dsp:cNvSpPr/>
      </dsp:nvSpPr>
      <dsp:spPr>
        <a:xfrm>
          <a:off x="3761184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Tonal Value Calculation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039790" y="1397793"/>
        <a:ext cx="835819" cy="557212"/>
      </dsp:txXfrm>
    </dsp:sp>
    <dsp:sp modelId="{47EC26A5-DB58-47F3-B21F-7ECE3520D744}">
      <dsp:nvSpPr>
        <dsp:cNvPr id="0" name=""/>
        <dsp:cNvSpPr/>
      </dsp:nvSpPr>
      <dsp:spPr>
        <a:xfrm>
          <a:off x="5014912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Layer Extraction and Half-toning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5293518" y="1397793"/>
        <a:ext cx="835819" cy="557212"/>
      </dsp:txXfrm>
    </dsp:sp>
    <dsp:sp modelId="{1214DDDF-E3A3-4EB3-BFBD-CAE78864CA50}">
      <dsp:nvSpPr>
        <dsp:cNvPr id="0" name=""/>
        <dsp:cNvSpPr/>
      </dsp:nvSpPr>
      <dsp:spPr>
        <a:xfrm>
          <a:off x="626864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Surface Distance Evaluation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6547246" y="1397793"/>
        <a:ext cx="835819" cy="557212"/>
      </dsp:txXfrm>
    </dsp:sp>
    <dsp:sp modelId="{5D5D5C88-985A-485D-991E-57409E5BC77A}">
      <dsp:nvSpPr>
        <dsp:cNvPr id="0" name=""/>
        <dsp:cNvSpPr/>
      </dsp:nvSpPr>
      <dsp:spPr>
        <a:xfrm>
          <a:off x="752236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Output Generation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800974" y="1397793"/>
        <a:ext cx="835819" cy="5572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00682-3313-476D-9195-849AA0621560}">
      <dsp:nvSpPr>
        <dsp:cNvPr id="0" name=""/>
        <dsp:cNvSpPr/>
      </dsp:nvSpPr>
      <dsp:spPr>
        <a:xfrm>
          <a:off x="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Input Parsing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" y="1397793"/>
        <a:ext cx="835819" cy="557212"/>
      </dsp:txXfrm>
    </dsp:sp>
    <dsp:sp modelId="{771B5359-AC59-491F-AE7E-C91287E4A360}">
      <dsp:nvSpPr>
        <dsp:cNvPr id="0" name=""/>
        <dsp:cNvSpPr/>
      </dsp:nvSpPr>
      <dsp:spPr>
        <a:xfrm>
          <a:off x="125372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Print object arrangement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532334" y="1397793"/>
        <a:ext cx="835819" cy="557212"/>
      </dsp:txXfrm>
    </dsp:sp>
    <dsp:sp modelId="{5535CA09-926A-457A-A4B7-21390F15F94F}">
      <dsp:nvSpPr>
        <dsp:cNvPr id="0" name=""/>
        <dsp:cNvSpPr/>
      </dsp:nvSpPr>
      <dsp:spPr>
        <a:xfrm>
          <a:off x="2507456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Rasterization &amp; Voxelization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2" y="1397793"/>
        <a:ext cx="835819" cy="557212"/>
      </dsp:txXfrm>
    </dsp:sp>
    <dsp:sp modelId="{9D68CD03-B1A7-4BEA-B058-FD22B6150897}">
      <dsp:nvSpPr>
        <dsp:cNvPr id="0" name=""/>
        <dsp:cNvSpPr/>
      </dsp:nvSpPr>
      <dsp:spPr>
        <a:xfrm>
          <a:off x="3761184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Tonal Value Calculation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039790" y="1397793"/>
        <a:ext cx="835819" cy="557212"/>
      </dsp:txXfrm>
    </dsp:sp>
    <dsp:sp modelId="{47EC26A5-DB58-47F3-B21F-7ECE3520D744}">
      <dsp:nvSpPr>
        <dsp:cNvPr id="0" name=""/>
        <dsp:cNvSpPr/>
      </dsp:nvSpPr>
      <dsp:spPr>
        <a:xfrm>
          <a:off x="5014912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Layer Extraction and Half-toning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5293518" y="1397793"/>
        <a:ext cx="835819" cy="557212"/>
      </dsp:txXfrm>
    </dsp:sp>
    <dsp:sp modelId="{1214DDDF-E3A3-4EB3-BFBD-CAE78864CA50}">
      <dsp:nvSpPr>
        <dsp:cNvPr id="0" name=""/>
        <dsp:cNvSpPr/>
      </dsp:nvSpPr>
      <dsp:spPr>
        <a:xfrm>
          <a:off x="626864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Surface Distance Evaluation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6547246" y="1397793"/>
        <a:ext cx="835819" cy="557212"/>
      </dsp:txXfrm>
    </dsp:sp>
    <dsp:sp modelId="{5D5D5C88-985A-485D-991E-57409E5BC77A}">
      <dsp:nvSpPr>
        <dsp:cNvPr id="0" name=""/>
        <dsp:cNvSpPr/>
      </dsp:nvSpPr>
      <dsp:spPr>
        <a:xfrm>
          <a:off x="752236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Output Generation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800974" y="1397793"/>
        <a:ext cx="835819" cy="557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62172334"/>
              </p:ext>
            </p:extLst>
          </p:nvPr>
        </p:nvGraphicFramePr>
        <p:xfrm>
          <a:off x="1447800" y="1752600"/>
          <a:ext cx="60960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2200" y="1905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3-Step 3D Printing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7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17214646"/>
              </p:ext>
            </p:extLst>
          </p:nvPr>
        </p:nvGraphicFramePr>
        <p:xfrm>
          <a:off x="228600" y="2133600"/>
          <a:ext cx="8915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465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729400" y="3125638"/>
            <a:ext cx="1676400" cy="13716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22098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3563" y="2179608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99263" y="491507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4978879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81200" y="23299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61804" y="229974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509901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3563" y="503520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62400" y="36634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CSSText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4" idx="1"/>
          </p:cNvCxnSpPr>
          <p:nvPr/>
        </p:nvCxnSpPr>
        <p:spPr>
          <a:xfrm>
            <a:off x="2895600" y="2819400"/>
            <a:ext cx="1079303" cy="50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" idx="3"/>
          </p:cNvCxnSpPr>
          <p:nvPr/>
        </p:nvCxnSpPr>
        <p:spPr>
          <a:xfrm flipV="1">
            <a:off x="2973324" y="4296372"/>
            <a:ext cx="1001579" cy="694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5"/>
          </p:cNvCxnSpPr>
          <p:nvPr/>
        </p:nvCxnSpPr>
        <p:spPr>
          <a:xfrm flipH="1" flipV="1">
            <a:off x="5160297" y="4296372"/>
            <a:ext cx="1008855" cy="621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7"/>
          </p:cNvCxnSpPr>
          <p:nvPr/>
        </p:nvCxnSpPr>
        <p:spPr>
          <a:xfrm flipH="1">
            <a:off x="5160297" y="2789208"/>
            <a:ext cx="1041923" cy="537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5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D:\MasterThesis\Documentation\ThesisDocumentation\Beamer\DistributeIII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723900"/>
            <a:ext cx="566737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64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sbidarah\Downloads\Untitled drawing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-38100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1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sbidarah\Downloads\Task submission 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15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1676399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905000" y="2530413"/>
            <a:ext cx="1676399" cy="1310829"/>
            <a:chOff x="1905000" y="2530413"/>
            <a:chExt cx="1676399" cy="1310829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2530413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981200" y="2885667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62138" y="2501658"/>
            <a:ext cx="1676399" cy="1310829"/>
            <a:chOff x="3662138" y="2501658"/>
            <a:chExt cx="1676399" cy="131082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138" y="2501658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829521" y="2862663"/>
              <a:ext cx="14106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Preprocessor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42216" y="2500220"/>
            <a:ext cx="1863111" cy="1310829"/>
            <a:chOff x="7010400" y="2564088"/>
            <a:chExt cx="1863111" cy="1310829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2564088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162800" y="2772476"/>
              <a:ext cx="171071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Bitmap</a:t>
              </a:r>
            </a:p>
            <a:p>
              <a:r>
                <a:rPr lang="en-US" dirty="0" smtClean="0"/>
                <a:t>Producer</a:t>
              </a:r>
            </a:p>
            <a:p>
              <a:r>
                <a:rPr lang="en-US" dirty="0" smtClean="0"/>
                <a:t>Objet</a:t>
              </a:r>
              <a:endParaRPr lang="en-US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AFBFB"/>
              </a:clrFrom>
              <a:clrTo>
                <a:srgbClr val="FA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951" y="2652318"/>
            <a:ext cx="1169049" cy="11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338537" y="2885667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458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95904"/>
            <a:ext cx="1399032" cy="13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95904"/>
            <a:ext cx="1371600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04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95572" y="2497727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47358" y="2829064"/>
            <a:ext cx="1423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PrintJob</a:t>
            </a:r>
          </a:p>
          <a:p>
            <a:r>
              <a:rPr lang="en-US" dirty="0" smtClean="0"/>
              <a:t>Preprocessor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419600" y="2501655"/>
            <a:ext cx="1399032" cy="1307592"/>
            <a:chOff x="5977912" y="2536247"/>
            <a:chExt cx="1672259" cy="1307592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Distributor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91314" y="2824925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78436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Merger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9FBFA"/>
              </a:clrFrom>
              <a:clrTo>
                <a:srgbClr val="F9F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098" y="2578109"/>
            <a:ext cx="1169049" cy="11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04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95904"/>
            <a:ext cx="1399032" cy="13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95904"/>
            <a:ext cx="1371600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04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95572" y="2497727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47358" y="2829064"/>
            <a:ext cx="1423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PrintJob</a:t>
            </a:r>
          </a:p>
          <a:p>
            <a:r>
              <a:rPr lang="en-US" dirty="0" smtClean="0"/>
              <a:t>Preprocessor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5800" y="2851962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329463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Slave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Reporter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705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70409429"/>
              </p:ext>
            </p:extLst>
          </p:nvPr>
        </p:nvGraphicFramePr>
        <p:xfrm>
          <a:off x="152400" y="1524000"/>
          <a:ext cx="8915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Curved Connector 10"/>
          <p:cNvCxnSpPr/>
          <p:nvPr/>
        </p:nvCxnSpPr>
        <p:spPr>
          <a:xfrm>
            <a:off x="4495800" y="3581400"/>
            <a:ext cx="3810000" cy="12700"/>
          </a:xfrm>
          <a:prstGeom prst="curvedConnector3">
            <a:avLst>
              <a:gd name="adj1" fmla="val 5249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76900" y="3594100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repeated </a:t>
            </a:r>
            <a:r>
              <a:rPr lang="en-US" sz="1000" dirty="0"/>
              <a:t>chunk-wise</a:t>
            </a:r>
          </a:p>
        </p:txBody>
      </p:sp>
    </p:spTree>
    <p:extLst>
      <p:ext uri="{BB962C8B-B14F-4D97-AF65-F5344CB8AC3E}">
        <p14:creationId xmlns:p14="http://schemas.microsoft.com/office/powerpoint/2010/main" val="352288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100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</vt:lpstr>
      <vt:lpstr> </vt:lpstr>
      <vt:lpstr> </vt:lpstr>
      <vt:lpstr> </vt:lpstr>
      <vt:lpstr>PowerPoint Presentation</vt:lpstr>
      <vt:lpstr>PowerPoint Presentation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Bidarahalli, Suman</dc:creator>
  <cp:lastModifiedBy>Bidarahalli, Suman</cp:lastModifiedBy>
  <cp:revision>19</cp:revision>
  <dcterms:created xsi:type="dcterms:W3CDTF">2006-08-16T00:00:00Z</dcterms:created>
  <dcterms:modified xsi:type="dcterms:W3CDTF">2016-09-21T17:25:23Z</dcterms:modified>
</cp:coreProperties>
</file>