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</a:t>
          </a:r>
          <a:r>
            <a:rPr lang="en-US" sz="900" kern="1200" dirty="0" smtClean="0"/>
            <a:t>independent of their </a:t>
          </a:r>
          <a:r>
            <a:rPr lang="en-US" sz="900" kern="1200" dirty="0" smtClean="0"/>
            <a:t>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69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0200" y="2514600"/>
            <a:ext cx="1399032" cy="1309006"/>
            <a:chOff x="1758177" y="2527862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177" y="2527862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44710" y="2889441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24200" y="2819400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2600" y="2514600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xmlns="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145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</vt:lpstr>
      <vt:lpstr> </vt:lpstr>
      <vt:lpstr> </vt:lpstr>
      <vt:lpstr> </vt:lpstr>
      <vt:lpstr>Slide 5</vt:lpstr>
      <vt:lpstr>Slide 6</vt:lpstr>
      <vt:lpstr> </vt:lpstr>
      <vt:lpstr> </vt:lpstr>
      <vt:lpstr> </vt:lpstr>
      <vt:lpstr> </vt:lpstr>
      <vt:lpstr> </vt:lpstr>
      <vt:lpstr>Slide 12</vt:lpstr>
      <vt:lpstr> </vt:lpstr>
      <vt:lpstr> 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SumanB</cp:lastModifiedBy>
  <cp:revision>83</cp:revision>
  <dcterms:created xsi:type="dcterms:W3CDTF">2006-08-16T00:00:00Z</dcterms:created>
  <dcterms:modified xsi:type="dcterms:W3CDTF">2016-09-25T20:04:55Z</dcterms:modified>
</cp:coreProperties>
</file>