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Layouts/slideLayout6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4349880" cy="377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2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4349880" cy="377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88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4349880" cy="377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2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88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4349880" cy="377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2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88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4349880" cy="377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2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88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988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28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5891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3776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817520" y="410616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817520" y="2133720"/>
            <a:ext cx="21222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589120" y="4106160"/>
            <a:ext cx="4348800" cy="1801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" name="CustomShape 13"/>
          <p:cNvSpPr/>
          <p:nvPr/>
        </p:nvSpPr>
        <p:spPr>
          <a:xfrm>
            <a:off x="27360" y="0"/>
            <a:ext cx="493560" cy="4400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prstGeom prst="rect">
            <a:avLst/>
          </a:prstGeom>
          <a:solidFill>
            <a:srgbClr val="e78712"/>
          </a:solidFill>
        </p:spPr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2575080"/>
            <a:ext cx="100080" cy="6253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1" name="CustomShape 2"/>
          <p:cNvSpPr/>
          <p:nvPr/>
        </p:nvSpPr>
        <p:spPr>
          <a:xfrm>
            <a:off x="128520" y="3156480"/>
            <a:ext cx="645840" cy="23216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2" name="CustomShape 3"/>
          <p:cNvSpPr/>
          <p:nvPr/>
        </p:nvSpPr>
        <p:spPr>
          <a:xfrm>
            <a:off x="807120" y="5447160"/>
            <a:ext cx="608760" cy="1419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3" name="CustomShape 4"/>
          <p:cNvSpPr/>
          <p:nvPr/>
        </p:nvSpPr>
        <p:spPr>
          <a:xfrm>
            <a:off x="959760" y="6503760"/>
            <a:ext cx="170640" cy="3628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4" name="CustomShape 5"/>
          <p:cNvSpPr/>
          <p:nvPr/>
        </p:nvSpPr>
        <p:spPr>
          <a:xfrm>
            <a:off x="100800" y="3201120"/>
            <a:ext cx="821160" cy="3327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5" name="CustomShape 6"/>
          <p:cNvSpPr/>
          <p:nvPr/>
        </p:nvSpPr>
        <p:spPr>
          <a:xfrm>
            <a:off x="22320" y="228600"/>
            <a:ext cx="105480" cy="29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6" name="CustomShape 7"/>
          <p:cNvSpPr/>
          <p:nvPr/>
        </p:nvSpPr>
        <p:spPr>
          <a:xfrm>
            <a:off x="78120" y="2944080"/>
            <a:ext cx="77400" cy="493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7" name="CustomShape 8"/>
          <p:cNvSpPr/>
          <p:nvPr/>
        </p:nvSpPr>
        <p:spPr>
          <a:xfrm>
            <a:off x="769680" y="5478840"/>
            <a:ext cx="189360" cy="1024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8" name="CustomShape 9"/>
          <p:cNvSpPr/>
          <p:nvPr/>
        </p:nvSpPr>
        <p:spPr>
          <a:xfrm>
            <a:off x="775440" y="1398960"/>
            <a:ext cx="2075400" cy="4047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69" name="CustomShape 10"/>
          <p:cNvSpPr/>
          <p:nvPr/>
        </p:nvSpPr>
        <p:spPr>
          <a:xfrm>
            <a:off x="922680" y="6530040"/>
            <a:ext cx="161280" cy="3366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0" name="CustomShape 11"/>
          <p:cNvSpPr/>
          <p:nvPr/>
        </p:nvSpPr>
        <p:spPr>
          <a:xfrm>
            <a:off x="769680" y="5359320"/>
            <a:ext cx="36720" cy="221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1" name="CustomShape 12"/>
          <p:cNvSpPr/>
          <p:nvPr/>
        </p:nvSpPr>
        <p:spPr>
          <a:xfrm>
            <a:off x="849960" y="6244560"/>
            <a:ext cx="237960" cy="6217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2" name="CustomShape 13"/>
          <p:cNvSpPr/>
          <p:nvPr/>
        </p:nvSpPr>
        <p:spPr>
          <a:xfrm>
            <a:off x="27360" y="0"/>
            <a:ext cx="493560" cy="4400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3" name="CustomShape 14"/>
          <p:cNvSpPr/>
          <p:nvPr/>
        </p:nvSpPr>
        <p:spPr>
          <a:xfrm>
            <a:off x="550440" y="4316400"/>
            <a:ext cx="422640" cy="1580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4" name="CustomShape 15"/>
          <p:cNvSpPr/>
          <p:nvPr/>
        </p:nvSpPr>
        <p:spPr>
          <a:xfrm>
            <a:off x="1006200" y="5862600"/>
            <a:ext cx="430200" cy="9900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5" name="CustomShape 16"/>
          <p:cNvSpPr/>
          <p:nvPr/>
        </p:nvSpPr>
        <p:spPr>
          <a:xfrm>
            <a:off x="521640" y="4364280"/>
            <a:ext cx="551160" cy="22352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6" name="CustomShape 17"/>
          <p:cNvSpPr/>
          <p:nvPr/>
        </p:nvSpPr>
        <p:spPr>
          <a:xfrm>
            <a:off x="468000" y="1289160"/>
            <a:ext cx="173520" cy="30265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7" name="CustomShape 18"/>
          <p:cNvSpPr/>
          <p:nvPr/>
        </p:nvSpPr>
        <p:spPr>
          <a:xfrm>
            <a:off x="1111680" y="6571440"/>
            <a:ext cx="133560" cy="2808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8" name="CustomShape 19"/>
          <p:cNvSpPr/>
          <p:nvPr/>
        </p:nvSpPr>
        <p:spPr>
          <a:xfrm>
            <a:off x="502560" y="4107600"/>
            <a:ext cx="81720" cy="510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79" name="CustomShape 20"/>
          <p:cNvSpPr/>
          <p:nvPr/>
        </p:nvSpPr>
        <p:spPr>
          <a:xfrm>
            <a:off x="973800" y="3145680"/>
            <a:ext cx="1409400" cy="2716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0" name="CustomShape 21"/>
          <p:cNvSpPr/>
          <p:nvPr/>
        </p:nvSpPr>
        <p:spPr>
          <a:xfrm>
            <a:off x="1073520" y="6600240"/>
            <a:ext cx="119880" cy="2523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1" name="CustomShape 22"/>
          <p:cNvSpPr/>
          <p:nvPr/>
        </p:nvSpPr>
        <p:spPr>
          <a:xfrm>
            <a:off x="973800" y="5897160"/>
            <a:ext cx="137160" cy="6735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2" name="CustomShape 23"/>
          <p:cNvSpPr/>
          <p:nvPr/>
        </p:nvSpPr>
        <p:spPr>
          <a:xfrm>
            <a:off x="973800" y="5772600"/>
            <a:ext cx="37440" cy="2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3" name="CustomShape 24"/>
          <p:cNvSpPr/>
          <p:nvPr/>
        </p:nvSpPr>
        <p:spPr>
          <a:xfrm>
            <a:off x="1006200" y="6322680"/>
            <a:ext cx="209880" cy="5299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85" name="CustomShape 26"/>
          <p:cNvSpPr/>
          <p:nvPr/>
        </p:nvSpPr>
        <p:spPr>
          <a:xfrm>
            <a:off x="-4320" y="713160"/>
            <a:ext cx="1587960" cy="506520"/>
          </a:xfrm>
          <a:prstGeom prst="rect">
            <a:avLst/>
          </a:prstGeom>
          <a:solidFill>
            <a:srgbClr val="e78712"/>
          </a:solidFill>
        </p:spPr>
      </p:sp>
      <p:sp>
        <p:nvSpPr>
          <p:cNvPr id="8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2575080"/>
            <a:ext cx="100080" cy="6253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1" name="CustomShape 2"/>
          <p:cNvSpPr/>
          <p:nvPr/>
        </p:nvSpPr>
        <p:spPr>
          <a:xfrm>
            <a:off x="128520" y="3156480"/>
            <a:ext cx="645840" cy="23216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2" name="CustomShape 3"/>
          <p:cNvSpPr/>
          <p:nvPr/>
        </p:nvSpPr>
        <p:spPr>
          <a:xfrm>
            <a:off x="807120" y="5447160"/>
            <a:ext cx="608760" cy="1419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3" name="CustomShape 4"/>
          <p:cNvSpPr/>
          <p:nvPr/>
        </p:nvSpPr>
        <p:spPr>
          <a:xfrm>
            <a:off x="959760" y="6503760"/>
            <a:ext cx="170640" cy="3628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4" name="CustomShape 5"/>
          <p:cNvSpPr/>
          <p:nvPr/>
        </p:nvSpPr>
        <p:spPr>
          <a:xfrm>
            <a:off x="100800" y="3201120"/>
            <a:ext cx="821160" cy="3327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5" name="CustomShape 6"/>
          <p:cNvSpPr/>
          <p:nvPr/>
        </p:nvSpPr>
        <p:spPr>
          <a:xfrm>
            <a:off x="22320" y="228600"/>
            <a:ext cx="105480" cy="29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6" name="CustomShape 7"/>
          <p:cNvSpPr/>
          <p:nvPr/>
        </p:nvSpPr>
        <p:spPr>
          <a:xfrm>
            <a:off x="78120" y="2944080"/>
            <a:ext cx="77400" cy="493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7" name="CustomShape 8"/>
          <p:cNvSpPr/>
          <p:nvPr/>
        </p:nvSpPr>
        <p:spPr>
          <a:xfrm>
            <a:off x="769680" y="5478840"/>
            <a:ext cx="189360" cy="1024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8" name="CustomShape 9"/>
          <p:cNvSpPr/>
          <p:nvPr/>
        </p:nvSpPr>
        <p:spPr>
          <a:xfrm>
            <a:off x="775440" y="1398960"/>
            <a:ext cx="2075400" cy="4047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29" name="CustomShape 10"/>
          <p:cNvSpPr/>
          <p:nvPr/>
        </p:nvSpPr>
        <p:spPr>
          <a:xfrm>
            <a:off x="922680" y="6530040"/>
            <a:ext cx="161280" cy="3366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0" name="CustomShape 11"/>
          <p:cNvSpPr/>
          <p:nvPr/>
        </p:nvSpPr>
        <p:spPr>
          <a:xfrm>
            <a:off x="769680" y="5359320"/>
            <a:ext cx="36720" cy="221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1" name="CustomShape 12"/>
          <p:cNvSpPr/>
          <p:nvPr/>
        </p:nvSpPr>
        <p:spPr>
          <a:xfrm>
            <a:off x="849960" y="6244560"/>
            <a:ext cx="237960" cy="6217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2" name="CustomShape 13"/>
          <p:cNvSpPr/>
          <p:nvPr/>
        </p:nvSpPr>
        <p:spPr>
          <a:xfrm>
            <a:off x="27360" y="0"/>
            <a:ext cx="493560" cy="4400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3" name="CustomShape 14"/>
          <p:cNvSpPr/>
          <p:nvPr/>
        </p:nvSpPr>
        <p:spPr>
          <a:xfrm>
            <a:off x="550440" y="4316400"/>
            <a:ext cx="422640" cy="1580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4" name="CustomShape 15"/>
          <p:cNvSpPr/>
          <p:nvPr/>
        </p:nvSpPr>
        <p:spPr>
          <a:xfrm>
            <a:off x="1006200" y="5862600"/>
            <a:ext cx="430200" cy="9900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5" name="CustomShape 16"/>
          <p:cNvSpPr/>
          <p:nvPr/>
        </p:nvSpPr>
        <p:spPr>
          <a:xfrm>
            <a:off x="521640" y="4364280"/>
            <a:ext cx="551160" cy="22352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6" name="CustomShape 17"/>
          <p:cNvSpPr/>
          <p:nvPr/>
        </p:nvSpPr>
        <p:spPr>
          <a:xfrm>
            <a:off x="468000" y="1289160"/>
            <a:ext cx="173520" cy="30265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7" name="CustomShape 18"/>
          <p:cNvSpPr/>
          <p:nvPr/>
        </p:nvSpPr>
        <p:spPr>
          <a:xfrm>
            <a:off x="1111680" y="6571440"/>
            <a:ext cx="133560" cy="2808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8" name="CustomShape 19"/>
          <p:cNvSpPr/>
          <p:nvPr/>
        </p:nvSpPr>
        <p:spPr>
          <a:xfrm>
            <a:off x="502560" y="4107600"/>
            <a:ext cx="81720" cy="510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39" name="CustomShape 20"/>
          <p:cNvSpPr/>
          <p:nvPr/>
        </p:nvSpPr>
        <p:spPr>
          <a:xfrm>
            <a:off x="973800" y="3145680"/>
            <a:ext cx="1409400" cy="2716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0" name="CustomShape 21"/>
          <p:cNvSpPr/>
          <p:nvPr/>
        </p:nvSpPr>
        <p:spPr>
          <a:xfrm>
            <a:off x="1073520" y="6600240"/>
            <a:ext cx="119880" cy="2523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1" name="CustomShape 22"/>
          <p:cNvSpPr/>
          <p:nvPr/>
        </p:nvSpPr>
        <p:spPr>
          <a:xfrm>
            <a:off x="973800" y="5897160"/>
            <a:ext cx="137160" cy="6735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2" name="CustomShape 23"/>
          <p:cNvSpPr/>
          <p:nvPr/>
        </p:nvSpPr>
        <p:spPr>
          <a:xfrm>
            <a:off x="973800" y="5772600"/>
            <a:ext cx="37440" cy="2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3" name="CustomShape 24"/>
          <p:cNvSpPr/>
          <p:nvPr/>
        </p:nvSpPr>
        <p:spPr>
          <a:xfrm>
            <a:off x="1006200" y="6322680"/>
            <a:ext cx="209880" cy="5299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45" name="CustomShape 26"/>
          <p:cNvSpPr/>
          <p:nvPr/>
        </p:nvSpPr>
        <p:spPr>
          <a:xfrm>
            <a:off x="-4320" y="713160"/>
            <a:ext cx="1587960" cy="506520"/>
          </a:xfrm>
          <a:prstGeom prst="rect">
            <a:avLst/>
          </a:prstGeom>
          <a:solidFill>
            <a:srgbClr val="e78712"/>
          </a:solidFill>
        </p:spPr>
      </p:sp>
      <p:sp>
        <p:nvSpPr>
          <p:cNvPr id="14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4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2575080"/>
            <a:ext cx="100080" cy="6253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1" name="CustomShape 2"/>
          <p:cNvSpPr/>
          <p:nvPr/>
        </p:nvSpPr>
        <p:spPr>
          <a:xfrm>
            <a:off x="128520" y="3156480"/>
            <a:ext cx="645840" cy="23216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2" name="CustomShape 3"/>
          <p:cNvSpPr/>
          <p:nvPr/>
        </p:nvSpPr>
        <p:spPr>
          <a:xfrm>
            <a:off x="807120" y="5447160"/>
            <a:ext cx="608760" cy="1419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3" name="CustomShape 4"/>
          <p:cNvSpPr/>
          <p:nvPr/>
        </p:nvSpPr>
        <p:spPr>
          <a:xfrm>
            <a:off x="959760" y="6503760"/>
            <a:ext cx="170640" cy="3628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4" name="CustomShape 5"/>
          <p:cNvSpPr/>
          <p:nvPr/>
        </p:nvSpPr>
        <p:spPr>
          <a:xfrm>
            <a:off x="100800" y="3201120"/>
            <a:ext cx="821160" cy="3327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5" name="CustomShape 6"/>
          <p:cNvSpPr/>
          <p:nvPr/>
        </p:nvSpPr>
        <p:spPr>
          <a:xfrm>
            <a:off x="22320" y="228600"/>
            <a:ext cx="105480" cy="29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6" name="CustomShape 7"/>
          <p:cNvSpPr/>
          <p:nvPr/>
        </p:nvSpPr>
        <p:spPr>
          <a:xfrm>
            <a:off x="78120" y="2944080"/>
            <a:ext cx="77400" cy="493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7" name="CustomShape 8"/>
          <p:cNvSpPr/>
          <p:nvPr/>
        </p:nvSpPr>
        <p:spPr>
          <a:xfrm>
            <a:off x="769680" y="5478840"/>
            <a:ext cx="189360" cy="1024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8" name="CustomShape 9"/>
          <p:cNvSpPr/>
          <p:nvPr/>
        </p:nvSpPr>
        <p:spPr>
          <a:xfrm>
            <a:off x="775440" y="1398960"/>
            <a:ext cx="2075400" cy="4047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89" name="CustomShape 10"/>
          <p:cNvSpPr/>
          <p:nvPr/>
        </p:nvSpPr>
        <p:spPr>
          <a:xfrm>
            <a:off x="922680" y="6530040"/>
            <a:ext cx="161280" cy="3366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0" name="CustomShape 11"/>
          <p:cNvSpPr/>
          <p:nvPr/>
        </p:nvSpPr>
        <p:spPr>
          <a:xfrm>
            <a:off x="769680" y="5359320"/>
            <a:ext cx="36720" cy="221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1" name="CustomShape 12"/>
          <p:cNvSpPr/>
          <p:nvPr/>
        </p:nvSpPr>
        <p:spPr>
          <a:xfrm>
            <a:off x="849960" y="6244560"/>
            <a:ext cx="237960" cy="6217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2" name="CustomShape 13"/>
          <p:cNvSpPr/>
          <p:nvPr/>
        </p:nvSpPr>
        <p:spPr>
          <a:xfrm>
            <a:off x="27360" y="0"/>
            <a:ext cx="493560" cy="4400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3" name="CustomShape 14"/>
          <p:cNvSpPr/>
          <p:nvPr/>
        </p:nvSpPr>
        <p:spPr>
          <a:xfrm>
            <a:off x="550440" y="4316400"/>
            <a:ext cx="422640" cy="1580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4" name="CustomShape 15"/>
          <p:cNvSpPr/>
          <p:nvPr/>
        </p:nvSpPr>
        <p:spPr>
          <a:xfrm>
            <a:off x="1006200" y="5862600"/>
            <a:ext cx="430200" cy="9900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5" name="CustomShape 16"/>
          <p:cNvSpPr/>
          <p:nvPr/>
        </p:nvSpPr>
        <p:spPr>
          <a:xfrm>
            <a:off x="521640" y="4364280"/>
            <a:ext cx="551160" cy="22352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6" name="CustomShape 17"/>
          <p:cNvSpPr/>
          <p:nvPr/>
        </p:nvSpPr>
        <p:spPr>
          <a:xfrm>
            <a:off x="468000" y="1289160"/>
            <a:ext cx="173520" cy="30265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7" name="CustomShape 18"/>
          <p:cNvSpPr/>
          <p:nvPr/>
        </p:nvSpPr>
        <p:spPr>
          <a:xfrm>
            <a:off x="1111680" y="6571440"/>
            <a:ext cx="133560" cy="2808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8" name="CustomShape 19"/>
          <p:cNvSpPr/>
          <p:nvPr/>
        </p:nvSpPr>
        <p:spPr>
          <a:xfrm>
            <a:off x="502560" y="4107600"/>
            <a:ext cx="81720" cy="510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199" name="CustomShape 20"/>
          <p:cNvSpPr/>
          <p:nvPr/>
        </p:nvSpPr>
        <p:spPr>
          <a:xfrm>
            <a:off x="973800" y="3145680"/>
            <a:ext cx="1409400" cy="2716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0" name="CustomShape 21"/>
          <p:cNvSpPr/>
          <p:nvPr/>
        </p:nvSpPr>
        <p:spPr>
          <a:xfrm>
            <a:off x="1073520" y="6600240"/>
            <a:ext cx="119880" cy="2523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1" name="CustomShape 22"/>
          <p:cNvSpPr/>
          <p:nvPr/>
        </p:nvSpPr>
        <p:spPr>
          <a:xfrm>
            <a:off x="973800" y="5897160"/>
            <a:ext cx="137160" cy="6735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2" name="CustomShape 23"/>
          <p:cNvSpPr/>
          <p:nvPr/>
        </p:nvSpPr>
        <p:spPr>
          <a:xfrm>
            <a:off x="973800" y="5772600"/>
            <a:ext cx="37440" cy="2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3" name="CustomShape 24"/>
          <p:cNvSpPr/>
          <p:nvPr/>
        </p:nvSpPr>
        <p:spPr>
          <a:xfrm>
            <a:off x="1006200" y="6322680"/>
            <a:ext cx="209880" cy="5299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05" name="CustomShape 26"/>
          <p:cNvSpPr/>
          <p:nvPr/>
        </p:nvSpPr>
        <p:spPr>
          <a:xfrm>
            <a:off x="-4320" y="713160"/>
            <a:ext cx="1587960" cy="506520"/>
          </a:xfrm>
          <a:prstGeom prst="rect">
            <a:avLst/>
          </a:prstGeom>
          <a:solidFill>
            <a:srgbClr val="e78712"/>
          </a:solidFill>
        </p:spPr>
      </p:sp>
      <p:sp>
        <p:nvSpPr>
          <p:cNvPr id="20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07" name="PlaceHolder 28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2575080"/>
            <a:ext cx="100080" cy="6253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1" name="CustomShape 2"/>
          <p:cNvSpPr/>
          <p:nvPr/>
        </p:nvSpPr>
        <p:spPr>
          <a:xfrm>
            <a:off x="128520" y="3156480"/>
            <a:ext cx="645840" cy="23216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2" name="CustomShape 3"/>
          <p:cNvSpPr/>
          <p:nvPr/>
        </p:nvSpPr>
        <p:spPr>
          <a:xfrm>
            <a:off x="807120" y="5447160"/>
            <a:ext cx="608760" cy="1419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3" name="CustomShape 4"/>
          <p:cNvSpPr/>
          <p:nvPr/>
        </p:nvSpPr>
        <p:spPr>
          <a:xfrm>
            <a:off x="959760" y="6503760"/>
            <a:ext cx="170640" cy="3628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4" name="CustomShape 5"/>
          <p:cNvSpPr/>
          <p:nvPr/>
        </p:nvSpPr>
        <p:spPr>
          <a:xfrm>
            <a:off x="100800" y="3201120"/>
            <a:ext cx="821160" cy="3327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5" name="CustomShape 6"/>
          <p:cNvSpPr/>
          <p:nvPr/>
        </p:nvSpPr>
        <p:spPr>
          <a:xfrm>
            <a:off x="22320" y="228600"/>
            <a:ext cx="105480" cy="29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6" name="CustomShape 7"/>
          <p:cNvSpPr/>
          <p:nvPr/>
        </p:nvSpPr>
        <p:spPr>
          <a:xfrm>
            <a:off x="78120" y="2944080"/>
            <a:ext cx="77400" cy="493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7" name="CustomShape 8"/>
          <p:cNvSpPr/>
          <p:nvPr/>
        </p:nvSpPr>
        <p:spPr>
          <a:xfrm>
            <a:off x="769680" y="5478840"/>
            <a:ext cx="189360" cy="1024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8" name="CustomShape 9"/>
          <p:cNvSpPr/>
          <p:nvPr/>
        </p:nvSpPr>
        <p:spPr>
          <a:xfrm>
            <a:off x="775440" y="1398960"/>
            <a:ext cx="2075400" cy="40474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49" name="CustomShape 10"/>
          <p:cNvSpPr/>
          <p:nvPr/>
        </p:nvSpPr>
        <p:spPr>
          <a:xfrm>
            <a:off x="922680" y="6530040"/>
            <a:ext cx="161280" cy="3366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0" name="CustomShape 11"/>
          <p:cNvSpPr/>
          <p:nvPr/>
        </p:nvSpPr>
        <p:spPr>
          <a:xfrm>
            <a:off x="769680" y="5359320"/>
            <a:ext cx="36720" cy="221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1" name="CustomShape 12"/>
          <p:cNvSpPr/>
          <p:nvPr/>
        </p:nvSpPr>
        <p:spPr>
          <a:xfrm>
            <a:off x="849960" y="6244560"/>
            <a:ext cx="237960" cy="6217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2" name="CustomShape 13"/>
          <p:cNvSpPr/>
          <p:nvPr/>
        </p:nvSpPr>
        <p:spPr>
          <a:xfrm>
            <a:off x="27360" y="0"/>
            <a:ext cx="493560" cy="4400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3" name="CustomShape 14"/>
          <p:cNvSpPr/>
          <p:nvPr/>
        </p:nvSpPr>
        <p:spPr>
          <a:xfrm>
            <a:off x="550440" y="4316400"/>
            <a:ext cx="422640" cy="15800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4" name="CustomShape 15"/>
          <p:cNvSpPr/>
          <p:nvPr/>
        </p:nvSpPr>
        <p:spPr>
          <a:xfrm>
            <a:off x="1006200" y="5862600"/>
            <a:ext cx="430200" cy="9900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5" name="CustomShape 16"/>
          <p:cNvSpPr/>
          <p:nvPr/>
        </p:nvSpPr>
        <p:spPr>
          <a:xfrm>
            <a:off x="521640" y="4364280"/>
            <a:ext cx="551160" cy="22352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6" name="CustomShape 17"/>
          <p:cNvSpPr/>
          <p:nvPr/>
        </p:nvSpPr>
        <p:spPr>
          <a:xfrm>
            <a:off x="468000" y="1289160"/>
            <a:ext cx="173520" cy="30265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7" name="CustomShape 18"/>
          <p:cNvSpPr/>
          <p:nvPr/>
        </p:nvSpPr>
        <p:spPr>
          <a:xfrm>
            <a:off x="1111680" y="6571440"/>
            <a:ext cx="133560" cy="2808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8" name="CustomShape 19"/>
          <p:cNvSpPr/>
          <p:nvPr/>
        </p:nvSpPr>
        <p:spPr>
          <a:xfrm>
            <a:off x="502560" y="4107600"/>
            <a:ext cx="81720" cy="51084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59" name="CustomShape 20"/>
          <p:cNvSpPr/>
          <p:nvPr/>
        </p:nvSpPr>
        <p:spPr>
          <a:xfrm>
            <a:off x="973800" y="3145680"/>
            <a:ext cx="1409400" cy="271620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0" name="CustomShape 21"/>
          <p:cNvSpPr/>
          <p:nvPr/>
        </p:nvSpPr>
        <p:spPr>
          <a:xfrm>
            <a:off x="1073520" y="6600240"/>
            <a:ext cx="119880" cy="2523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1" name="CustomShape 22"/>
          <p:cNvSpPr/>
          <p:nvPr/>
        </p:nvSpPr>
        <p:spPr>
          <a:xfrm>
            <a:off x="973800" y="5897160"/>
            <a:ext cx="137160" cy="6735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2" name="CustomShape 23"/>
          <p:cNvSpPr/>
          <p:nvPr/>
        </p:nvSpPr>
        <p:spPr>
          <a:xfrm>
            <a:off x="973800" y="5772600"/>
            <a:ext cx="37440" cy="22716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3" name="CustomShape 24"/>
          <p:cNvSpPr/>
          <p:nvPr/>
        </p:nvSpPr>
        <p:spPr>
          <a:xfrm>
            <a:off x="1006200" y="6322680"/>
            <a:ext cx="209880" cy="52992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rgbClr val="647252"/>
          </a:solidFill>
        </p:spPr>
      </p:sp>
      <p:sp>
        <p:nvSpPr>
          <p:cNvPr id="265" name="CustomShape 26"/>
          <p:cNvSpPr/>
          <p:nvPr/>
        </p:nvSpPr>
        <p:spPr>
          <a:xfrm>
            <a:off x="-4320" y="713160"/>
            <a:ext cx="1587960" cy="506520"/>
          </a:xfrm>
          <a:prstGeom prst="rect">
            <a:avLst/>
          </a:prstGeom>
          <a:solidFill>
            <a:srgbClr val="e78712"/>
          </a:solidFill>
        </p:spPr>
      </p:sp>
      <p:sp>
        <p:nvSpPr>
          <p:cNvPr id="26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67" name="PlaceHolder 28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68" name="PlaceHolder 29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23880" y="349560"/>
            <a:ext cx="9143280" cy="10792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Century Gothic"/>
              </a:rPr>
              <a:t>Teoria dos Grafos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523880" y="1309680"/>
            <a:ext cx="9143280" cy="54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Century Gothic"/>
              </a:rPr>
              <a:t>Seminário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3442680" y="5653800"/>
            <a:ext cx="53060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Alunos: Bernardo Sunderhus e William Lopes</a:t>
            </a:r>
            <a:endParaRPr/>
          </a:p>
        </p:txBody>
      </p:sp>
      <p:pic>
        <p:nvPicPr>
          <p:cNvPr descr="" id="304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3314520" y="1796760"/>
            <a:ext cx="5882400" cy="391428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2286000" y="91440"/>
            <a:ext cx="8911080" cy="1280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</a:t>
            </a:r>
            <a:endParaRPr/>
          </a:p>
          <a:p>
            <a:r>
              <a:rPr lang="en-US" sz="3600"/>
              <a:t>representação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3200400" y="143532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fluxo(grafo 3)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Caminho mínimo: 1 – 2 - 3 – 4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 = 5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 = f + fluxo(grafo 4)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970280" y="91440"/>
            <a:ext cx="8911080" cy="1280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</a:t>
            </a:r>
            <a:endParaRPr/>
          </a:p>
          <a:p>
            <a:r>
              <a:rPr lang="en-US" sz="3600"/>
              <a:t>representação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3108960" y="152676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fluxo(grafo 4)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Caminho mínimo: 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 =  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 =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 total = 25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593080" y="624240"/>
            <a:ext cx="8911080" cy="92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Problema 1: Rede Ótica.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 3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Em uma aldeia da região Tutuaçu os caciques da região decidiram fazer uma conexão de fibra ótica entre as tribos para permitir o melhor contato. Com o objetivo de evitar o máximo possível o desmatamento é feito um estudo para descobrir os melhores caminhos das conexões, e é ai que se encaixa a Teoria dos Grafos!</a:t>
            </a:r>
            <a:endParaRPr/>
          </a:p>
          <a:p>
            <a:pPr>
              <a:lnSpc>
                <a:spcPct val="100000"/>
              </a:lnSpc>
              <a:buFont charset="2" typeface="Wingdings 3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Considerando cada Taba um vértice e a conexão de fibra ótica uma aresta valorada com seu valor indicando o impacto ambiental que tal aresta causaria, é criado então um estudo de grafos para estabelecer o melhor caminho.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600">
                <a:solidFill>
                  <a:srgbClr val="262626"/>
                </a:solidFill>
                <a:latin typeface="Century Gothic"/>
              </a:rPr>
              <a:t>Problema 1: Rede Ótica.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Algoritmos e Estruturas de dados utilizadas.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 3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Após a leitura do problema decidimos optar pelo algoritmo de Prim para resolução do problema. Como todas as tabas tem que estar conectadas com o menor impacto ambiental possível, isso implicaria que cada taba haveria no máximo uma conexão, ou seja, em termos de Grafo nós geraríamos uma árvore geradora mínima.</a:t>
            </a:r>
            <a:endParaRPr/>
          </a:p>
          <a:p>
            <a:pPr>
              <a:lnSpc>
                <a:spcPct val="100000"/>
              </a:lnSpc>
              <a:buFont charset="2" typeface="Wingdings 3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Implementamos a representação de grafos através de uma matriz de adjacência. Uma matriz de tamanho NxN sendo N o número de tabas a ser conectadas.</a:t>
            </a:r>
            <a:endParaRPr/>
          </a:p>
        </p:txBody>
      </p:sp>
      <p:pic>
        <p:nvPicPr>
          <p:cNvPr descr="" id="309" name="Imagem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89120" y="4824000"/>
            <a:ext cx="4857120" cy="17424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600">
                <a:solidFill>
                  <a:srgbClr val="262626"/>
                </a:solidFill>
                <a:latin typeface="Century Gothic"/>
              </a:rPr>
              <a:t>Problema 1: Rede ótica.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Resultados.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</p:spPr>
      </p:sp>
      <p:sp>
        <p:nvSpPr>
          <p:cNvPr id="312" name="TextShape 3"/>
          <p:cNvSpPr txBox="1"/>
          <p:nvPr/>
        </p:nvSpPr>
        <p:spPr>
          <a:xfrm>
            <a:off x="2848680" y="2086560"/>
            <a:ext cx="9038520" cy="2394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Conseguimos com o o algoritmo de Prim percorrer todas as tabas e gerar a árvore gerdora minima do problema.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5 6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 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Teste 1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1 2 15 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 </a:t>
            </a:r>
            <a:r>
              <a:rPr lang="en-US"/>
              <a:t>	</a:t>
            </a:r>
            <a:r>
              <a:rPr lang="en-US"/>
              <a:t>1 3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1 3 12 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  </a:t>
            </a:r>
            <a:r>
              <a:rPr lang="en-US"/>
              <a:t>	</a:t>
            </a:r>
            <a:r>
              <a:rPr lang="en-US"/>
              <a:t>2 3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2 4 13  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2 5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2 5 5 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3 4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3 2 6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3 4 6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 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2736000" y="2133720"/>
            <a:ext cx="8639640" cy="4129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 </a:t>
            </a:r>
            <a:endParaRPr/>
          </a:p>
        </p:txBody>
      </p:sp>
      <p:sp>
        <p:nvSpPr>
          <p:cNvPr id="315" name="TextShape 3"/>
          <p:cNvSpPr txBox="1"/>
          <p:nvPr/>
        </p:nvSpPr>
        <p:spPr>
          <a:xfrm>
            <a:off x="3058200" y="1034640"/>
            <a:ext cx="2448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.</a:t>
            </a:r>
            <a:endParaRPr/>
          </a:p>
        </p:txBody>
      </p:sp>
      <p:sp>
        <p:nvSpPr>
          <p:cNvPr id="316" name="TextShape 4"/>
          <p:cNvSpPr txBox="1"/>
          <p:nvPr/>
        </p:nvSpPr>
        <p:spPr>
          <a:xfrm>
            <a:off x="2926080" y="1830600"/>
            <a:ext cx="9178200" cy="2649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Em uma rede de máquinas conectadas à Internet, altamente interligadas entre si, podem existir inúmeros caminhos para a transmissão de mensagens entre um determinado par de máquinas. A capacidade total de transporte de mensagem (largura de banda) entre dois nós dados é a quantidade máxima de dados por unidade de tempo que pode ser transmitida a partir de um nó para outro.</a:t>
            </a:r>
            <a:endParaRPr/>
          </a:p>
          <a:p>
            <a:r>
              <a:rPr lang="en-US"/>
              <a:t>Usando uma técnica chamada de comutação de pacotes, estes dados podem ser transmitidos ao longo de vários caminhos, ao mesmo tempo.</a:t>
            </a:r>
            <a:endParaRPr/>
          </a:p>
          <a:p>
            <a:r>
              <a:rPr b="1" lang="en-US"/>
              <a:t>Tarefa</a:t>
            </a:r>
            <a:r>
              <a:rPr lang="en-US"/>
              <a:t>: Escrever um programa que calcula a largura de banda entre dois nós quaisquer de uma rede, fornecidos como entrada, dadas as larguras de banda associadas a todas as conexões existentes na rede.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604520" y="107280"/>
            <a:ext cx="8911080" cy="1447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 - Algoritmo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</p:spPr>
      </p:sp>
      <p:sp>
        <p:nvSpPr>
          <p:cNvPr id="319" name="TextShape 3"/>
          <p:cNvSpPr txBox="1"/>
          <p:nvPr/>
        </p:nvSpPr>
        <p:spPr>
          <a:xfrm>
            <a:off x="3017520" y="1828800"/>
            <a:ext cx="9174600" cy="2277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/>
              <a:t>O algoritmo consiste em:</a:t>
            </a:r>
            <a:endParaRPr/>
          </a:p>
          <a:p>
            <a:r>
              <a:rPr lang="en-US" sz="2200"/>
              <a:t>1:achar um caminho mínimo entre a fonte e o destino. (Se não houver caminho o fluxo é 0);</a:t>
            </a:r>
            <a:endParaRPr/>
          </a:p>
          <a:p>
            <a:r>
              <a:rPr lang="en-US" sz="2200"/>
              <a:t>2: Verificar o fluxo máximo(f) no caminho encontrado (o valor da menor aresta); </a:t>
            </a:r>
            <a:endParaRPr/>
          </a:p>
          <a:p>
            <a:r>
              <a:rPr lang="en-US" sz="2200"/>
              <a:t>3: Remover de cada aresta do caminho o valor de f;</a:t>
            </a:r>
            <a:endParaRPr/>
          </a:p>
          <a:p>
            <a:r>
              <a:rPr lang="en-US" sz="2200"/>
              <a:t>4: Fluxo máximo = f + resultado do processo aplicado ao grafo alterado.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445000" y="365760"/>
            <a:ext cx="2144520" cy="640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</a:t>
            </a:r>
            <a:endParaRPr/>
          </a:p>
          <a:p>
            <a:r>
              <a:rPr lang="en-US" sz="3600"/>
              <a:t> </a:t>
            </a:r>
            <a:r>
              <a:rPr lang="en-US" sz="3600"/>
              <a:t>observações do algoritmo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2" name="TextShape 3"/>
          <p:cNvSpPr txBox="1"/>
          <p:nvPr/>
        </p:nvSpPr>
        <p:spPr>
          <a:xfrm>
            <a:off x="2956680" y="1828800"/>
            <a:ext cx="9235440" cy="1370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* Removendo f de cada aresta, isso garante que pelo menos uma aresta seja removida do grafo, o que garante que em algum momento não haverá mais caminho entre a fonte e o destino.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** O grafo se torna menor a cada iteração.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*** O conceito de soma do valor dos caminhos é o mesmo utilizado na especificação.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244600" y="0"/>
            <a:ext cx="8911080" cy="1280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</a:t>
            </a:r>
            <a:endParaRPr/>
          </a:p>
          <a:p>
            <a:r>
              <a:rPr lang="en-US" sz="3600"/>
              <a:t>representação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3017520" y="134388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fluxo(grafo 1):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Caminho mínimo 1 – 2 – 4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 = 10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 = f + fluxo(grafo 2)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194560" y="0"/>
            <a:ext cx="8911080" cy="1280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600"/>
              <a:t>Problema 2: Largura de Banda de internet</a:t>
            </a:r>
            <a:endParaRPr/>
          </a:p>
          <a:p>
            <a:r>
              <a:rPr lang="en-US" sz="3600"/>
              <a:t>representação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3422520" y="1526760"/>
            <a:ext cx="4349880" cy="3776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fluxo(grafo 2)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Caminho mínimo: 1 – 3 – 4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 = 10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Fluxo = f + fluxo(grafo 3)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