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4" r:id="rId3"/>
    <p:sldId id="259" r:id="rId4"/>
    <p:sldId id="263" r:id="rId5"/>
    <p:sldId id="261" r:id="rId6"/>
    <p:sldId id="265" r:id="rId7"/>
    <p:sldId id="266" r:id="rId8"/>
    <p:sldId id="267" r:id="rId9"/>
    <p:sldId id="260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6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0EFA3-5148-804C-A98B-19CDF2CA0B6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CC7D7-E36C-8744-9039-D8D883D8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4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72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5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1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37C1-FA82-0242-A6B9-DAE60D06C6B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07DB-475A-994D-83D9-F1996D7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7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3422"/>
              </p:ext>
            </p:extLst>
          </p:nvPr>
        </p:nvGraphicFramePr>
        <p:xfrm>
          <a:off x="771669" y="534767"/>
          <a:ext cx="4634722" cy="201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1"/>
                <a:gridCol w="2317361"/>
              </a:tblGrid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zh-CN" altLang="en-US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creation</a:t>
                      </a:r>
                      <a:endParaRPr lang="en-US" sz="1400" b="1" i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Develop</a:t>
                      </a:r>
                      <a:r>
                        <a:rPr lang="zh-CN" altLang="en-US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branches</a:t>
                      </a:r>
                      <a:endParaRPr lang="en-US" sz="1800" b="1" i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8" y="1770428"/>
            <a:ext cx="57531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9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55353"/>
              </p:ext>
            </p:extLst>
          </p:nvPr>
        </p:nvGraphicFramePr>
        <p:xfrm>
          <a:off x="771669" y="534767"/>
          <a:ext cx="4634722" cy="201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1"/>
                <a:gridCol w="2317361"/>
              </a:tblGrid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400" b="1" i="1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Weblogic</a:t>
                      </a:r>
                      <a:r>
                        <a:rPr lang="zh-CN" altLang="en-US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en-US" sz="1400" b="1" i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345">
                <a:tc gridSpan="2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5" y="1704259"/>
            <a:ext cx="3111500" cy="1790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20478" y="2803621"/>
            <a:ext cx="2551747" cy="296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5378450"/>
            <a:ext cx="8534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3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73744"/>
              </p:ext>
            </p:extLst>
          </p:nvPr>
        </p:nvGraphicFramePr>
        <p:xfrm>
          <a:off x="771669" y="534767"/>
          <a:ext cx="4634722" cy="201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1"/>
                <a:gridCol w="2317361"/>
              </a:tblGrid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400" b="1" i="1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Weblogic</a:t>
                      </a:r>
                      <a:r>
                        <a:rPr lang="zh-CN" altLang="en-US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en-US" sz="1400" b="1" i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First</a:t>
                      </a:r>
                      <a:r>
                        <a:rPr lang="zh-CN" altLang="en-US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install</a:t>
                      </a:r>
                      <a:r>
                        <a:rPr lang="zh-CN" altLang="en-US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start</a:t>
                      </a:r>
                      <a:r>
                        <a:rPr lang="zh-CN" altLang="en-US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needed</a:t>
                      </a:r>
                      <a:endParaRPr lang="en-US" sz="1200" b="1" i="1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48" y="1300160"/>
            <a:ext cx="5324965" cy="4824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75" y="1718467"/>
            <a:ext cx="3365500" cy="19939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242175" y="2715417"/>
            <a:ext cx="2551747" cy="296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1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5253"/>
              </p:ext>
            </p:extLst>
          </p:nvPr>
        </p:nvGraphicFramePr>
        <p:xfrm>
          <a:off x="771669" y="534767"/>
          <a:ext cx="4634722" cy="201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1"/>
                <a:gridCol w="2317361"/>
              </a:tblGrid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zh-CN" altLang="en-US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creation</a:t>
                      </a:r>
                      <a:endParaRPr lang="en-US" sz="1400" b="1" i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Develop</a:t>
                      </a:r>
                      <a:r>
                        <a:rPr lang="zh-CN" altLang="en-US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Process</a:t>
                      </a:r>
                      <a:r>
                        <a:rPr lang="zh-CN" altLang="en-US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   </a:t>
                      </a:r>
                      <a:r>
                        <a:rPr lang="en-US" altLang="zh-CN" sz="1800" b="1" i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Attention:</a:t>
                      </a:r>
                      <a:r>
                        <a:rPr lang="zh-CN" altLang="en-US" sz="1800" b="1" i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800" b="1" i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don’t</a:t>
                      </a:r>
                      <a:r>
                        <a:rPr lang="zh-CN" altLang="en-US" sz="1800" b="1" i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800" b="1" i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merge</a:t>
                      </a:r>
                      <a:r>
                        <a:rPr lang="zh-CN" altLang="en-US" sz="1800" b="1" i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800" b="1" i="1" baseline="0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build.gradle</a:t>
                      </a:r>
                      <a:endParaRPr lang="en-US" sz="1800" b="1" i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36" y="1541828"/>
            <a:ext cx="7052310" cy="513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2371"/>
              </p:ext>
            </p:extLst>
          </p:nvPr>
        </p:nvGraphicFramePr>
        <p:xfrm>
          <a:off x="771669" y="534767"/>
          <a:ext cx="4634722" cy="213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1"/>
                <a:gridCol w="2317361"/>
              </a:tblGrid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Rpm</a:t>
                      </a:r>
                      <a:r>
                        <a:rPr lang="zh-CN" altLang="en-US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Generation</a:t>
                      </a:r>
                      <a:endParaRPr lang="en-US" sz="1400" b="1" i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Set</a:t>
                      </a:r>
                      <a:r>
                        <a:rPr lang="zh-CN" altLang="en-US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configurations</a:t>
                      </a:r>
                      <a:endParaRPr lang="en-US" sz="1200" b="1" i="1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Alpha</a:t>
                      </a:r>
                      <a:r>
                        <a:rPr lang="zh-CN" altLang="en-US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</a:t>
                      </a:r>
                      <a:r>
                        <a:rPr lang="zh-CN" altLang="en-US" sz="900" b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  </a:t>
                      </a:r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feature</a:t>
                      </a:r>
                    </a:p>
                    <a:p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Beta</a:t>
                      </a:r>
                      <a:r>
                        <a:rPr lang="zh-CN" altLang="en-US" sz="900" b="0" baseline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     </a:t>
                      </a:r>
                      <a:r>
                        <a:rPr lang="en-US" altLang="zh-CN" sz="900" b="0" baseline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develop</a:t>
                      </a:r>
                      <a:r>
                        <a:rPr lang="zh-CN" altLang="en-US" sz="900" b="0" baseline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 </a:t>
                      </a:r>
                      <a:r>
                        <a:rPr lang="en-US" altLang="zh-CN" sz="900" b="0" baseline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branch</a:t>
                      </a:r>
                    </a:p>
                    <a:p>
                      <a:r>
                        <a:rPr lang="en-US" altLang="zh-CN" sz="900" b="0" baseline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Release</a:t>
                      </a:r>
                      <a:r>
                        <a:rPr lang="zh-CN" altLang="en-US" sz="900" b="0" baseline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  </a:t>
                      </a:r>
                      <a:r>
                        <a:rPr lang="en-US" altLang="zh-CN" sz="900" b="0" baseline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release</a:t>
                      </a:r>
                      <a:r>
                        <a:rPr lang="zh-CN" altLang="en-US" sz="900" b="0" baseline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 </a:t>
                      </a:r>
                      <a:r>
                        <a:rPr lang="en-US" altLang="zh-CN" sz="900" b="0" baseline="0" dirty="0" smtClean="0">
                          <a:solidFill>
                            <a:schemeClr val="tx1"/>
                          </a:solidFill>
                          <a:latin typeface="+mj-lt"/>
                          <a:sym typeface="Wingdings"/>
                        </a:rPr>
                        <a:t>branch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1" y="1923097"/>
            <a:ext cx="11922619" cy="3391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15625" y="4429125"/>
            <a:ext cx="728663" cy="328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37898"/>
              </p:ext>
            </p:extLst>
          </p:nvPr>
        </p:nvGraphicFramePr>
        <p:xfrm>
          <a:off x="771669" y="534767"/>
          <a:ext cx="4634722" cy="201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1"/>
                <a:gridCol w="2317361"/>
              </a:tblGrid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Rpm</a:t>
                      </a:r>
                      <a:r>
                        <a:rPr lang="zh-CN" altLang="en-US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Generation</a:t>
                      </a:r>
                      <a:endParaRPr lang="en-US" sz="1400" b="1" i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Set</a:t>
                      </a:r>
                      <a:r>
                        <a:rPr lang="zh-CN" altLang="en-US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configurations</a:t>
                      </a:r>
                      <a:endParaRPr lang="en-US" sz="1200" b="1" i="1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Choose</a:t>
                      </a:r>
                      <a:r>
                        <a:rPr lang="zh-CN" altLang="en-US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parameter</a:t>
                      </a:r>
                      <a:r>
                        <a:rPr lang="zh-CN" altLang="en-US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item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91" y="1714500"/>
            <a:ext cx="3060700" cy="4343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4602" y="4217672"/>
            <a:ext cx="2343150" cy="28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1839172"/>
            <a:ext cx="10672763" cy="709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5" y="2836889"/>
            <a:ext cx="10672763" cy="761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975" y="3886200"/>
            <a:ext cx="10787063" cy="8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88332"/>
              </p:ext>
            </p:extLst>
          </p:nvPr>
        </p:nvGraphicFramePr>
        <p:xfrm>
          <a:off x="771669" y="534767"/>
          <a:ext cx="4634722" cy="2032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1"/>
                <a:gridCol w="2317361"/>
              </a:tblGrid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zh-CN" altLang="en-US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installatio</a:t>
                      </a:r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400" b="1" i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345">
                <a:tc gridSpan="2">
                  <a:txBody>
                    <a:bodyPr/>
                    <a:lstStyle/>
                    <a:p>
                      <a:endParaRPr lang="en-US" sz="1200" b="1" i="1" dirty="0" smtClean="0">
                        <a:solidFill>
                          <a:schemeClr val="accent2"/>
                        </a:solidFill>
                        <a:latin typeface="+mj-lt"/>
                      </a:endParaRPr>
                    </a:p>
                    <a:p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Choose</a:t>
                      </a:r>
                      <a:r>
                        <a:rPr lang="zh-CN" altLang="en-US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dirty="0" err="1" smtClean="0">
                          <a:solidFill>
                            <a:schemeClr val="accent2"/>
                          </a:solidFill>
                          <a:latin typeface="+mj-lt"/>
                        </a:rPr>
                        <a:t>env</a:t>
                      </a:r>
                      <a:r>
                        <a:rPr lang="zh-CN" altLang="en-US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to</a:t>
                      </a:r>
                      <a:r>
                        <a:rPr lang="zh-CN" altLang="en-US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install</a:t>
                      </a:r>
                      <a:endParaRPr lang="en-US" sz="1200" b="1" i="1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6" y="1351446"/>
            <a:ext cx="6145145" cy="53351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1875" y="5300663"/>
            <a:ext cx="428625" cy="385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95573"/>
              </p:ext>
            </p:extLst>
          </p:nvPr>
        </p:nvGraphicFramePr>
        <p:xfrm>
          <a:off x="771669" y="534767"/>
          <a:ext cx="4634722" cy="2947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1"/>
                <a:gridCol w="2317361"/>
              </a:tblGrid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zh-CN" altLang="en-US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installatio</a:t>
                      </a:r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400" b="1" i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345">
                <a:tc gridSpan="2">
                  <a:txBody>
                    <a:bodyPr/>
                    <a:lstStyle/>
                    <a:p>
                      <a:endParaRPr lang="en-US" sz="1200" b="1" i="1" dirty="0" smtClean="0">
                        <a:solidFill>
                          <a:schemeClr val="accent2"/>
                        </a:solidFill>
                        <a:latin typeface="+mj-lt"/>
                      </a:endParaRPr>
                    </a:p>
                    <a:p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Choose</a:t>
                      </a:r>
                      <a:r>
                        <a:rPr lang="zh-CN" altLang="en-US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process</a:t>
                      </a:r>
                      <a:r>
                        <a:rPr lang="zh-CN" altLang="en-US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endParaRPr lang="en-US" altLang="zh-CN" sz="1200" b="1" i="1" dirty="0" smtClean="0">
                        <a:solidFill>
                          <a:schemeClr val="accent2"/>
                        </a:solidFill>
                        <a:latin typeface="+mj-lt"/>
                      </a:endParaRPr>
                    </a:p>
                    <a:p>
                      <a:endParaRPr lang="en-US" sz="1200" b="1" i="1" dirty="0" smtClean="0">
                        <a:solidFill>
                          <a:schemeClr val="accent2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162653_emc_deply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 </a:t>
                      </a: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legacy</a:t>
                      </a:r>
                      <a:endParaRPr lang="en-US" sz="12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200" b="1" i="1" dirty="0" smtClean="0">
                        <a:solidFill>
                          <a:schemeClr val="tx1"/>
                        </a:solidFill>
                        <a:latin typeface="+mj-lt"/>
                        <a:sym typeface="Wingding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162653_emc_vm_deply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 </a:t>
                      </a: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cloud</a:t>
                      </a:r>
                      <a:endParaRPr lang="en-US" sz="12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1295377"/>
            <a:ext cx="4264025" cy="4743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6262" y="4242754"/>
            <a:ext cx="2343150" cy="260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92094"/>
              </p:ext>
            </p:extLst>
          </p:nvPr>
        </p:nvGraphicFramePr>
        <p:xfrm>
          <a:off x="771669" y="534767"/>
          <a:ext cx="4634722" cy="2947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1"/>
                <a:gridCol w="2317361"/>
              </a:tblGrid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zh-CN" altLang="en-US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installatio</a:t>
                      </a:r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400" b="1" i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345">
                <a:tc gridSpan="2">
                  <a:txBody>
                    <a:bodyPr/>
                    <a:lstStyle/>
                    <a:p>
                      <a:endParaRPr lang="en-US" sz="1200" b="1" i="1" dirty="0" smtClean="0">
                        <a:solidFill>
                          <a:schemeClr val="accent2"/>
                        </a:solidFill>
                        <a:latin typeface="+mj-lt"/>
                      </a:endParaRPr>
                    </a:p>
                    <a:p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Add</a:t>
                      </a:r>
                      <a:r>
                        <a:rPr lang="zh-CN" altLang="en-US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version</a:t>
                      </a:r>
                    </a:p>
                    <a:p>
                      <a:endParaRPr lang="en-US" sz="1200" b="1" i="1" dirty="0" smtClean="0">
                        <a:solidFill>
                          <a:schemeClr val="accent2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UAT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 </a:t>
                      </a: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UAT</a:t>
                      </a:r>
                      <a:endParaRPr lang="en-US" sz="12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200" b="1" i="1" dirty="0" smtClean="0">
                        <a:solidFill>
                          <a:schemeClr val="tx1"/>
                        </a:solidFill>
                        <a:latin typeface="+mj-lt"/>
                        <a:sym typeface="Wingding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TESTED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 </a:t>
                      </a: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PROD</a:t>
                      </a:r>
                      <a:endParaRPr lang="en-US" sz="12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7" y="2343149"/>
            <a:ext cx="5326187" cy="389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778" y="2008455"/>
            <a:ext cx="4296409" cy="4038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8886" y="4431885"/>
            <a:ext cx="2343150" cy="28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8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92094"/>
              </p:ext>
            </p:extLst>
          </p:nvPr>
        </p:nvGraphicFramePr>
        <p:xfrm>
          <a:off x="771669" y="534767"/>
          <a:ext cx="4634722" cy="2947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1"/>
                <a:gridCol w="2317361"/>
              </a:tblGrid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zh-CN" altLang="en-US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installatio</a:t>
                      </a:r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400" b="1" i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345">
                <a:tc gridSpan="2">
                  <a:txBody>
                    <a:bodyPr/>
                    <a:lstStyle/>
                    <a:p>
                      <a:endParaRPr lang="en-US" sz="1200" b="1" i="1" dirty="0" smtClean="0">
                        <a:solidFill>
                          <a:schemeClr val="accent2"/>
                        </a:solidFill>
                        <a:latin typeface="+mj-lt"/>
                      </a:endParaRPr>
                    </a:p>
                    <a:p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Add</a:t>
                      </a:r>
                      <a:r>
                        <a:rPr lang="zh-CN" altLang="en-US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version</a:t>
                      </a:r>
                    </a:p>
                    <a:p>
                      <a:endParaRPr lang="en-US" sz="1200" b="1" i="1" dirty="0" smtClean="0">
                        <a:solidFill>
                          <a:schemeClr val="accent2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UAT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 </a:t>
                      </a: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UAT</a:t>
                      </a:r>
                      <a:endParaRPr lang="en-US" sz="12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200" b="1" i="1" dirty="0" smtClean="0">
                        <a:solidFill>
                          <a:schemeClr val="tx1"/>
                        </a:solidFill>
                        <a:latin typeface="+mj-lt"/>
                        <a:sym typeface="Wingding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TESTED</a:t>
                      </a:r>
                      <a:r>
                        <a:rPr lang="zh-CN" alt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 </a:t>
                      </a:r>
                      <a:r>
                        <a:rPr lang="en-US" altLang="zh-CN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PROD</a:t>
                      </a:r>
                      <a:endParaRPr lang="en-US" sz="1200" b="1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69" y="2433039"/>
            <a:ext cx="5957887" cy="41534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7262" y="4857751"/>
            <a:ext cx="1657352" cy="260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540739"/>
            <a:ext cx="3543300" cy="1892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565" y="3200399"/>
            <a:ext cx="2187252" cy="30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57818"/>
              </p:ext>
            </p:extLst>
          </p:nvPr>
        </p:nvGraphicFramePr>
        <p:xfrm>
          <a:off x="771669" y="534767"/>
          <a:ext cx="4634722" cy="201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1"/>
                <a:gridCol w="2317361"/>
              </a:tblGrid>
              <a:tr h="438345">
                <a:tc gridSpan="2">
                  <a:txBody>
                    <a:bodyPr/>
                    <a:lstStyle/>
                    <a:p>
                      <a:r>
                        <a:rPr lang="en-US" altLang="zh-CN" sz="1400" b="1" i="1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Weblogic</a:t>
                      </a:r>
                      <a:r>
                        <a:rPr lang="zh-CN" altLang="en-US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en-US" sz="1400" b="1" i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345">
                <a:tc gridSpan="2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 i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14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69" y="1541828"/>
            <a:ext cx="4381565" cy="49368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7" y="1541827"/>
            <a:ext cx="5152072" cy="4936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7262" y="2400300"/>
            <a:ext cx="1585913" cy="250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15094" y="5457826"/>
            <a:ext cx="1657352" cy="260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9434" y="6175799"/>
            <a:ext cx="614363" cy="302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83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DengXian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2020-06-17T23:43:22Z</dcterms:created>
  <dcterms:modified xsi:type="dcterms:W3CDTF">2020-06-18T00:36:04Z</dcterms:modified>
</cp:coreProperties>
</file>