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3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9D629-90BA-4739-8F77-607BC8901C99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7EA9-65C9-47E4-8F6E-528FCF4BF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226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9D629-90BA-4739-8F77-607BC8901C99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7EA9-65C9-47E4-8F6E-528FCF4BF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817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9D629-90BA-4739-8F77-607BC8901C99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7EA9-65C9-47E4-8F6E-528FCF4BF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258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9D629-90BA-4739-8F77-607BC8901C99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7EA9-65C9-47E4-8F6E-528FCF4BF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281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9D629-90BA-4739-8F77-607BC8901C99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7EA9-65C9-47E4-8F6E-528FCF4BF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73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9D629-90BA-4739-8F77-607BC8901C99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7EA9-65C9-47E4-8F6E-528FCF4BF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1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9D629-90BA-4739-8F77-607BC8901C99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7EA9-65C9-47E4-8F6E-528FCF4BF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815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9D629-90BA-4739-8F77-607BC8901C99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7EA9-65C9-47E4-8F6E-528FCF4BF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81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9D629-90BA-4739-8F77-607BC8901C99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7EA9-65C9-47E4-8F6E-528FCF4BF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767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9D629-90BA-4739-8F77-607BC8901C99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7EA9-65C9-47E4-8F6E-528FCF4BF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60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9D629-90BA-4739-8F77-607BC8901C99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7EA9-65C9-47E4-8F6E-528FCF4BF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83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9D629-90BA-4739-8F77-607BC8901C99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77EA9-65C9-47E4-8F6E-528FCF4BF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414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8053" y="1441340"/>
            <a:ext cx="2888277" cy="76944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 smtClean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 based application</a:t>
            </a:r>
          </a:p>
          <a:p>
            <a:pPr algn="ctr"/>
            <a:r>
              <a:rPr lang="en-US" altLang="ko-KR" sz="2200" b="1" dirty="0" err="1" smtClean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STquantool</a:t>
            </a:r>
            <a:endParaRPr lang="ko-KR" altLang="en-US" sz="2200" b="1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5482" y="647789"/>
            <a:ext cx="259011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dirty="0" smtClean="0">
                <a:solidFill>
                  <a:schemeClr val="accent2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Single-cell &amp; Spatial data</a:t>
            </a:r>
            <a:endParaRPr lang="ko-KR" altLang="en-US" sz="1700" dirty="0">
              <a:solidFill>
                <a:schemeClr val="accent2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8538" y="1520516"/>
            <a:ext cx="136401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dirty="0" smtClean="0">
                <a:solidFill>
                  <a:schemeClr val="accent2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Load &amp; QC</a:t>
            </a:r>
            <a:endParaRPr lang="ko-KR" altLang="en-US" sz="1700" dirty="0">
              <a:solidFill>
                <a:schemeClr val="accent2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아래쪽 화살표 6"/>
          <p:cNvSpPr/>
          <p:nvPr/>
        </p:nvSpPr>
        <p:spPr>
          <a:xfrm>
            <a:off x="1583857" y="1953635"/>
            <a:ext cx="333375" cy="360432"/>
          </a:xfrm>
          <a:prstGeom prst="downArrow">
            <a:avLst>
              <a:gd name="adj1" fmla="val 50000"/>
              <a:gd name="adj2" fmla="val 49999"/>
            </a:avLst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34081" y="2361769"/>
            <a:ext cx="24329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dirty="0" smtClean="0">
                <a:solidFill>
                  <a:schemeClr val="accent2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Preprocess &amp; Integrate</a:t>
            </a:r>
            <a:endParaRPr lang="ko-KR" altLang="en-US" sz="1700" dirty="0">
              <a:solidFill>
                <a:schemeClr val="accent2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1583857" y="1080908"/>
            <a:ext cx="333375" cy="360432"/>
          </a:xfrm>
          <a:prstGeom prst="downArrow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61950" y="471739"/>
            <a:ext cx="2847975" cy="2452971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9040419" y="401797"/>
            <a:ext cx="218593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>
                <a:solidFill>
                  <a:schemeClr val="accent2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Visualization</a:t>
            </a:r>
            <a:endParaRPr lang="ko-KR" altLang="en-US" sz="1700" b="1" dirty="0">
              <a:solidFill>
                <a:schemeClr val="accent2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27600" y="3464555"/>
            <a:ext cx="300989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>
                <a:solidFill>
                  <a:schemeClr val="accent2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Marker discovery &amp; DEG</a:t>
            </a:r>
            <a:endParaRPr lang="ko-KR" altLang="en-US" sz="1700" b="1" dirty="0">
              <a:solidFill>
                <a:schemeClr val="accent2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85163" y="3464555"/>
            <a:ext cx="286727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>
                <a:solidFill>
                  <a:schemeClr val="accent2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Cell type decomposition</a:t>
            </a:r>
            <a:endParaRPr lang="ko-KR" altLang="en-US" sz="1700" b="1" dirty="0">
              <a:solidFill>
                <a:schemeClr val="accent2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75305" y="3464555"/>
            <a:ext cx="259011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 smtClean="0">
                <a:solidFill>
                  <a:schemeClr val="accent2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Regional quantitation</a:t>
            </a:r>
            <a:endParaRPr lang="ko-KR" altLang="en-US" sz="1700" b="1" dirty="0">
              <a:solidFill>
                <a:schemeClr val="accent2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366" y="831347"/>
            <a:ext cx="1682720" cy="224457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461" y="886411"/>
            <a:ext cx="1898927" cy="203829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9" y="4064355"/>
            <a:ext cx="1942937" cy="2243313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365" y="4081214"/>
            <a:ext cx="2811747" cy="2209594"/>
          </a:xfrm>
          <a:prstGeom prst="rect">
            <a:avLst/>
          </a:prstGeom>
        </p:spPr>
      </p:pic>
      <p:sp>
        <p:nvSpPr>
          <p:cNvPr id="42" name="오른쪽 화살표 41"/>
          <p:cNvSpPr/>
          <p:nvPr/>
        </p:nvSpPr>
        <p:spPr>
          <a:xfrm rot="5400000">
            <a:off x="5297291" y="2503001"/>
            <a:ext cx="849803" cy="520629"/>
          </a:xfrm>
          <a:prstGeom prst="rightArrow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오른쪽 화살표 43"/>
          <p:cNvSpPr/>
          <p:nvPr/>
        </p:nvSpPr>
        <p:spPr>
          <a:xfrm>
            <a:off x="3434472" y="1480759"/>
            <a:ext cx="482041" cy="520629"/>
          </a:xfrm>
          <a:prstGeom prst="rightArrow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오른쪽 화살표 44"/>
          <p:cNvSpPr/>
          <p:nvPr/>
        </p:nvSpPr>
        <p:spPr>
          <a:xfrm>
            <a:off x="7370394" y="1480759"/>
            <a:ext cx="482041" cy="520629"/>
          </a:xfrm>
          <a:prstGeom prst="rightArrow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252" y="3969712"/>
            <a:ext cx="3388227" cy="254009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471" y="3920391"/>
            <a:ext cx="3487560" cy="261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3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24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Helvetica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SNUH</cp:lastModifiedBy>
  <cp:revision>21</cp:revision>
  <dcterms:created xsi:type="dcterms:W3CDTF">2022-09-26T06:55:17Z</dcterms:created>
  <dcterms:modified xsi:type="dcterms:W3CDTF">2022-09-27T07:53:14Z</dcterms:modified>
</cp:coreProperties>
</file>