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75285B-168E-4522-9B32-65AE73F7D3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8418AF-6C73-4B6E-AA29-1494A10207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25/01/2023 10:43:14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2EBC1142-283E-4AA6-89AF-FA301BE5C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2023-01-25T09:43:16Z</dcterms:created>
  <dcterms:modified xsi:type="dcterms:W3CDTF">2023-01-25T09:43:16Z</dcterms:modified>
</cp:coreProperties>
</file>