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E4A7A6B-8312-40B9-8F67-AD855F6DBFBB}" type="datetimeFigureOut">
              <a:rPr lang="en-US" smtClean="0"/>
              <a:t>11/02/2021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B6D9A1-C57C-4DD7-9BC4-C2CB669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3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509-65C8-4AB6-A101-B25E19A61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D939-EB33-447B-B71B-84C703A5C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28406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01ACE-1B1B-425B-A43D-5AF6DF677306}"/>
              </a:ext>
            </a:extLst>
          </p:cNvPr>
          <p:cNvSpPr/>
          <p:nvPr/>
        </p:nvSpPr>
        <p:spPr>
          <a:xfrm>
            <a:off x="1017863" y="517749"/>
            <a:ext cx="10508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dirty="0"/>
              <a:t>Disaster recovery:</a:t>
            </a:r>
          </a:p>
          <a:p>
            <a:endParaRPr lang="en-US" sz="2800" b="1" dirty="0"/>
          </a:p>
          <a:p>
            <a:r>
              <a:rPr lang="en-US" sz="2000" dirty="0"/>
              <a:t>Disaster recovery is an organization’s method of regaining access and functionality to its IT infrastructure after events like a natural disaster, cyber attack. Disaster recovery depends on replication of data and computer processing in an off-premises location not affected by the disaster.</a:t>
            </a:r>
          </a:p>
          <a:p>
            <a:endParaRPr lang="en-US" dirty="0"/>
          </a:p>
          <a:p>
            <a:r>
              <a:rPr lang="en-US" sz="2000" dirty="0"/>
              <a:t>When servers go down because of a natural disaster, equipment failure or cyber attack, a business needs to recover lost data from a second location where the data is backed up. Ideally, an organization can transfer its computer processing to that remote location as well in order to continue operations. </a:t>
            </a:r>
          </a:p>
        </p:txBody>
      </p:sp>
    </p:spTree>
    <p:extLst>
      <p:ext uri="{BB962C8B-B14F-4D97-AF65-F5344CB8AC3E}">
        <p14:creationId xmlns:p14="http://schemas.microsoft.com/office/powerpoint/2010/main" val="42432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F7EF8-93C4-40A6-B6EE-4DC1B41F2099}"/>
              </a:ext>
            </a:extLst>
          </p:cNvPr>
          <p:cNvSpPr/>
          <p:nvPr/>
        </p:nvSpPr>
        <p:spPr>
          <a:xfrm>
            <a:off x="943208" y="752804"/>
            <a:ext cx="10004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Heart of Server Disaster Recovery is Backup. </a:t>
            </a:r>
          </a:p>
          <a:p>
            <a:endParaRPr lang="en-US" dirty="0"/>
          </a:p>
          <a:p>
            <a:r>
              <a:rPr lang="en-US" dirty="0"/>
              <a:t>Your backup process should be automated and incremental. </a:t>
            </a:r>
          </a:p>
          <a:p>
            <a:endParaRPr lang="en-US" dirty="0"/>
          </a:p>
          <a:p>
            <a:r>
              <a:rPr lang="en-US" dirty="0"/>
              <a:t>You should have a “living” backup process that regularly scans your servers and updates with every change that gets made. This way your backups won’t become out-of-date and suffer from “configuration drift” as your actual server changes. </a:t>
            </a:r>
          </a:p>
          <a:p>
            <a:endParaRPr lang="en-US" dirty="0"/>
          </a:p>
          <a:p>
            <a:r>
              <a:rPr lang="en-US" dirty="0"/>
              <a:t>When setting up your server, you should also look into how it can notify you of its status. </a:t>
            </a:r>
          </a:p>
          <a:p>
            <a:endParaRPr lang="en-US" dirty="0"/>
          </a:p>
          <a:p>
            <a:r>
              <a:rPr lang="en-US" dirty="0"/>
              <a:t>Having IT personnel regularly check up on your server to make sure all of its disks are healthy and replace any that need replacing is infinitely preferable.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E8FC3-26BF-4D9E-8A67-D4637D071FCB}"/>
              </a:ext>
            </a:extLst>
          </p:cNvPr>
          <p:cNvSpPr/>
          <p:nvPr/>
        </p:nvSpPr>
        <p:spPr>
          <a:xfrm>
            <a:off x="1026252" y="639471"/>
            <a:ext cx="105925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Methods to backup:</a:t>
            </a:r>
          </a:p>
          <a:p>
            <a:endParaRPr lang="en-US" sz="2800" b="1" dirty="0"/>
          </a:p>
          <a:p>
            <a:r>
              <a:rPr lang="en-US" sz="2800" b="1" dirty="0"/>
              <a:t>Physical </a:t>
            </a:r>
            <a:r>
              <a:rPr lang="en-US" sz="2800" b="1" dirty="0" err="1"/>
              <a:t>backups:</a:t>
            </a:r>
            <a:r>
              <a:rPr lang="en-US" sz="2400" dirty="0" err="1"/>
              <a:t>This</a:t>
            </a:r>
            <a:r>
              <a:rPr lang="en-US" sz="2400" dirty="0"/>
              <a:t> is the simplest type of disaster recovery and entails storing data off site or on a removable drive.</a:t>
            </a:r>
          </a:p>
          <a:p>
            <a:endParaRPr lang="en-US" sz="2800" b="1" dirty="0"/>
          </a:p>
          <a:p>
            <a:r>
              <a:rPr lang="en-US" sz="2800" b="1" dirty="0"/>
              <a:t>Cloud based </a:t>
            </a:r>
            <a:r>
              <a:rPr lang="en-US" sz="2800" b="1" dirty="0" err="1"/>
              <a:t>backups:</a:t>
            </a:r>
            <a:r>
              <a:rPr lang="en-US" sz="2400" dirty="0" err="1"/>
              <a:t>Cloud</a:t>
            </a:r>
            <a:r>
              <a:rPr lang="en-US" sz="2800" b="1" dirty="0"/>
              <a:t> </a:t>
            </a:r>
            <a:r>
              <a:rPr lang="en-US" sz="2400" dirty="0"/>
              <a:t>backup allows organizations and individuals to store data from their computers in a remote cloud based server.</a:t>
            </a:r>
          </a:p>
          <a:p>
            <a:endParaRPr lang="en-US" sz="2800" b="1" dirty="0"/>
          </a:p>
          <a:p>
            <a:r>
              <a:rPr lang="en-US" sz="2800" b="1" dirty="0"/>
              <a:t>Virtual </a:t>
            </a:r>
            <a:r>
              <a:rPr lang="en-US" sz="2800" b="1" dirty="0" err="1"/>
              <a:t>backups:</a:t>
            </a:r>
            <a:r>
              <a:rPr lang="en-US" sz="2400" dirty="0" err="1"/>
              <a:t>Organizations</a:t>
            </a:r>
            <a:r>
              <a:rPr lang="en-US" sz="2400" dirty="0"/>
              <a:t> can back up certain operations and data or even a working replica of an organization’s entire computing environment on off-site virtual machines that are unaffected by physical disasters. Virtual server backups can be accomplished using conventional backup software. The backup software must be installed on each virtual machine.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2822</TotalTime>
  <Words>320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Disaster Recovery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</dc:title>
  <dc:creator>Purushotham Vandamsetty</dc:creator>
  <cp:lastModifiedBy>Purushotham Vandamsetty</cp:lastModifiedBy>
  <cp:revision>5</cp:revision>
  <dcterms:created xsi:type="dcterms:W3CDTF">2021-02-11T17:40:18Z</dcterms:created>
  <dcterms:modified xsi:type="dcterms:W3CDTF">2021-02-13T16:43:15Z</dcterms:modified>
</cp:coreProperties>
</file>