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2" roundtripDataSignature="AMtx7miPpJ02YnjUhH/J+q4tTOobcaAG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customschemas.google.com/relationships/presentationmetadata" Target="metadata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90ebaf5a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90ebaf5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a90ebaf5a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90ebaf5a2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90ebaf5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a90ebaf5a2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8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8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8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8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7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1" name="Google Shape;31;p7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7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7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9"/>
          <p:cNvSpPr txBox="1"/>
          <p:nvPr>
            <p:ph idx="1" type="body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064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39" name="Google Shape;39;p79"/>
          <p:cNvSpPr txBox="1"/>
          <p:nvPr>
            <p:ph idx="12" type="sldNum"/>
          </p:nvPr>
        </p:nvSpPr>
        <p:spPr>
          <a:xfrm>
            <a:off x="8556792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8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8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8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8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                                           Suraj</a:t>
            </a:r>
            <a:endParaRPr/>
          </a:p>
        </p:txBody>
      </p:sp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Four types of Architecture</a:t>
            </a:r>
            <a:endParaRPr/>
          </a:p>
        </p:txBody>
      </p:sp>
      <p:sp>
        <p:nvSpPr>
          <p:cNvPr id="158" name="Google Shape;158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1. Single Tier -&gt; Foxpro (Single User)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	2. Two Tier (or) Client/Server Technology-&gt; VB and Oracle (Multi user)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	3. Three Tier -&gt; HTML, ASP, Oracle </a:t>
            </a:r>
            <a:endParaRPr/>
          </a:p>
        </p:txBody>
      </p:sp>
      <p:sp>
        <p:nvSpPr>
          <p:cNvPr id="159" name="Google Shape;15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First Hello world </a:t>
            </a:r>
            <a:endParaRPr/>
          </a:p>
        </p:txBody>
      </p:sp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Calibri"/>
              <a:buAutoNum type="arabicPeriod"/>
            </a:pPr>
            <a:r>
              <a:rPr lang="en-US" sz="2960"/>
              <a:t>class first {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Calibri"/>
              <a:buAutoNum type="arabicPeriod"/>
            </a:pPr>
            <a:r>
              <a:rPr lang="en-US" sz="2960"/>
              <a:t>	public static void main(String args[]) {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Calibri"/>
              <a:buAutoNum type="arabicPeriod"/>
            </a:pPr>
            <a:r>
              <a:rPr lang="en-US" sz="2960"/>
              <a:t>		System.out.println("My First Java Program");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Calibri"/>
              <a:buAutoNum type="arabicPeriod"/>
            </a:pPr>
            <a:r>
              <a:rPr lang="en-US" sz="2960"/>
              <a:t>	}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Calibri"/>
              <a:buAutoNum type="arabicPeriod"/>
            </a:pPr>
            <a:r>
              <a:rPr lang="en-US" sz="2960"/>
              <a:t>}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Calibri"/>
              <a:buAutoNum type="arabicPeriod"/>
            </a:pPr>
            <a:r>
              <a:rPr lang="en-US" sz="2960"/>
              <a:t>java class name and the filename may be same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Calibri"/>
              <a:buAutoNum type="arabicPeriod"/>
            </a:pPr>
            <a:r>
              <a:rPr lang="en-US" sz="2960"/>
              <a:t>**explanation of psvm</a:t>
            </a:r>
            <a:endParaRPr sz="2960"/>
          </a:p>
        </p:txBody>
      </p:sp>
      <p:sp>
        <p:nvSpPr>
          <p:cNvPr id="166" name="Google Shape;16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457200" y="0"/>
            <a:ext cx="8229600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primitive datatypes</a:t>
            </a:r>
            <a:endParaRPr/>
          </a:p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457200" y="857232"/>
            <a:ext cx="8229600" cy="6000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Type	Size		Range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----	-----		------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byte	1 byte(2^7)		-128 to +127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short	2 bytes(2^15)		-32,768 to +32,767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		4 bytes(2^31)		-2,147,483,648 to      					+2,147,483,647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long 	8 bytes(2^73)						9223372036854775808   to 	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char	2 bytes		 (Universal Code)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float		4 bytes	- 3.4e38 to + 3.4e38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double		8 bytes	-1.7e308 to +1.7e308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  <p:sp>
        <p:nvSpPr>
          <p:cNvPr id="173" name="Google Shape;1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179" name="Google Shape;17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Its called arrays of arrays(Java)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for(i=0;i&lt;3;i++){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           for(j=0;j&lt;3;j++){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  int a[i][j]=new int[i][j];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}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 a[0] =new int[3];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 a[0][1]= new int[2];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   a[0][2]=new Int[7];</a:t>
            </a:r>
            <a:endParaRPr sz="1600"/>
          </a:p>
        </p:txBody>
      </p:sp>
      <p:sp>
        <p:nvSpPr>
          <p:cNvPr id="180" name="Google Shape;18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 casting</a:t>
            </a:r>
            <a:endParaRPr/>
          </a:p>
        </p:txBody>
      </p:sp>
      <p:sp>
        <p:nvSpPr>
          <p:cNvPr id="186" name="Google Shape;186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Implicit(widening) (compiler itself does it)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 x=‘a’;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Sop(x)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Explicit(Narrowing )(Programmer has to do it)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 i=90;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Short s=(Short)i</a:t>
            </a:r>
            <a:endParaRPr/>
          </a:p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Variables(local and Global)</a:t>
            </a:r>
            <a:endParaRPr/>
          </a:p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1. Instance variable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 </a:t>
            </a:r>
            <a:r>
              <a:rPr lang="en-US" sz="1600"/>
              <a:t>Instance variables are used to define attributes or the state of particular object.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2. Local variable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Local variables are used inside blocks as counters or in methods as temporary variables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3. class variable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class variables are global to a class and to all the instances of the class</a:t>
            </a:r>
            <a:endParaRPr sz="2000"/>
          </a:p>
        </p:txBody>
      </p:sp>
      <p:sp>
        <p:nvSpPr>
          <p:cNvPr id="194" name="Google Shape;19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Operators </a:t>
            </a:r>
            <a:endParaRPr/>
          </a:p>
        </p:txBody>
      </p:sp>
      <p:sp>
        <p:nvSpPr>
          <p:cNvPr id="200" name="Google Shape;200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Arithmetic		+ - * / %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Relational			&gt;, &lt;, &gt;=, &lt;=, ==, !=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Logical			&amp;&amp;, ||, !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Increment and Decrement	++,--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Conditional		?: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Assignment		=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Bitwise			&amp;, |, ^,  &lt;&lt;, &gt;&gt;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Arithmetic Assignment	+=, -=, *=, /=, %=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Conditional statements  </a:t>
            </a:r>
            <a:endParaRPr/>
          </a:p>
        </p:txBody>
      </p:sp>
      <p:sp>
        <p:nvSpPr>
          <p:cNvPr id="207" name="Google Shape;20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statements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	switch case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	while loop		while(true)	while(1)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	do while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	for      for(;;)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	break;</a:t>
            </a:r>
            <a:endParaRPr/>
          </a:p>
        </p:txBody>
      </p:sp>
      <p:sp>
        <p:nvSpPr>
          <p:cNvPr id="208" name="Google Shape;20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if</a:t>
            </a:r>
            <a:endParaRPr/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public class Test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public static void main(String args[]){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int x = 10;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if( x &lt; 20 ){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System.out.print("This is if statement");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}</a:t>
            </a:r>
            <a:endParaRPr/>
          </a:p>
        </p:txBody>
      </p:sp>
      <p:sp>
        <p:nvSpPr>
          <p:cNvPr id="215" name="Google Shape;21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If else</a:t>
            </a:r>
            <a:endParaRPr/>
          </a:p>
        </p:txBody>
      </p:sp>
      <p:sp>
        <p:nvSpPr>
          <p:cNvPr id="221" name="Google Shape;2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public class Test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public static void main(String args[]){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int x = 30;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if( x &lt; 20 ){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System.out.print("This is if statement"); 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else{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System.out.print("This is else statement");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}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} }</a:t>
            </a:r>
            <a:endParaRPr sz="2800"/>
          </a:p>
        </p:txBody>
      </p:sp>
      <p:sp>
        <p:nvSpPr>
          <p:cNvPr id="222" name="Google Shape;22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Simple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Object oriented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Distributed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Multithreaded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Dynamic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Architecture neutral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Portable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High performance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Robust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Secure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Nested if</a:t>
            </a:r>
            <a:endParaRPr/>
          </a:p>
        </p:txBody>
      </p:sp>
      <p:sp>
        <p:nvSpPr>
          <p:cNvPr id="228" name="Google Shape;228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public class Test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public static void main(String args[]){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int x = 30;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int y = 10;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if( x == 30 ){ if( y == 10 ){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System.out.print("X = 30 and Y = 10");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}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} }</a:t>
            </a:r>
            <a:endParaRPr sz="2800"/>
          </a:p>
        </p:txBody>
      </p:sp>
      <p:sp>
        <p:nvSpPr>
          <p:cNvPr id="229" name="Google Shape;22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Switch</a:t>
            </a:r>
            <a:endParaRPr sz="3959"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457200" y="785794"/>
            <a:ext cx="8229600" cy="5340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public class Test {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public static void main(String args[]){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//char grade = args[0].charAt(0);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char grade = 'C';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switch(grade) {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case 'A' : System.out.println("Excellent!"); break;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case 'B' : System.out.println("Excellent!"); break;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case 'C' : System.out.println("Well done"); break; case 'D' : System.out.println("You passed"); case 'F' : System.out.println("Better try again"); break; default : System.out.println("Invalid grade");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} System.out.println("Your grade is " + grade);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} }</a:t>
            </a:r>
            <a:endParaRPr sz="2800"/>
          </a:p>
        </p:txBody>
      </p:sp>
      <p:sp>
        <p:nvSpPr>
          <p:cNvPr id="236" name="Google Shape;23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While </a:t>
            </a:r>
            <a:endParaRPr/>
          </a:p>
        </p:txBody>
      </p:sp>
      <p:sp>
        <p:nvSpPr>
          <p:cNvPr id="242" name="Google Shape;242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 WhileDemo {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public static void main(String[] args){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 count = 1;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while (count &lt; 11) {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System.out.println("Count is: " + count); count++; }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} }</a:t>
            </a:r>
            <a:endParaRPr/>
          </a:p>
        </p:txBody>
      </p:sp>
      <p:sp>
        <p:nvSpPr>
          <p:cNvPr id="243" name="Google Shape;24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 while</a:t>
            </a:r>
            <a:endParaRPr/>
          </a:p>
        </p:txBody>
      </p:sp>
      <p:sp>
        <p:nvSpPr>
          <p:cNvPr id="249" name="Google Shape;249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 DoWhileDemo {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public static void main(String[] args){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int count = 1;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 {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System.out.println("Count is: " + count); count++; } while (count &lt; 11); } }</a:t>
            </a:r>
            <a:endParaRPr/>
          </a:p>
        </p:txBody>
      </p:sp>
      <p:sp>
        <p:nvSpPr>
          <p:cNvPr id="250" name="Google Shape;25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90ebaf5a2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in Java</a:t>
            </a:r>
            <a:endParaRPr/>
          </a:p>
        </p:txBody>
      </p:sp>
      <p:sp>
        <p:nvSpPr>
          <p:cNvPr id="257" name="Google Shape;257;ga90ebaf5a2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function with parameters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function without parameters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functions with return type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function without return type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function with para and no return type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function without parameter and return type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function with para and without return type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a90ebaf5a2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0ebaf5a2_0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Repo</a:t>
            </a:r>
            <a:endParaRPr/>
          </a:p>
        </p:txBody>
      </p:sp>
      <p:sp>
        <p:nvSpPr>
          <p:cNvPr id="265" name="Google Shape;265;ga90ebaf5a2_0_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what is main branch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what is cloning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git clone https:url link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git status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git fetch -all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git branch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git checkout other_branch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git status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git commit -m “my message”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git push</a:t>
            </a:r>
            <a:endParaRPr/>
          </a:p>
        </p:txBody>
      </p:sp>
      <p:sp>
        <p:nvSpPr>
          <p:cNvPr id="266" name="Google Shape;266;ga90ebaf5a2_0_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OOPS CONCEPTS</a:t>
            </a:r>
            <a:endParaRPr/>
          </a:p>
        </p:txBody>
      </p:sp>
      <p:sp>
        <p:nvSpPr>
          <p:cNvPr id="272" name="Google Shape;272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1. Classes and Objects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 </a:t>
            </a:r>
            <a:r>
              <a:rPr lang="en-US" sz="1480"/>
              <a:t>Class -&gt; Collection of member variables and member functions.</a:t>
            </a:r>
            <a:endParaRPr sz="296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	2.Inheritance</a:t>
            </a:r>
            <a:br>
              <a:rPr lang="en-US" sz="2960"/>
            </a:br>
            <a:r>
              <a:rPr lang="en-US" sz="2960"/>
              <a:t>     </a:t>
            </a:r>
            <a:r>
              <a:rPr lang="en-US" sz="1480"/>
              <a:t>Reusability of the code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	3. Polymorphism</a:t>
            </a:r>
            <a:br>
              <a:rPr lang="en-US" sz="2960"/>
            </a:br>
            <a:r>
              <a:rPr lang="en-US" sz="1480"/>
              <a:t>One in many forms (run time and compile time)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	4.Data Abstraction </a:t>
            </a:r>
            <a:br>
              <a:rPr lang="en-US" sz="2960"/>
            </a:br>
            <a:r>
              <a:rPr lang="en-US" sz="2960"/>
              <a:t>    </a:t>
            </a:r>
            <a:r>
              <a:rPr lang="en-US" sz="1572"/>
              <a:t>showing the required process and hiding the internal implementation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5.Data Encapsulation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   </a:t>
            </a:r>
            <a:r>
              <a:rPr lang="en-US" sz="1572"/>
              <a:t>Encapsulating or binding the data </a:t>
            </a:r>
            <a:endParaRPr sz="1572"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</a:t>
            </a:r>
            <a:endParaRPr/>
          </a:p>
        </p:txBody>
      </p:sp>
      <p:sp>
        <p:nvSpPr>
          <p:cNvPr id="279" name="Google Shape;27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 class_name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	{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		access_specifier datatype var_name;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		access_specifier return_type function_name(arguments);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	}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Access Specifier</a:t>
            </a:r>
            <a:endParaRPr/>
          </a:p>
        </p:txBody>
      </p:sp>
      <p:sp>
        <p:nvSpPr>
          <p:cNvPr id="286" name="Google Shape;286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private -&gt; With in a class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	public -&gt; Class, Subclass and main function(thru object)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	protected -&gt; Class and Subclass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	no modifier -&gt; similar to public ( Differed in package concept).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		     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	Note: By default, the variables and functions are no modifier.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  <p:sp>
        <p:nvSpPr>
          <p:cNvPr id="287" name="Google Shape;28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Defining a Class Object</a:t>
            </a:r>
            <a:endParaRPr/>
          </a:p>
        </p:txBody>
      </p:sp>
      <p:sp>
        <p:nvSpPr>
          <p:cNvPr id="293" name="Google Shape;293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Class Sample{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Int a ,b;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Void fun(){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Statement1;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}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Class Main{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  public static void main(String args[]){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Sample s=new Sample();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System.out.println(“a value is ”s.a);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 s.fun1();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}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294" name="Google Shape;29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Get started quickly</a:t>
            </a:r>
            <a:r>
              <a:rPr lang="en-US"/>
              <a:t>: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Java designed by James Goslin and team in 1995 and was named OAK 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Versions are java 1.0,1.2,1.4,1.5,1.7,1.8.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Java programming language is a powerful object-oriented language, it's easy to learn, especially for programmers already familiar with C or C++.</a:t>
            </a:r>
            <a:endParaRPr/>
          </a:p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Constructors</a:t>
            </a:r>
            <a:endParaRPr/>
          </a:p>
        </p:txBody>
      </p:sp>
      <p:sp>
        <p:nvSpPr>
          <p:cNvPr id="300" name="Google Shape;300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Class Sample{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Int a=23;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Statementa;}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Sample(int w, int q){ return a;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Statemnet 2; return a;}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Sample(char e, int v){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Statement 3; return a;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Class Main{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  public static void main(String args[]){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 s=new Sample();</a:t>
            </a:r>
            <a:br>
              <a:rPr lang="en-US" sz="2000"/>
            </a:br>
            <a:r>
              <a:rPr lang="en-US" sz="2000"/>
              <a:t>Sample s=new Sample(23,23);</a:t>
            </a:r>
            <a:br>
              <a:rPr lang="en-US" sz="2000"/>
            </a:br>
            <a:r>
              <a:rPr lang="en-US" sz="2000"/>
              <a:t>Sample s=new Sample(‘r’,34);}}}</a:t>
            </a:r>
            <a:endParaRPr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01" name="Google Shape;301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Passing object as arguments</a:t>
            </a:r>
            <a:endParaRPr/>
          </a:p>
        </p:txBody>
      </p:sp>
      <p:sp>
        <p:nvSpPr>
          <p:cNvPr id="307" name="Google Shape;307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Class Sample{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Int a;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Statementa;}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Sample(int w, int q){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Statemnet 2;}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Sample(Sample s){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Statement 3;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Class Main{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  public static void main(String args[]){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 s1=new Sample();</a:t>
            </a:r>
            <a:br>
              <a:rPr lang="en-US" sz="2000"/>
            </a:br>
            <a:r>
              <a:rPr lang="en-US" sz="2000"/>
              <a:t>Sample s2=new Sample(23,23);</a:t>
            </a:r>
            <a:br>
              <a:rPr lang="en-US" sz="2000"/>
            </a:br>
            <a:r>
              <a:rPr lang="en-US" sz="2000"/>
              <a:t>Sample s3=new Sample(s3);}}}</a:t>
            </a:r>
            <a:endParaRPr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08" name="Google Shape;308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 VS Constructors</a:t>
            </a:r>
            <a:endParaRPr/>
          </a:p>
        </p:txBody>
      </p:sp>
      <p:sp>
        <p:nvSpPr>
          <p:cNvPr id="314" name="Google Shape;314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Class Sample{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Void fun(){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System.out.println(“hi”);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Class Main(){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Public static vois main(String args){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Sample s=new Sample();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s. fun();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s.fun(parameters);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}</a:t>
            </a:r>
            <a:endParaRPr/>
          </a:p>
        </p:txBody>
      </p:sp>
      <p:sp>
        <p:nvSpPr>
          <p:cNvPr id="315" name="Google Shape;315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Class Sample{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Int a;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Sample(){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Statementa;}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Sample(int w, int q){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Statemnet 2;}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Sample(Sample s){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Statement 3;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Class Main{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  public static void main(String args[]){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Sample s1=new Sample();</a:t>
            </a:r>
            <a:br>
              <a:rPr lang="en-US" sz="1960"/>
            </a:br>
            <a:r>
              <a:rPr lang="en-US" sz="1960"/>
              <a:t>Sample s2=new Sample(23,23);</a:t>
            </a:r>
            <a:endParaRPr sz="1960"/>
          </a:p>
        </p:txBody>
      </p:sp>
      <p:sp>
        <p:nvSpPr>
          <p:cNvPr id="316" name="Google Shape;316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overloading</a:t>
            </a:r>
            <a:endParaRPr/>
          </a:p>
        </p:txBody>
      </p:sp>
      <p:sp>
        <p:nvSpPr>
          <p:cNvPr id="322" name="Google Shape;322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Class Sample{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Int a;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Void function1(){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Statementa;}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Class Sample23{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Int a;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Void function1();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Class Main{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 public static void main(String args[]){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Sample s=new Sample();</a:t>
            </a:r>
            <a:br>
              <a:rPr lang="en-US" sz="1600"/>
            </a:br>
            <a:r>
              <a:rPr lang="en-US" sz="1600"/>
              <a:t>s.fuction1();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Sample23 s23=new Sample23();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S23.function1();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}}}}}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323" name="Google Shape;32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329" name="Google Shape;329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 Sample{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Private: int a=90;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Public: char s=‘90’;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}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30" name="Google Shape;33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336" name="Google Shape;336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Single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Multi-Level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Multi-ple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Hybrid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37" name="Google Shape;337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PolyMorphism</a:t>
            </a:r>
            <a:endParaRPr/>
          </a:p>
        </p:txBody>
      </p:sp>
      <p:sp>
        <p:nvSpPr>
          <p:cNvPr id="343" name="Google Shape;343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Class Sample{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Int a;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fun(){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Statementa;}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fun(int w, int q){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Statemnet 2;}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fun(Sample s){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Statement 3;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Class Main{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 public static void main(String args[]){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Sample s1=new Sample();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s1.fun()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s1 .fun(90,90);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344" name="Google Shape;344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Constructor prg</a:t>
            </a:r>
            <a:endParaRPr/>
          </a:p>
        </p:txBody>
      </p:sp>
      <p:sp>
        <p:nvSpPr>
          <p:cNvPr id="350" name="Google Shape;350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Class Sample{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Int a;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Sample(){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Statementa;}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Sample(int w, int q){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Statemnet 2;}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Sample(char e, int v){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Statement 3;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Class Main{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 public static void main(String args[]){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Sample s=new Sample();</a:t>
            </a:r>
            <a:br>
              <a:rPr lang="en-US" sz="1600"/>
            </a:br>
            <a:r>
              <a:rPr lang="en-US" sz="1600"/>
              <a:t>Sample s=new Sample(23,23);</a:t>
            </a:r>
            <a:br>
              <a:rPr lang="en-US" sz="1600"/>
            </a:br>
            <a:r>
              <a:rPr lang="en-US" sz="1600"/>
              <a:t>Sample s=new Sample(‘r’,34);}}}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51" name="Google Shape;351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 OverLoading</a:t>
            </a:r>
            <a:endParaRPr/>
          </a:p>
        </p:txBody>
      </p:sp>
      <p:sp>
        <p:nvSpPr>
          <p:cNvPr id="357" name="Google Shape;357;p36"/>
          <p:cNvSpPr txBox="1"/>
          <p:nvPr>
            <p:ph idx="1" type="body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class Sample</a:t>
            </a:r>
            <a:endParaRPr/>
          </a:p>
        </p:txBody>
      </p:sp>
      <p:sp>
        <p:nvSpPr>
          <p:cNvPr id="358" name="Google Shape;358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 OverRiding</a:t>
            </a:r>
            <a:endParaRPr/>
          </a:p>
        </p:txBody>
      </p:sp>
      <p:sp>
        <p:nvSpPr>
          <p:cNvPr id="364" name="Google Shape;364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 Sample{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65" name="Google Shape;365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Differences bw C and JAVA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                     C</a:t>
            </a:r>
            <a:endParaRPr/>
          </a:p>
        </p:txBody>
      </p:sp>
      <p:sp>
        <p:nvSpPr>
          <p:cNvPr id="115" name="Google Shape;115;p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Prodcedural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Compiled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OOPS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top-down </a:t>
            </a:r>
            <a:r>
              <a:rPr b="1" lang="en-US"/>
              <a:t>{sharp &amp; smooth}</a:t>
            </a:r>
            <a:r>
              <a:rPr lang="en-US"/>
              <a:t> approach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 User Defined Memory Management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Pointers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Exception Handling</a:t>
            </a:r>
            <a:endParaRPr/>
          </a:p>
        </p:txBody>
      </p:sp>
      <p:sp>
        <p:nvSpPr>
          <p:cNvPr id="116" name="Google Shape;116;p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                   JAVA</a:t>
            </a:r>
            <a:endParaRPr/>
          </a:p>
        </p:txBody>
      </p:sp>
      <p:sp>
        <p:nvSpPr>
          <p:cNvPr id="117" name="Google Shape;117;p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Object-Oriented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 and  Interpreted language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OOPS language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 bottom-up </a:t>
            </a:r>
            <a:r>
              <a:rPr b="1" lang="en-US"/>
              <a:t>{on the rocks}</a:t>
            </a:r>
            <a:r>
              <a:rPr lang="en-US"/>
              <a:t> approach.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Behind-the-scenes Memory Management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Pointers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Exception Handling</a:t>
            </a:r>
            <a:endParaRPr/>
          </a:p>
        </p:txBody>
      </p:sp>
      <p:sp>
        <p:nvSpPr>
          <p:cNvPr id="118" name="Google Shape;11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This keyword</a:t>
            </a:r>
            <a:endParaRPr/>
          </a:p>
        </p:txBody>
      </p:sp>
      <p:sp>
        <p:nvSpPr>
          <p:cNvPr id="371" name="Google Shape;371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Class Sample{ 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Int a,b,c;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String s;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Sample(int a;){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 this.a=a;}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Sample(String s1){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 this.s=s1;}}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Class Main{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 public static void main(String args[]){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Sample s1=new Sample();</a:t>
            </a:r>
            <a:br>
              <a:rPr lang="en-US" sz="1600"/>
            </a:br>
            <a:r>
              <a:rPr lang="en-US" sz="1600"/>
              <a:t>Sample s2=new Sample(23,23);</a:t>
            </a:r>
            <a:br>
              <a:rPr lang="en-US" sz="1600"/>
            </a:br>
            <a:r>
              <a:rPr lang="en-US" sz="1600"/>
              <a:t>Sample s3=new Sample(“sijo”);}}}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372" name="Google Shape;372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Super Keyword</a:t>
            </a:r>
            <a:endParaRPr/>
          </a:p>
        </p:txBody>
      </p:sp>
      <p:sp>
        <p:nvSpPr>
          <p:cNvPr id="378" name="Google Shape;378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Class Parent {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 int  a;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Void Parent (){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System.out.printf(“hi  I am constructor of  parent ”)}</a:t>
            </a:r>
            <a:endParaRPr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Class Sub {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 int  a;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Void Sub (){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Super();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System.out.printf(“hi  I am constructor of Sub ”)}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Class Main{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   public static void main(String …args){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Sub s=new Sub();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Parent  p=new Parent();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}}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}</a:t>
            </a:r>
            <a:endParaRPr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379" name="Google Shape;379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Abstraction</a:t>
            </a:r>
            <a:endParaRPr/>
          </a:p>
        </p:txBody>
      </p:sp>
      <p:sp>
        <p:nvSpPr>
          <p:cNvPr id="385" name="Google Shape;385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Abstract class Sample{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 a=90;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 fun(){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System.out.println(“hi I am fun with body”);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}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Float fun2();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}</a:t>
            </a:r>
            <a:endParaRPr/>
          </a:p>
        </p:txBody>
      </p:sp>
      <p:sp>
        <p:nvSpPr>
          <p:cNvPr id="386" name="Google Shape;38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Interface</a:t>
            </a:r>
            <a:endParaRPr/>
          </a:p>
        </p:txBody>
      </p:sp>
      <p:sp>
        <p:nvSpPr>
          <p:cNvPr id="392" name="Google Shape;392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Interface class SampleInt{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Void fun1();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 fun2();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Public  Final int a;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}</a:t>
            </a:r>
            <a:endParaRPr/>
          </a:p>
        </p:txBody>
      </p:sp>
      <p:sp>
        <p:nvSpPr>
          <p:cNvPr id="393" name="Google Shape;393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String </a:t>
            </a:r>
            <a:endParaRPr/>
          </a:p>
        </p:txBody>
      </p:sp>
      <p:sp>
        <p:nvSpPr>
          <p:cNvPr id="399" name="Google Shape;399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String are the important type in language.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Java String is a class with methods and interfaces.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String s=“string_name”;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String s=new String(“String_name”);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S.strlen().concat,chatAt,indexAt(),etc…</a:t>
            </a:r>
            <a:endParaRPr/>
          </a:p>
        </p:txBody>
      </p:sp>
      <p:sp>
        <p:nvSpPr>
          <p:cNvPr id="400" name="Google Shape;400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StringBuffer</a:t>
            </a:r>
            <a:endParaRPr/>
          </a:p>
        </p:txBody>
      </p:sp>
      <p:sp>
        <p:nvSpPr>
          <p:cNvPr id="406" name="Google Shape;406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Strings are Immutable and canno be changed.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StringBuffer s=new StringBuffer(“xyz”);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StringBuilder has thread safety.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string object can only be synchronized.</a:t>
            </a:r>
            <a:endParaRPr/>
          </a:p>
        </p:txBody>
      </p:sp>
      <p:sp>
        <p:nvSpPr>
          <p:cNvPr id="407" name="Google Shape;40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File Handling</a:t>
            </a:r>
            <a:endParaRPr/>
          </a:p>
        </p:txBody>
      </p:sp>
      <p:sp>
        <p:nvSpPr>
          <p:cNvPr id="413" name="Google Shape;413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File f=new File(“abc.txt”)//wont create just checks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F=new CreateFile(“abc.txt”)// will cretate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F.mkdir()// make the file a directory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=new File(f,”abc.txt”);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Exist(); mkdir(),isFile();isDirectory();delete();length();</a:t>
            </a:r>
            <a:endParaRPr/>
          </a:p>
        </p:txBody>
      </p:sp>
      <p:sp>
        <p:nvSpPr>
          <p:cNvPr id="414" name="Google Shape;41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Wirter and Reader(characters)</a:t>
            </a:r>
            <a:endParaRPr/>
          </a:p>
        </p:txBody>
      </p:sp>
      <p:sp>
        <p:nvSpPr>
          <p:cNvPr id="420" name="Google Shape;420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FileWriter fw=new FileWriter();// for writing in a file 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Write(),write(char[]),write(String s),flush();,close();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FileReader fr=new FileReader();(String name);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Read(),read(char c)</a:t>
            </a:r>
            <a:endParaRPr/>
          </a:p>
        </p:txBody>
      </p:sp>
      <p:sp>
        <p:nvSpPr>
          <p:cNvPr id="421" name="Google Shape;421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Buffered Writer and Reader</a:t>
            </a:r>
            <a:endParaRPr/>
          </a:p>
        </p:txBody>
      </p:sp>
      <p:sp>
        <p:nvSpPr>
          <p:cNvPr id="427" name="Google Shape;427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write data in buffers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BufferedWriter br =new BuffereeWriter(write w);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(writer int , buffersize 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Write(), Write(char c), Write(String s), Write(),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Flush(),close();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28" name="Google Shape;428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BufferedReader</a:t>
            </a:r>
            <a:endParaRPr/>
          </a:p>
        </p:txBody>
      </p:sp>
      <p:sp>
        <p:nvSpPr>
          <p:cNvPr id="434" name="Google Shape;434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Read data in buffers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BufferedReader br =new BuffereeReader(write w);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(writer int , buffersize 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read(), read(char c), readLine();Write(),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Flush(),close();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35" name="Google Shape;435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environment 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JAVA compiler (compiled and Interperted)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Java Virtual Machine (software in your System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Java API(Collection of classes and Interfaces)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IDE(integrated development Environment) for eg:Eclipse(Kepler),Netbeans(1.3)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printWriter</a:t>
            </a:r>
            <a:endParaRPr/>
          </a:p>
        </p:txBody>
      </p:sp>
      <p:sp>
        <p:nvSpPr>
          <p:cNvPr id="441" name="Google Shape;441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Most enhanced version over all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By using before one we can only write char data but not primitive values (data types)</a:t>
            </a:r>
            <a:endParaRPr/>
          </a:p>
        </p:txBody>
      </p:sp>
      <p:sp>
        <p:nvSpPr>
          <p:cNvPr id="442" name="Google Shape;442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Methods</a:t>
            </a:r>
            <a:endParaRPr/>
          </a:p>
        </p:txBody>
      </p:sp>
      <p:sp>
        <p:nvSpPr>
          <p:cNvPr id="448" name="Google Shape;448;p4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49" name="Google Shape;449;p4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Write()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Write(char c[])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Write(String 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Flush()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Close()</a:t>
            </a:r>
            <a:endParaRPr/>
          </a:p>
        </p:txBody>
      </p:sp>
      <p:sp>
        <p:nvSpPr>
          <p:cNvPr id="450" name="Google Shape;450;p4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51" name="Google Shape;451;p4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Print(int a;);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Print(char d);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Print(long l)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Print(double d 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Print(float f );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52" name="Google Shape;452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Collections </a:t>
            </a:r>
            <a:endParaRPr/>
          </a:p>
        </p:txBody>
      </p:sp>
      <p:pic>
        <p:nvPicPr>
          <p:cNvPr descr="collections pic(JAva).png" id="458" name="Google Shape;458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48" y="1672124"/>
            <a:ext cx="8001056" cy="4685834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/>
              <a:t>Code</a:t>
            </a:r>
            <a:endParaRPr/>
          </a:p>
        </p:txBody>
      </p:sp>
      <p:sp>
        <p:nvSpPr>
          <p:cNvPr id="465" name="Google Shape;465;p5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 {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PrintWriter p=new PW();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BufferedReader br=new BufferedReader();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String s=br.readline();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Write(s!=Null)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{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}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}</a:t>
            </a:r>
            <a:endParaRPr/>
          </a:p>
        </p:txBody>
      </p:sp>
      <p:sp>
        <p:nvSpPr>
          <p:cNvPr id="466" name="Google Shape;466;p5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Advantages for collections</a:t>
            </a:r>
            <a:endParaRPr/>
          </a:p>
        </p:txBody>
      </p:sp>
      <p:sp>
        <p:nvSpPr>
          <p:cNvPr id="473" name="Google Shape;473;p5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Array</a:t>
            </a:r>
            <a:endParaRPr/>
          </a:p>
        </p:txBody>
      </p:sp>
      <p:sp>
        <p:nvSpPr>
          <p:cNvPr id="474" name="Google Shape;474;p5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They are fixed in size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Memory part is not recomdeed to use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Performance not good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Homogenious data holding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underlying DS</a:t>
            </a:r>
            <a:endParaRPr/>
          </a:p>
        </p:txBody>
      </p:sp>
      <p:sp>
        <p:nvSpPr>
          <p:cNvPr id="475" name="Google Shape;475;p5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collections</a:t>
            </a:r>
            <a:endParaRPr/>
          </a:p>
        </p:txBody>
      </p:sp>
      <p:sp>
        <p:nvSpPr>
          <p:cNvPr id="476" name="Google Shape;476;p5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They are not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Recomemded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 expected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Heteroginious data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Ready DS for use</a:t>
            </a:r>
            <a:endParaRPr/>
          </a:p>
        </p:txBody>
      </p:sp>
      <p:sp>
        <p:nvSpPr>
          <p:cNvPr id="477" name="Google Shape;477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LIST(1.2v) and Array List(1.2)</a:t>
            </a:r>
            <a:endParaRPr/>
          </a:p>
        </p:txBody>
      </p:sp>
      <p:sp>
        <p:nvSpPr>
          <p:cNvPr id="483" name="Google Shape;483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want to represent a group where insertion is prreserved and dupilcates are alllowed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ArrayList al=new ArrayList(),(collection c),(initn capacity),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METHODS a.add(),a.remove()</a:t>
            </a:r>
            <a:endParaRPr/>
          </a:p>
        </p:txBody>
      </p:sp>
      <p:sp>
        <p:nvSpPr>
          <p:cNvPr id="484" name="Google Shape;484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LinkedList(1.2)</a:t>
            </a:r>
            <a:endParaRPr/>
          </a:p>
        </p:txBody>
      </p:sp>
      <p:sp>
        <p:nvSpPr>
          <p:cNvPr id="490" name="Google Shape;490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LinkedList l=new LinkedList(),(collection c),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Void addFirst(),addLast(),object removeFirst(),removeLast(),getFirst(),getLast()</a:t>
            </a:r>
            <a:endParaRPr/>
          </a:p>
        </p:txBody>
      </p:sp>
      <p:sp>
        <p:nvSpPr>
          <p:cNvPr id="491" name="Google Shape;491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Vector(1.0)</a:t>
            </a:r>
            <a:endParaRPr/>
          </a:p>
        </p:txBody>
      </p:sp>
      <p:sp>
        <p:nvSpPr>
          <p:cNvPr id="497" name="Google Shape;497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Every method is Sync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Vector v=new Vector();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Add(object),add(index,object o),addElement(object), TO REMOVE remove(),removeElement(Object o),removeElementAT(int index);</a:t>
            </a:r>
            <a:endParaRPr/>
          </a:p>
        </p:txBody>
      </p:sp>
      <p:sp>
        <p:nvSpPr>
          <p:cNvPr id="498" name="Google Shape;498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Stack(1.0)</a:t>
            </a:r>
            <a:endParaRPr/>
          </a:p>
        </p:txBody>
      </p:sp>
      <p:sp>
        <p:nvSpPr>
          <p:cNvPr id="504" name="Google Shape;504;p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Stack s=new Stack();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Push();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Peek();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Search();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Empty();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Serach();</a:t>
            </a:r>
            <a:endParaRPr/>
          </a:p>
        </p:txBody>
      </p:sp>
      <p:sp>
        <p:nvSpPr>
          <p:cNvPr id="505" name="Google Shape;505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Set(1.2v)</a:t>
            </a:r>
            <a:endParaRPr/>
          </a:p>
        </p:txBody>
      </p:sp>
      <p:sp>
        <p:nvSpPr>
          <p:cNvPr id="511" name="Google Shape;511;p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insertion order is not preserved ,duplicates are not allowed.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SortedSet()—according to some sorting order.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Navigable set-for navigation  purpose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12" name="Google Shape;512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Syllabus for core JAVA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b="1" lang="en-US" sz="2480"/>
              <a:t>Application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b="1" lang="en-US" sz="2480"/>
              <a:t>	Control Statements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b="1" lang="en-US" sz="2480"/>
              <a:t>	Arrays and Strings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b="1" lang="en-US" sz="2480"/>
              <a:t>	Class Concepts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b="1" lang="en-US" sz="2480"/>
              <a:t>	Inheritance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b="1" lang="en-US" sz="2480"/>
              <a:t>	Interface and package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b="1" lang="en-US" sz="2480"/>
              <a:t>	Exception Handling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b="1" lang="en-US" sz="2480"/>
              <a:t>	Streams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b="1" lang="en-US" sz="2480"/>
              <a:t>	Thread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b="1" lang="en-US" sz="2480"/>
              <a:t>	Networking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b="1" lang="en-US" sz="2480"/>
              <a:t>	JDBC</a:t>
            </a:r>
            <a:endParaRPr sz="2480"/>
          </a:p>
        </p:txBody>
      </p:sp>
      <p:sp>
        <p:nvSpPr>
          <p:cNvPr id="132" name="Google Shape;13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HashSet(1.2v)</a:t>
            </a:r>
            <a:endParaRPr/>
          </a:p>
        </p:txBody>
      </p:sp>
      <p:sp>
        <p:nvSpPr>
          <p:cNvPr id="518" name="Google Shape;518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DS- HashTable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Try to add dupicatate wont get CE but fails 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Heterogenious objetc allowed , null possible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HashSet hs=new HashSet();//16 initial capa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(init capacity),(init capacity, fill ratio);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19" name="Google Shape;519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LinkedHashSet(1.4)</a:t>
            </a:r>
            <a:endParaRPr/>
          </a:p>
        </p:txBody>
      </p:sp>
      <p:sp>
        <p:nvSpPr>
          <p:cNvPr id="525" name="Google Shape;525;p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Ds- Combination of HashTable and LinkedList.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Prmary memory to RAM and thn to Processor.</a:t>
            </a:r>
            <a:endParaRPr/>
          </a:p>
        </p:txBody>
      </p:sp>
      <p:sp>
        <p:nvSpPr>
          <p:cNvPr id="526" name="Google Shape;526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Sorted Set(1.2)</a:t>
            </a:r>
            <a:endParaRPr/>
          </a:p>
        </p:txBody>
      </p:sp>
      <p:sp>
        <p:nvSpPr>
          <p:cNvPr id="532" name="Google Shape;532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Object first(),last(),headSet()TailSet();subSet();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want on some sorting order..</a:t>
            </a:r>
            <a:endParaRPr/>
          </a:p>
        </p:txBody>
      </p:sp>
      <p:sp>
        <p:nvSpPr>
          <p:cNvPr id="533" name="Google Shape;533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TreeSet(1.2)</a:t>
            </a:r>
            <a:endParaRPr/>
          </a:p>
        </p:txBody>
      </p:sp>
      <p:sp>
        <p:nvSpPr>
          <p:cNvPr id="539" name="Google Shape;539;p6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DS- Balanced Tree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Insertion not preserved as its done on some tree sorting order.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TreeSet ts=new TressSet();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t.add(),t.add(new StringBuffer())// </a:t>
            </a:r>
            <a:endParaRPr/>
          </a:p>
        </p:txBody>
      </p:sp>
      <p:sp>
        <p:nvSpPr>
          <p:cNvPr id="540" name="Google Shape;540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46" name="Google Shape;546;p6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PriorityQueue</a:t>
            </a:r>
            <a:endParaRPr/>
          </a:p>
        </p:txBody>
      </p:sp>
      <p:sp>
        <p:nvSpPr>
          <p:cNvPr id="547" name="Google Shape;547;p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48" name="Google Shape;548;p6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BlockingQueue</a:t>
            </a:r>
            <a:endParaRPr/>
          </a:p>
        </p:txBody>
      </p:sp>
      <p:sp>
        <p:nvSpPr>
          <p:cNvPr id="549" name="Google Shape;549;p6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PriorityBlockingQueue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LinkedBlockingQueue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50" name="Google Shape;550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Program</a:t>
            </a:r>
            <a:endParaRPr/>
          </a:p>
        </p:txBody>
      </p:sp>
      <p:sp>
        <p:nvSpPr>
          <p:cNvPr id="556" name="Google Shape;556;p6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Char char="•"/>
            </a:pPr>
            <a:r>
              <a:rPr lang="en-US" sz="1520"/>
              <a:t>ArrayList al()=new Arraylist();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Char char="•"/>
            </a:pPr>
            <a:r>
              <a:rPr lang="en-US" sz="1520"/>
              <a:t>ArrayList al()=new Arraylist(int capacity);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Char char="•"/>
            </a:pPr>
            <a:r>
              <a:rPr lang="en-US" sz="1520"/>
              <a:t>ArrayList al()=new Arraylist(collection   c);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Char char="•"/>
            </a:pPr>
            <a:r>
              <a:rPr lang="en-US" sz="1520"/>
              <a:t>a .add(),,,,a.remove();….new capacity =(old*3/2)+1;</a:t>
            </a:r>
            <a:endParaRPr/>
          </a:p>
          <a:p>
            <a:pPr indent="-24638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/>
          </a:p>
          <a:p>
            <a:pPr indent="-3429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Char char="•"/>
            </a:pPr>
            <a:r>
              <a:rPr lang="en-US" sz="1520"/>
              <a:t>LinkedList al =new LinkedList();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Char char="•"/>
            </a:pPr>
            <a:r>
              <a:rPr lang="en-US" sz="1520"/>
              <a:t>LinkedList al =new LinkedList(nt capacity);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Char char="•"/>
            </a:pPr>
            <a:r>
              <a:rPr lang="en-US" sz="1520"/>
              <a:t>LinkedList al =new LinkedList(collection   c);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/>
              <a:t>             l.add()…l.set(position,”object”),,,, l.removeLast();,,,,l.addFirst();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/>
          </a:p>
          <a:p>
            <a:pPr indent="-3429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/>
          </a:p>
          <a:p>
            <a:pPr indent="-3429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/>
              <a:t>Vector v=new Vector();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/>
              <a:t>   v.add(int index, object o)…v.addElement(object o),,,remove(object  o),,,removeElement(object o),,,remove(int  obj)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/>
          </a:p>
          <a:p>
            <a:pPr indent="-3429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/>
              <a:t>Stack  s new Stack();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/>
              <a:t>   s.push()……s.pop()…</a:t>
            </a:r>
            <a:endParaRPr/>
          </a:p>
          <a:p>
            <a:pPr indent="-24638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/>
          </a:p>
          <a:p>
            <a:pPr indent="-24638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/>
          </a:p>
        </p:txBody>
      </p:sp>
      <p:sp>
        <p:nvSpPr>
          <p:cNvPr id="557" name="Google Shape;557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MAp</a:t>
            </a:r>
            <a:endParaRPr/>
          </a:p>
        </p:txBody>
      </p:sp>
      <p:pic>
        <p:nvPicPr>
          <p:cNvPr descr="MAp java pic.png" id="563" name="Google Shape;563;p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0" y="1672124"/>
            <a:ext cx="8858280" cy="4757271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Exception and Error Handling </a:t>
            </a:r>
            <a:endParaRPr/>
          </a:p>
        </p:txBody>
      </p:sp>
      <p:sp>
        <p:nvSpPr>
          <p:cNvPr id="570" name="Google Shape;570;p6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/>
              <a:t>Runtime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/>
              <a:t>Arthematic Exception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/>
              <a:t>Null pointer Exception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/>
              <a:t>ArrayIndexOutOfound Exception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/>
              <a:t>ClassCast Exception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/>
              <a:t>IlleggalArgument Exception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/>
              <a:t>Number Format Exception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/>
              <a:t>Illegal State Exception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/>
              <a:t>IllegalThreadState Exception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/>
              <a:t>IllegalMonitorState Exception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/>
              <a:t>IndexOutOfBound Exception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540"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/>
              <a:t>InputOutPut Exception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/>
              <a:t>FileNotFound Exception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/>
              <a:t>EndOfFile Exception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/>
              <a:t>InterruptedException Exception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/>
              <a:t>Servlet Exception</a:t>
            </a:r>
            <a:endParaRPr sz="1540"/>
          </a:p>
          <a:p>
            <a:pPr indent="-245109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540"/>
          </a:p>
          <a:p>
            <a:pPr indent="-245109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540"/>
          </a:p>
        </p:txBody>
      </p:sp>
      <p:sp>
        <p:nvSpPr>
          <p:cNvPr id="571" name="Google Shape;571;p6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/>
              <a:t>Error</a:t>
            </a:r>
            <a:endParaRPr/>
          </a:p>
          <a:p>
            <a:pPr indent="-245109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540"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/>
              <a:t>StackoverFlow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/>
              <a:t>Outofmemory</a:t>
            </a:r>
            <a:endParaRPr sz="1540"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/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/>
              <a:t>Verufy Errror</a:t>
            </a:r>
            <a:endParaRPr sz="1540"/>
          </a:p>
          <a:p>
            <a:pPr indent="-245109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540"/>
          </a:p>
          <a:p>
            <a:pPr indent="-245109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540"/>
          </a:p>
          <a:p>
            <a:pPr indent="-245109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540"/>
          </a:p>
          <a:p>
            <a:pPr indent="-245109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540"/>
          </a:p>
          <a:p>
            <a:pPr indent="-245109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540"/>
          </a:p>
          <a:p>
            <a:pPr indent="-245109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540"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/>
              <a:t>IOExceptionn</a:t>
            </a:r>
            <a:endParaRPr sz="1540"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/>
              <a:t>Servelt Exception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/>
              <a:t>InterruptedException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/>
              <a:t>SqlException</a:t>
            </a:r>
            <a:endParaRPr sz="1540"/>
          </a:p>
        </p:txBody>
      </p:sp>
      <p:sp>
        <p:nvSpPr>
          <p:cNvPr id="572" name="Google Shape;572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Exception and Error Handling </a:t>
            </a:r>
            <a:endParaRPr/>
          </a:p>
        </p:txBody>
      </p:sp>
      <p:sp>
        <p:nvSpPr>
          <p:cNvPr id="578" name="Google Shape;578;p6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Arthematic Exception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ArrayIndexOutOfound Exception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ClassCast Exception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IlleggalArgument Exception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Number Format Exception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Illegal State Exception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IllegalThreadState Exception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IllegalMonitorState Exception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IndexOutOfBound Exception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InputOutPut Exception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FileNotFound Exception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EndOfFile Exception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InterruptedException Exception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Servlet Exception</a:t>
            </a:r>
            <a:endParaRPr sz="1600"/>
          </a:p>
        </p:txBody>
      </p:sp>
      <p:sp>
        <p:nvSpPr>
          <p:cNvPr id="579" name="Google Shape;579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Try catch and Finally</a:t>
            </a:r>
            <a:endParaRPr/>
          </a:p>
        </p:txBody>
      </p:sp>
      <p:sp>
        <p:nvSpPr>
          <p:cNvPr id="585" name="Google Shape;585;p6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Try{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Code which may generate exception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}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Catch(Exception e){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e.printStackTrace();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}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Finally{}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86" name="Google Shape;586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Types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Byte(1) -   2^7 to2^7-1    -127 to  128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Short(2)  2^15 to 2^15-1      -32,628 to 32,627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    -2^31 to 2^31-1     -62424234 to 6242423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Long(8)  -2^62 to 2^62-1   arabs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Float(4) –  Precisions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Double(8) – 4 to 8 precisions  </a:t>
            </a:r>
            <a:endParaRPr/>
          </a:p>
        </p:txBody>
      </p:sp>
      <p:sp>
        <p:nvSpPr>
          <p:cNvPr id="139" name="Google Shape;13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Throw</a:t>
            </a:r>
            <a:endParaRPr/>
          </a:p>
        </p:txBody>
      </p:sp>
      <p:sp>
        <p:nvSpPr>
          <p:cNvPr id="592" name="Google Shape;592;p6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Sometime we can catch a exception and give JVM at the same time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{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45. throw new ArthematicException(“your msg”)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}</a:t>
            </a:r>
            <a:endParaRPr/>
          </a:p>
        </p:txBody>
      </p:sp>
      <p:sp>
        <p:nvSpPr>
          <p:cNvPr id="593" name="Google Shape;593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Throws</a:t>
            </a:r>
            <a:endParaRPr/>
          </a:p>
        </p:txBody>
      </p:sp>
      <p:sp>
        <p:nvSpPr>
          <p:cNvPr id="599" name="Google Shape;599;p6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 Sample throws IOExceptoin{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}</a:t>
            </a:r>
            <a:endParaRPr/>
          </a:p>
        </p:txBody>
      </p:sp>
      <p:sp>
        <p:nvSpPr>
          <p:cNvPr id="600" name="Google Shape;600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Threading </a:t>
            </a:r>
            <a:endParaRPr/>
          </a:p>
        </p:txBody>
      </p:sp>
      <p:sp>
        <p:nvSpPr>
          <p:cNvPr id="606" name="Google Shape;606;p7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  class Sample extends Thread{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public void run(){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 for(int i=0;i&lt;23;i++){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  System.out.println(“hi”);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}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 class Main(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 public static void main(String args[]){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  Sample s=new Sample();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 s.start();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}}}}}</a:t>
            </a:r>
            <a:endParaRPr/>
          </a:p>
        </p:txBody>
      </p:sp>
      <p:sp>
        <p:nvSpPr>
          <p:cNvPr id="607" name="Google Shape;607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Threading Proirity</a:t>
            </a:r>
            <a:endParaRPr/>
          </a:p>
        </p:txBody>
      </p:sp>
      <p:sp>
        <p:nvSpPr>
          <p:cNvPr id="613" name="Google Shape;613;p7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Sleep()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   </a:t>
            </a:r>
            <a:r>
              <a:rPr lang="en-US" sz="1480"/>
              <a:t>   causes to sleep the thread  for milliseconds</a:t>
            </a:r>
            <a:endParaRPr sz="296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Join()</a:t>
            </a:r>
            <a:endParaRPr sz="1480"/>
          </a:p>
          <a:p>
            <a:pPr indent="-342900" lvl="0" marL="34290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    causes to wait the current thread and lets other same proirity thread to run </a:t>
            </a:r>
            <a:endParaRPr sz="296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Wait()</a:t>
            </a:r>
            <a:endParaRPr sz="1480"/>
          </a:p>
          <a:p>
            <a:pPr indent="-342900" lvl="0" marL="34290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     waits until any thread   notifies it</a:t>
            </a:r>
            <a:endParaRPr sz="2960"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By dafault ---5,,, Maximum –10 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High num have high proirity</a:t>
            </a:r>
            <a:endParaRPr sz="2960"/>
          </a:p>
        </p:txBody>
      </p:sp>
      <p:sp>
        <p:nvSpPr>
          <p:cNvPr id="614" name="Google Shape;614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Thread Life Cycle</a:t>
            </a:r>
            <a:endParaRPr/>
          </a:p>
        </p:txBody>
      </p:sp>
      <p:pic>
        <p:nvPicPr>
          <p:cNvPr descr="thread pic.png" id="620" name="Google Shape;620;p7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1672124"/>
            <a:ext cx="7929618" cy="51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Exception Programs</a:t>
            </a:r>
            <a:endParaRPr/>
          </a:p>
        </p:txBody>
      </p:sp>
      <p:sp>
        <p:nvSpPr>
          <p:cNvPr id="627" name="Google Shape;627;p7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 class Sample[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Public static void main(){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  try{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     c=a+b;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System.out.println(“sijo”);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Catch(Exception e){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System.out.println(e);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  finally{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   Syste.out.println(“this will be execeuted anything may happen”);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/>
          </a:p>
          <a:p>
            <a:pPr indent="-20066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/>
          </a:p>
        </p:txBody>
      </p:sp>
      <p:sp>
        <p:nvSpPr>
          <p:cNvPr id="628" name="Google Shape;628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Capabilities</a:t>
            </a:r>
            <a:endParaRPr/>
          </a:p>
        </p:txBody>
      </p:sp>
      <p:sp>
        <p:nvSpPr>
          <p:cNvPr id="634" name="Google Shape;634;p7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Web Dynamic environment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Mobiltiy(Android ,BlackBerry,UI)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Big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Network Security apps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Games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Animation Softwares </a:t>
            </a:r>
            <a:endParaRPr/>
          </a:p>
        </p:txBody>
      </p:sp>
      <p:sp>
        <p:nvSpPr>
          <p:cNvPr id="635" name="Google Shape;635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Syllabus for Advanced JAVA</a:t>
            </a:r>
            <a:endParaRPr/>
          </a:p>
        </p:txBody>
      </p:sp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Applet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 Collection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Swings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JDBC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HTML, JavaScript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Servlets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JSP(Introduction basics)</a:t>
            </a:r>
            <a:endParaRPr/>
          </a:p>
        </p:txBody>
      </p:sp>
      <p:sp>
        <p:nvSpPr>
          <p:cNvPr id="146" name="Google Shape;14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SDLC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Software development Life Cycle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1.Requirement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2.Analysis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3.Coding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4.Testing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5.Deployement</a:t>
            </a:r>
            <a:endParaRPr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2014-08-11T13:13:58Z</dcterms:created>
  <dc:creator>Suraj</dc:creator>
</cp:coreProperties>
</file>