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95" r:id="rId2"/>
  </p:sldMasterIdLst>
  <p:notesMasterIdLst>
    <p:notesMasterId r:id="rId6"/>
  </p:notesMasterIdLst>
  <p:handoutMasterIdLst>
    <p:handoutMasterId r:id="rId7"/>
  </p:handoutMasterIdLst>
  <p:sldIdLst>
    <p:sldId id="256" r:id="rId3"/>
    <p:sldId id="334" r:id="rId4"/>
    <p:sldId id="921" r:id="rId5"/>
  </p:sldIdLst>
  <p:sldSz cx="9144000" cy="6858000" type="screen4x3"/>
  <p:notesSz cx="6858000" cy="9144000"/>
  <p:defaultTextStyle>
    <a:defPPr>
      <a:defRPr lang="fr-FR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D1B2F"/>
    <a:srgbClr val="EEDF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58" autoAdjust="0"/>
  </p:normalViewPr>
  <p:slideViewPr>
    <p:cSldViewPr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6E1D164-FC21-4BB4-BC9F-58591A842A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1FAD1E-B4D5-4BA3-B0A9-FC255C77DD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3EA4522-74B5-4ED8-9E3D-85CA171DED39}" type="datetime1">
              <a:rPr lang="fr-FR" altLang="en-US"/>
              <a:pPr>
                <a:defRPr/>
              </a:pPr>
              <a:t>01/11/2023</a:t>
            </a:fld>
            <a:endParaRPr lang="fr-FR" alt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BC975A-FE3C-472C-B58C-506EBCB4AE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784959-3D7C-4391-99E5-FE955A7209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E668D5-31CD-497A-A97B-003DF3031A5B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3A98F1-6546-4948-ABC5-B884D137EE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85856-C04B-4EAE-B2E0-19F3AD31FB9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70998DF-427E-4101-91F0-C5171C5EB345}" type="datetimeFigureOut">
              <a:rPr lang="en-CA"/>
              <a:pPr>
                <a:defRPr/>
              </a:pPr>
              <a:t>2023-10-31</a:t>
            </a:fld>
            <a:endParaRPr lang="en-CA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3A3EAF7-8116-4FC1-AE72-DC383082E2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DE99917-577B-432C-8F81-0C2EFE318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61CD7-1940-40E9-B9B1-584D0E54A4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35988-DE82-4D6F-AF2A-55556979E5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5092DE7-5FE3-442C-B52B-0B301EC3F61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5FBB1DB-D992-471E-952D-8B70960B14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659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04DC0-6726-4212-A1AE-4BF686FC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6503E-C8E5-4E10-B658-760F9B26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E54E4-7469-4E23-B155-582EC038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22D68D2-8BC6-4003-9E26-072CFB60145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582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B48A2-3A5D-4172-8536-B0C79020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2EB97-B032-474C-B3DD-B7E298448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06EA-E1FF-4456-86B1-8B6A5489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6876CCB-7CF5-4311-A376-EC9AAF29741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54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FCC8D52-21CD-4FF7-B517-ECBFDC40B1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5447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FB7905-23CF-4725-AAE7-D03F7159B56A}"/>
              </a:ext>
            </a:extLst>
          </p:cNvPr>
          <p:cNvCxnSpPr/>
          <p:nvPr userDrawn="1"/>
        </p:nvCxnSpPr>
        <p:spPr>
          <a:xfrm>
            <a:off x="-180975" y="6308725"/>
            <a:ext cx="9396413" cy="0"/>
          </a:xfrm>
          <a:prstGeom prst="line">
            <a:avLst/>
          </a:prstGeom>
          <a:ln w="25400">
            <a:solidFill>
              <a:srgbClr val="ED1B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B27610F-3D50-42FD-AD61-2EC7820C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CF9CAE4-1DB3-4061-BA74-50426113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EA2EC9-52E3-4D0C-A2E9-AFD5059B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330D640-BF49-450B-8E77-751A082498E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588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66C4D-028E-4465-9B14-F59B8150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277CC-4116-464D-8FE7-DC3CBDD2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54F45-DBC9-4327-B279-200B1B89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D27BBE2-8D02-40A6-A127-D8D4579A3BC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8729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8C780-4E80-4C7E-BF6A-BDFDDC18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40447-E930-4ECD-950B-FAC9FED2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F49B-7979-4E9D-9924-F3622DB4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68BCA81-CAD9-404A-A445-2EB28D9093C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434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F38B7-2414-4503-B05F-F877C428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49F9A-C624-431C-8285-4F5223A11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B4462-D76D-42DF-BAEE-18055AC3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4B31AC7-3F11-4566-A952-290215A5C01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527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742D5-CD04-4D32-9DE4-B58D4DF16C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AC82E-0EB6-46F2-88C5-B7AD7B40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B13CD-B062-4B40-8A99-656897E1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6B83808-D84B-4706-A86D-0E27B5072DB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4884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94E96-7C44-4F71-866F-D02598DC63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948D76-AA73-4E02-9847-911FEE92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99024-03F5-4431-A70E-CAE79D5D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92EEB01-2D91-4AD6-AD48-46F4D3A1E4F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133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3311E-F335-422E-A508-6E2A8C8A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A19C4-3D13-4D4E-9994-77B36B73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EE3BF-20DA-44F7-A919-A2F622FE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AF14372-54B3-4B14-A677-6F92496A4EB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33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6DFC5B-A3A0-41E8-BD54-21BAD348ACA9}"/>
              </a:ext>
            </a:extLst>
          </p:cNvPr>
          <p:cNvCxnSpPr/>
          <p:nvPr userDrawn="1"/>
        </p:nvCxnSpPr>
        <p:spPr>
          <a:xfrm>
            <a:off x="-36513" y="6308725"/>
            <a:ext cx="9288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0D0C7B0-5751-4E1C-B3D1-2E371EC212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 eaLnBrk="1" hangingPunct="1">
              <a:defRPr/>
            </a:lvl1pPr>
          </a:lstStyle>
          <a:p>
            <a:pPr>
              <a:defRPr/>
            </a:pPr>
            <a:fld id="{623815C8-475F-466B-B8E4-EFA1D2DC7465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81551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38744-A530-4CDC-A29B-8A3167E4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B5629-0C54-4529-9238-4FB37984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CA32D-EF1C-428E-9EEF-00298E91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276A99E-F173-45FD-AD14-85773C3D7A7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6622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AC7DE-0375-45F3-AF24-F473870E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5F80F-14BC-43ED-B57C-51BEAD2B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30CAC-0E6B-4075-A1A2-1F141B3C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DB60A95-6A46-42C6-86AD-F4C5AEA70F3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11166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8158F-02C6-4FFE-B549-02D6DF4C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9CD9-4B58-4F71-B04A-9660C12F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D4F14-0EC8-4C4F-B532-5DB9E95B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CD74202-19FA-4E61-8410-9894A0B7C23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764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0429C-B36E-47BE-A5FE-DC9D4C19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902EC-7F63-4358-824F-3AD90265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7821E-88D4-4E61-933D-7074FA8F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C344325-1BD4-4838-9198-AFF0D8B6AF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404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2827C-5DC1-4CF2-98B6-25EF2555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C1C60-20DA-4614-AF5C-E757C64ED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C5444-9508-4FE6-AE82-3110738F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9999CB6-930B-4E4B-9B05-FF34496C156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854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8174C-8C9F-408B-94DC-C1CB3D90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BCCFE6-42A6-447F-8FB2-1EF7CB56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A2E09-E7CA-4F98-AC26-FB1BB713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9946F0D-0860-4DFD-95CD-AF8DBF109DC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371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FA3EA-6980-48A3-A403-90C99D1A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1735D-11AD-447A-82D5-64745651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625A9-36EE-4613-A4FD-B93F40B2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1200292-3B55-4E5B-9120-4D59672A893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083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44545-4DBA-455D-85FF-00520FDC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3CE5A-BA5E-4C32-BA5C-39C4D1A7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D671B-F07F-4ACC-8F01-06C2E17C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860F5FE-5FA0-409D-8900-1E6039FC78F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22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1B0FA-642F-43D0-96CE-2A362105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D2C96-2E09-4076-BFA3-0CFFB2AE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7C19C-7E13-49B4-A050-DFF1ED07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457FDF9-E002-4465-91B2-E6B8627F8BF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383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5E21-00DC-4183-A231-1A7BA0FE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E2163-3458-4BCF-9EEC-8C381731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BF1A4-37CB-485C-82FC-6C5FB6E3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4009740-DD8B-454C-844B-CB7595BBEE6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852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694FAA3-0582-45BE-BFB0-9D0D549A0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CA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81C4383-BF84-432A-AFC8-0968EF8D07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CA" altLang="en-US"/>
          </a:p>
        </p:txBody>
      </p:sp>
      <p:pic>
        <p:nvPicPr>
          <p:cNvPr id="1028" name="Picture 7" descr="Logo&#10;&#10;Description automatically generated">
            <a:extLst>
              <a:ext uri="{FF2B5EF4-FFF2-40B4-BE49-F238E27FC236}">
                <a16:creationId xmlns:a16="http://schemas.microsoft.com/office/drawing/2014/main" id="{CF3BD1CC-E66D-49F4-8541-D20FD4CA01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650875"/>
            <a:ext cx="2111375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80" r:id="rId2"/>
    <p:sldLayoutId id="2147484181" r:id="rId3"/>
    <p:sldLayoutId id="2147484182" r:id="rId4"/>
    <p:sldLayoutId id="2147484183" r:id="rId5"/>
    <p:sldLayoutId id="2147484184" r:id="rId6"/>
    <p:sldLayoutId id="2147484185" r:id="rId7"/>
    <p:sldLayoutId id="2147484186" r:id="rId8"/>
    <p:sldLayoutId id="2147484187" r:id="rId9"/>
    <p:sldLayoutId id="2147484188" r:id="rId10"/>
    <p:sldLayoutId id="214748418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F705B1F9-35E1-48DE-A460-54A3BB6660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CA" altLang="en-US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20AF5D5E-2F34-4574-8C6E-D3A221F4E6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>
            <a:extLst>
              <a:ext uri="{FF2B5EF4-FFF2-40B4-BE49-F238E27FC236}">
                <a16:creationId xmlns:a16="http://schemas.microsoft.com/office/drawing/2014/main" id="{FEACC885-C4C4-4411-8FFF-3EF30E4E0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420938"/>
            <a:ext cx="7127875" cy="357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ED1B2F"/>
                </a:solidFill>
                <a:latin typeface="McGill Sans" pitchFamily="50" charset="0"/>
              </a:rPr>
              <a:t>Signal </a:t>
            </a:r>
            <a:r>
              <a:rPr lang="en-US" altLang="en-US" sz="4000">
                <a:solidFill>
                  <a:srgbClr val="ED1B2F"/>
                </a:solidFill>
                <a:latin typeface="McGill Sans" pitchFamily="50" charset="0"/>
              </a:rPr>
              <a:t>detection theory</a:t>
            </a:r>
            <a:endParaRPr lang="en-US" altLang="en-US" sz="4000" dirty="0">
              <a:solidFill>
                <a:srgbClr val="ED1B2F"/>
              </a:solidFill>
              <a:latin typeface="McGill Sans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McGill Sans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McGill Sans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McGill Sans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McGill Sans" pitchFamily="50" charset="0"/>
              </a:rPr>
              <a:t>Suresh Krishna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McGill Sans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McGill Sans" pitchFamily="50" charset="0"/>
              </a:rPr>
              <a:t>Associate Professor, Physiology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McGill Sans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McGill Sans" pitchFamily="50" charset="0"/>
              </a:rPr>
              <a:t>McGill University</a:t>
            </a:r>
            <a:endParaRPr lang="en-CA" altLang="en-US" sz="2400" dirty="0">
              <a:latin typeface="McGill Sans" pitchFamily="5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BBE4F1-2DE6-4C7A-80E6-002DB2AE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4624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ED1B2F"/>
                </a:solidFill>
                <a:latin typeface="McGill Sans" pitchFamily="50" charset="0"/>
              </a:rPr>
              <a:t>Example of ROC curve with real data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33618-53AC-4B21-8EB1-0AD5579A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F234A7FC-BE07-4356-B2D6-6BC4EAF9442B}" type="slidenum">
              <a:rPr lang="en-CA" smtClean="0"/>
              <a:pPr algn="r">
                <a:defRPr/>
              </a:pPr>
              <a:t>2</a:t>
            </a:fld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976C49-C0FE-497E-A2AE-D7A08925A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420" y="1700808"/>
            <a:ext cx="6039160" cy="414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0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BBE4F1-2DE6-4C7A-80E6-002DB2AE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4624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ED1B2F"/>
                </a:solidFill>
                <a:latin typeface="McGill Sans" pitchFamily="50" charset="0"/>
              </a:rPr>
              <a:t>Test interpretation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33618-53AC-4B21-8EB1-0AD5579A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F234A7FC-BE07-4356-B2D6-6BC4EAF9442B}" type="slidenum">
              <a:rPr lang="en-CA" smtClean="0"/>
              <a:pPr algn="r">
                <a:defRPr/>
              </a:pPr>
              <a:t>3</a:t>
            </a:fld>
            <a:endParaRPr lang="en-CA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409782-F7DA-4957-99DC-703F6EC40AB0}"/>
              </a:ext>
            </a:extLst>
          </p:cNvPr>
          <p:cNvGrpSpPr/>
          <p:nvPr/>
        </p:nvGrpSpPr>
        <p:grpSpPr>
          <a:xfrm>
            <a:off x="628650" y="1340768"/>
            <a:ext cx="2735919" cy="288032"/>
            <a:chOff x="628650" y="1727932"/>
            <a:chExt cx="2735919" cy="28803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AE81190-A03B-48A1-9163-02847D530253}"/>
                </a:ext>
              </a:extLst>
            </p:cNvPr>
            <p:cNvSpPr/>
            <p:nvPr/>
          </p:nvSpPr>
          <p:spPr>
            <a:xfrm>
              <a:off x="628650" y="1727932"/>
              <a:ext cx="198934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39A0A8-15D0-4668-BD6B-74F9957E5025}"/>
                </a:ext>
              </a:extLst>
            </p:cNvPr>
            <p:cNvSpPr/>
            <p:nvPr/>
          </p:nvSpPr>
          <p:spPr>
            <a:xfrm>
              <a:off x="910537" y="1727932"/>
              <a:ext cx="198934" cy="288032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6CF4964-0C98-4A34-83CC-ACFA323FDD60}"/>
                </a:ext>
              </a:extLst>
            </p:cNvPr>
            <p:cNvSpPr/>
            <p:nvPr/>
          </p:nvSpPr>
          <p:spPr>
            <a:xfrm>
              <a:off x="1756198" y="1727932"/>
              <a:ext cx="198934" cy="288032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216774D-DCA8-4798-B526-C2D55CF604AB}"/>
                </a:ext>
              </a:extLst>
            </p:cNvPr>
            <p:cNvSpPr/>
            <p:nvPr/>
          </p:nvSpPr>
          <p:spPr>
            <a:xfrm>
              <a:off x="2038085" y="1727932"/>
              <a:ext cx="198934" cy="288032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255CBC-DF84-4B53-97A5-88C76D781747}"/>
                </a:ext>
              </a:extLst>
            </p:cNvPr>
            <p:cNvSpPr/>
            <p:nvPr/>
          </p:nvSpPr>
          <p:spPr>
            <a:xfrm>
              <a:off x="1192424" y="1727932"/>
              <a:ext cx="198934" cy="288032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9B3B10F-274A-4646-BEFB-B00A4AE05375}"/>
                </a:ext>
              </a:extLst>
            </p:cNvPr>
            <p:cNvSpPr/>
            <p:nvPr/>
          </p:nvSpPr>
          <p:spPr>
            <a:xfrm>
              <a:off x="1474311" y="1727932"/>
              <a:ext cx="198934" cy="288032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D6B46E5-B43B-4D93-99AA-744D0C688614}"/>
                </a:ext>
              </a:extLst>
            </p:cNvPr>
            <p:cNvSpPr/>
            <p:nvPr/>
          </p:nvSpPr>
          <p:spPr>
            <a:xfrm>
              <a:off x="2319972" y="1727932"/>
              <a:ext cx="198934" cy="288032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93825F9-56D3-46FB-8A64-16784ABB269D}"/>
                </a:ext>
              </a:extLst>
            </p:cNvPr>
            <p:cNvSpPr/>
            <p:nvPr/>
          </p:nvSpPr>
          <p:spPr>
            <a:xfrm>
              <a:off x="2601859" y="1727932"/>
              <a:ext cx="198934" cy="288032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7F4FA53-1AFB-4D00-8B2D-ADD5AEABD8D3}"/>
                </a:ext>
              </a:extLst>
            </p:cNvPr>
            <p:cNvSpPr/>
            <p:nvPr/>
          </p:nvSpPr>
          <p:spPr>
            <a:xfrm>
              <a:off x="2883746" y="1727932"/>
              <a:ext cx="198934" cy="288032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72A65A-5498-4762-BB35-D388A16201A1}"/>
                </a:ext>
              </a:extLst>
            </p:cNvPr>
            <p:cNvSpPr/>
            <p:nvPr/>
          </p:nvSpPr>
          <p:spPr>
            <a:xfrm>
              <a:off x="3165635" y="1727932"/>
              <a:ext cx="198934" cy="288032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3C48B1B-C9F0-4D7F-A0F3-7D4CE306D666}"/>
              </a:ext>
            </a:extLst>
          </p:cNvPr>
          <p:cNvGrpSpPr/>
          <p:nvPr/>
        </p:nvGrpSpPr>
        <p:grpSpPr>
          <a:xfrm>
            <a:off x="628650" y="1699410"/>
            <a:ext cx="2735919" cy="288032"/>
            <a:chOff x="628650" y="1727932"/>
            <a:chExt cx="2735919" cy="288032"/>
          </a:xfrm>
          <a:noFill/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DDF321B-99DB-4403-AD81-988293D89ACA}"/>
                </a:ext>
              </a:extLst>
            </p:cNvPr>
            <p:cNvSpPr/>
            <p:nvPr/>
          </p:nvSpPr>
          <p:spPr>
            <a:xfrm>
              <a:off x="628650" y="1727932"/>
              <a:ext cx="198934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31D0B08-9D36-450C-B2A6-1BD37A50BFFC}"/>
                </a:ext>
              </a:extLst>
            </p:cNvPr>
            <p:cNvSpPr/>
            <p:nvPr/>
          </p:nvSpPr>
          <p:spPr>
            <a:xfrm>
              <a:off x="910537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DF1D99E-D935-414D-9C8D-D64C39481783}"/>
                </a:ext>
              </a:extLst>
            </p:cNvPr>
            <p:cNvSpPr/>
            <p:nvPr/>
          </p:nvSpPr>
          <p:spPr>
            <a:xfrm>
              <a:off x="1756198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279A281-677B-4790-8C8C-943E951E6CE1}"/>
                </a:ext>
              </a:extLst>
            </p:cNvPr>
            <p:cNvSpPr/>
            <p:nvPr/>
          </p:nvSpPr>
          <p:spPr>
            <a:xfrm>
              <a:off x="2038085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D29B1C8-ADEA-4705-A1CD-615B77786964}"/>
                </a:ext>
              </a:extLst>
            </p:cNvPr>
            <p:cNvSpPr/>
            <p:nvPr/>
          </p:nvSpPr>
          <p:spPr>
            <a:xfrm>
              <a:off x="1192424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8D1A683-1992-4C52-B922-D58A3762515D}"/>
                </a:ext>
              </a:extLst>
            </p:cNvPr>
            <p:cNvSpPr/>
            <p:nvPr/>
          </p:nvSpPr>
          <p:spPr>
            <a:xfrm>
              <a:off x="1474311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9B83E4B-6C0F-41FA-8E5C-DB869F770989}"/>
                </a:ext>
              </a:extLst>
            </p:cNvPr>
            <p:cNvSpPr/>
            <p:nvPr/>
          </p:nvSpPr>
          <p:spPr>
            <a:xfrm>
              <a:off x="2319972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C4AC0B-D705-4318-B74F-B659F5117328}"/>
                </a:ext>
              </a:extLst>
            </p:cNvPr>
            <p:cNvSpPr/>
            <p:nvPr/>
          </p:nvSpPr>
          <p:spPr>
            <a:xfrm>
              <a:off x="2601859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DFDFE94-D777-4C93-8EA6-75E1B89C9C27}"/>
                </a:ext>
              </a:extLst>
            </p:cNvPr>
            <p:cNvSpPr/>
            <p:nvPr/>
          </p:nvSpPr>
          <p:spPr>
            <a:xfrm>
              <a:off x="2883746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852157F-C663-44E4-BB2B-157D73729422}"/>
                </a:ext>
              </a:extLst>
            </p:cNvPr>
            <p:cNvSpPr/>
            <p:nvPr/>
          </p:nvSpPr>
          <p:spPr>
            <a:xfrm>
              <a:off x="3165635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3D1BC8B-83AA-42EF-A4C4-F3D3D8E549D3}"/>
              </a:ext>
            </a:extLst>
          </p:cNvPr>
          <p:cNvGrpSpPr/>
          <p:nvPr/>
        </p:nvGrpSpPr>
        <p:grpSpPr>
          <a:xfrm>
            <a:off x="628650" y="2042016"/>
            <a:ext cx="2735919" cy="288032"/>
            <a:chOff x="628650" y="1727932"/>
            <a:chExt cx="2735919" cy="288032"/>
          </a:xfrm>
          <a:noFill/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742A902-C8A3-4AFE-8899-CAF5CF123D69}"/>
                </a:ext>
              </a:extLst>
            </p:cNvPr>
            <p:cNvSpPr/>
            <p:nvPr/>
          </p:nvSpPr>
          <p:spPr>
            <a:xfrm>
              <a:off x="628650" y="1727932"/>
              <a:ext cx="198934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D333DD5-C894-4B08-8F67-D193DF6E50D0}"/>
                </a:ext>
              </a:extLst>
            </p:cNvPr>
            <p:cNvSpPr/>
            <p:nvPr/>
          </p:nvSpPr>
          <p:spPr>
            <a:xfrm>
              <a:off x="910537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54B908D-07DB-4F8C-94DE-DDD98D23C26A}"/>
                </a:ext>
              </a:extLst>
            </p:cNvPr>
            <p:cNvSpPr/>
            <p:nvPr/>
          </p:nvSpPr>
          <p:spPr>
            <a:xfrm>
              <a:off x="1756198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3A67FD6-3CCC-4CE0-945D-0692AB633486}"/>
                </a:ext>
              </a:extLst>
            </p:cNvPr>
            <p:cNvSpPr/>
            <p:nvPr/>
          </p:nvSpPr>
          <p:spPr>
            <a:xfrm>
              <a:off x="2038085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3BCECF2-FB7F-4688-8209-0712F6FA04B6}"/>
                </a:ext>
              </a:extLst>
            </p:cNvPr>
            <p:cNvSpPr/>
            <p:nvPr/>
          </p:nvSpPr>
          <p:spPr>
            <a:xfrm>
              <a:off x="1192424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7397737-DBDB-49E2-AF05-556D3E9E63A4}"/>
                </a:ext>
              </a:extLst>
            </p:cNvPr>
            <p:cNvSpPr/>
            <p:nvPr/>
          </p:nvSpPr>
          <p:spPr>
            <a:xfrm>
              <a:off x="1474311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2EA032E-AFEE-44E1-810B-37A1764EFD39}"/>
                </a:ext>
              </a:extLst>
            </p:cNvPr>
            <p:cNvSpPr/>
            <p:nvPr/>
          </p:nvSpPr>
          <p:spPr>
            <a:xfrm>
              <a:off x="2319972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2AB465C-18DB-47CB-8F97-AB3C9282F906}"/>
                </a:ext>
              </a:extLst>
            </p:cNvPr>
            <p:cNvSpPr/>
            <p:nvPr/>
          </p:nvSpPr>
          <p:spPr>
            <a:xfrm>
              <a:off x="2601859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B3ACC1F-6799-42B2-A418-DA3599697A5D}"/>
                </a:ext>
              </a:extLst>
            </p:cNvPr>
            <p:cNvSpPr/>
            <p:nvPr/>
          </p:nvSpPr>
          <p:spPr>
            <a:xfrm>
              <a:off x="2883746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9919FF0-2DCA-4EF6-83BA-9AF25F5ECAAD}"/>
                </a:ext>
              </a:extLst>
            </p:cNvPr>
            <p:cNvSpPr/>
            <p:nvPr/>
          </p:nvSpPr>
          <p:spPr>
            <a:xfrm>
              <a:off x="3165635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C653F14-03D7-4CE7-91C0-1FA2DC0469C1}"/>
              </a:ext>
            </a:extLst>
          </p:cNvPr>
          <p:cNvGrpSpPr/>
          <p:nvPr/>
        </p:nvGrpSpPr>
        <p:grpSpPr>
          <a:xfrm>
            <a:off x="628650" y="2397760"/>
            <a:ext cx="2735919" cy="288032"/>
            <a:chOff x="628650" y="1727932"/>
            <a:chExt cx="2735919" cy="288032"/>
          </a:xfrm>
          <a:noFill/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F5B6CFA-0533-43E0-8204-392B6749DE63}"/>
                </a:ext>
              </a:extLst>
            </p:cNvPr>
            <p:cNvSpPr/>
            <p:nvPr/>
          </p:nvSpPr>
          <p:spPr>
            <a:xfrm>
              <a:off x="628650" y="1727932"/>
              <a:ext cx="198934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16AABB7-B2AB-428D-976D-BE6CDE172800}"/>
                </a:ext>
              </a:extLst>
            </p:cNvPr>
            <p:cNvSpPr/>
            <p:nvPr/>
          </p:nvSpPr>
          <p:spPr>
            <a:xfrm>
              <a:off x="910537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E0E6EDD-4801-4FBA-89AA-4E2D08B5A265}"/>
                </a:ext>
              </a:extLst>
            </p:cNvPr>
            <p:cNvSpPr/>
            <p:nvPr/>
          </p:nvSpPr>
          <p:spPr>
            <a:xfrm>
              <a:off x="1756198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4448484-DAB1-474F-982A-A262E7010767}"/>
                </a:ext>
              </a:extLst>
            </p:cNvPr>
            <p:cNvSpPr/>
            <p:nvPr/>
          </p:nvSpPr>
          <p:spPr>
            <a:xfrm>
              <a:off x="2038085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8F0EE53-F775-4885-8468-0D0D212D5775}"/>
                </a:ext>
              </a:extLst>
            </p:cNvPr>
            <p:cNvSpPr/>
            <p:nvPr/>
          </p:nvSpPr>
          <p:spPr>
            <a:xfrm>
              <a:off x="1192424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D4EE661-49E0-49E8-B44E-B783E4C27DBE}"/>
                </a:ext>
              </a:extLst>
            </p:cNvPr>
            <p:cNvSpPr/>
            <p:nvPr/>
          </p:nvSpPr>
          <p:spPr>
            <a:xfrm>
              <a:off x="1474311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AAEFFFF-7391-4448-9A2A-C62B54B14F5D}"/>
                </a:ext>
              </a:extLst>
            </p:cNvPr>
            <p:cNvSpPr/>
            <p:nvPr/>
          </p:nvSpPr>
          <p:spPr>
            <a:xfrm>
              <a:off x="2319972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50BA1D8-744E-4045-8DFC-1FB1AC92CE5D}"/>
                </a:ext>
              </a:extLst>
            </p:cNvPr>
            <p:cNvSpPr/>
            <p:nvPr/>
          </p:nvSpPr>
          <p:spPr>
            <a:xfrm>
              <a:off x="2601859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C8506ED-DF0A-4C7C-8DED-2AE6F8697763}"/>
                </a:ext>
              </a:extLst>
            </p:cNvPr>
            <p:cNvSpPr/>
            <p:nvPr/>
          </p:nvSpPr>
          <p:spPr>
            <a:xfrm>
              <a:off x="2883746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745925F-374F-41DE-B7EF-6A9CF8005CEE}"/>
                </a:ext>
              </a:extLst>
            </p:cNvPr>
            <p:cNvSpPr/>
            <p:nvPr/>
          </p:nvSpPr>
          <p:spPr>
            <a:xfrm>
              <a:off x="3165635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701759A-F113-4C84-94F2-FE5700178A6B}"/>
              </a:ext>
            </a:extLst>
          </p:cNvPr>
          <p:cNvGrpSpPr/>
          <p:nvPr/>
        </p:nvGrpSpPr>
        <p:grpSpPr>
          <a:xfrm>
            <a:off x="628650" y="2753804"/>
            <a:ext cx="2735919" cy="288032"/>
            <a:chOff x="628650" y="1727932"/>
            <a:chExt cx="2735919" cy="288032"/>
          </a:xfrm>
          <a:noFill/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113F406-B770-4892-971B-D0816AE3D9A8}"/>
                </a:ext>
              </a:extLst>
            </p:cNvPr>
            <p:cNvSpPr/>
            <p:nvPr/>
          </p:nvSpPr>
          <p:spPr>
            <a:xfrm>
              <a:off x="628650" y="1727932"/>
              <a:ext cx="198934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C2CD9D5-D671-4A58-8DD2-BC4482BF21E9}"/>
                </a:ext>
              </a:extLst>
            </p:cNvPr>
            <p:cNvSpPr/>
            <p:nvPr/>
          </p:nvSpPr>
          <p:spPr>
            <a:xfrm>
              <a:off x="910537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9653216-FDCB-400F-B35F-4E8C9EFD5D16}"/>
                </a:ext>
              </a:extLst>
            </p:cNvPr>
            <p:cNvSpPr/>
            <p:nvPr/>
          </p:nvSpPr>
          <p:spPr>
            <a:xfrm>
              <a:off x="1756198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F600863-C4A3-4563-B9E9-DC67F654F044}"/>
                </a:ext>
              </a:extLst>
            </p:cNvPr>
            <p:cNvSpPr/>
            <p:nvPr/>
          </p:nvSpPr>
          <p:spPr>
            <a:xfrm>
              <a:off x="2038085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03284A5-99C7-4514-A23E-D3B71A21DBD4}"/>
                </a:ext>
              </a:extLst>
            </p:cNvPr>
            <p:cNvSpPr/>
            <p:nvPr/>
          </p:nvSpPr>
          <p:spPr>
            <a:xfrm>
              <a:off x="1192424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A6DF2CA-B0CF-425E-848B-BA88F9D50E1E}"/>
                </a:ext>
              </a:extLst>
            </p:cNvPr>
            <p:cNvSpPr/>
            <p:nvPr/>
          </p:nvSpPr>
          <p:spPr>
            <a:xfrm>
              <a:off x="1474311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89CF98B-BCE8-487F-B8F9-EAAFBD2D2A6F}"/>
                </a:ext>
              </a:extLst>
            </p:cNvPr>
            <p:cNvSpPr/>
            <p:nvPr/>
          </p:nvSpPr>
          <p:spPr>
            <a:xfrm>
              <a:off x="2319972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6A846D7-02D4-4B75-BAD3-F2FFEA86B05A}"/>
                </a:ext>
              </a:extLst>
            </p:cNvPr>
            <p:cNvSpPr/>
            <p:nvPr/>
          </p:nvSpPr>
          <p:spPr>
            <a:xfrm>
              <a:off x="2601859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DD1C9E3-2E93-4F4B-898B-B93A4C22FB0F}"/>
                </a:ext>
              </a:extLst>
            </p:cNvPr>
            <p:cNvSpPr/>
            <p:nvPr/>
          </p:nvSpPr>
          <p:spPr>
            <a:xfrm>
              <a:off x="2883746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71F1683-0936-4A9A-B6D8-3A1490C8C117}"/>
                </a:ext>
              </a:extLst>
            </p:cNvPr>
            <p:cNvSpPr/>
            <p:nvPr/>
          </p:nvSpPr>
          <p:spPr>
            <a:xfrm>
              <a:off x="3165635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79663EA-319B-430D-9257-E12682BB6D23}"/>
              </a:ext>
            </a:extLst>
          </p:cNvPr>
          <p:cNvGrpSpPr/>
          <p:nvPr/>
        </p:nvGrpSpPr>
        <p:grpSpPr>
          <a:xfrm>
            <a:off x="628650" y="3109849"/>
            <a:ext cx="2735919" cy="288032"/>
            <a:chOff x="628650" y="1727932"/>
            <a:chExt cx="2735919" cy="288032"/>
          </a:xfrm>
          <a:noFill/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6258437-D1D8-46A0-90D0-8E82CDAB0B34}"/>
                </a:ext>
              </a:extLst>
            </p:cNvPr>
            <p:cNvSpPr/>
            <p:nvPr/>
          </p:nvSpPr>
          <p:spPr>
            <a:xfrm>
              <a:off x="628650" y="1727932"/>
              <a:ext cx="198934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D7D3F33-E244-4BAC-8048-BBC1B5E79C85}"/>
                </a:ext>
              </a:extLst>
            </p:cNvPr>
            <p:cNvSpPr/>
            <p:nvPr/>
          </p:nvSpPr>
          <p:spPr>
            <a:xfrm>
              <a:off x="910537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D24D648-00F2-43ED-BC90-9E9465F292B1}"/>
                </a:ext>
              </a:extLst>
            </p:cNvPr>
            <p:cNvSpPr/>
            <p:nvPr/>
          </p:nvSpPr>
          <p:spPr>
            <a:xfrm>
              <a:off x="1756198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306E07F-D433-4795-BEF8-E073C8274962}"/>
                </a:ext>
              </a:extLst>
            </p:cNvPr>
            <p:cNvSpPr/>
            <p:nvPr/>
          </p:nvSpPr>
          <p:spPr>
            <a:xfrm>
              <a:off x="2038085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E4524C8-CA7C-426A-82DE-CA701FFB6065}"/>
                </a:ext>
              </a:extLst>
            </p:cNvPr>
            <p:cNvSpPr/>
            <p:nvPr/>
          </p:nvSpPr>
          <p:spPr>
            <a:xfrm>
              <a:off x="1192424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1A95D38-4EDF-44E1-9602-095F0101218A}"/>
                </a:ext>
              </a:extLst>
            </p:cNvPr>
            <p:cNvSpPr/>
            <p:nvPr/>
          </p:nvSpPr>
          <p:spPr>
            <a:xfrm>
              <a:off x="1474311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AE84156-E0B3-40F7-8595-32597245719A}"/>
                </a:ext>
              </a:extLst>
            </p:cNvPr>
            <p:cNvSpPr/>
            <p:nvPr/>
          </p:nvSpPr>
          <p:spPr>
            <a:xfrm>
              <a:off x="2319972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B89D97D-52B3-40C2-960C-AF966BDBFF87}"/>
                </a:ext>
              </a:extLst>
            </p:cNvPr>
            <p:cNvSpPr/>
            <p:nvPr/>
          </p:nvSpPr>
          <p:spPr>
            <a:xfrm>
              <a:off x="2601859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47C5985-C2CA-4990-97C3-51C49AE80768}"/>
                </a:ext>
              </a:extLst>
            </p:cNvPr>
            <p:cNvSpPr/>
            <p:nvPr/>
          </p:nvSpPr>
          <p:spPr>
            <a:xfrm>
              <a:off x="2883746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C60ED36-AA2E-49FF-AF99-FD69704CA706}"/>
                </a:ext>
              </a:extLst>
            </p:cNvPr>
            <p:cNvSpPr/>
            <p:nvPr/>
          </p:nvSpPr>
          <p:spPr>
            <a:xfrm>
              <a:off x="3165635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E8B2E06-A95A-4E16-B7C4-6825ED007962}"/>
              </a:ext>
            </a:extLst>
          </p:cNvPr>
          <p:cNvGrpSpPr/>
          <p:nvPr/>
        </p:nvGrpSpPr>
        <p:grpSpPr>
          <a:xfrm>
            <a:off x="628650" y="3468491"/>
            <a:ext cx="2735919" cy="288032"/>
            <a:chOff x="628650" y="1727932"/>
            <a:chExt cx="2735919" cy="288032"/>
          </a:xfrm>
          <a:noFill/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97858D3-CDE5-4860-B33F-C8CE64495F22}"/>
                </a:ext>
              </a:extLst>
            </p:cNvPr>
            <p:cNvSpPr/>
            <p:nvPr/>
          </p:nvSpPr>
          <p:spPr>
            <a:xfrm>
              <a:off x="628650" y="1727932"/>
              <a:ext cx="198934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866D540-29EB-4DF9-AE44-169F53F196E1}"/>
                </a:ext>
              </a:extLst>
            </p:cNvPr>
            <p:cNvSpPr/>
            <p:nvPr/>
          </p:nvSpPr>
          <p:spPr>
            <a:xfrm>
              <a:off x="910537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29EF977-818C-454D-A8B2-4DAF45A5670E}"/>
                </a:ext>
              </a:extLst>
            </p:cNvPr>
            <p:cNvSpPr/>
            <p:nvPr/>
          </p:nvSpPr>
          <p:spPr>
            <a:xfrm>
              <a:off x="1756198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82435F9-11BA-4F47-8D07-AB05EF436BB3}"/>
                </a:ext>
              </a:extLst>
            </p:cNvPr>
            <p:cNvSpPr/>
            <p:nvPr/>
          </p:nvSpPr>
          <p:spPr>
            <a:xfrm>
              <a:off x="2038085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F4CA315-BCD5-4148-84F8-71B403061296}"/>
                </a:ext>
              </a:extLst>
            </p:cNvPr>
            <p:cNvSpPr/>
            <p:nvPr/>
          </p:nvSpPr>
          <p:spPr>
            <a:xfrm>
              <a:off x="1192424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AB6AF68-4D68-406D-BD80-8C3C263F5AC1}"/>
                </a:ext>
              </a:extLst>
            </p:cNvPr>
            <p:cNvSpPr/>
            <p:nvPr/>
          </p:nvSpPr>
          <p:spPr>
            <a:xfrm>
              <a:off x="1474311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7696DD7-B74D-4745-8F10-73279A3F28F8}"/>
                </a:ext>
              </a:extLst>
            </p:cNvPr>
            <p:cNvSpPr/>
            <p:nvPr/>
          </p:nvSpPr>
          <p:spPr>
            <a:xfrm>
              <a:off x="2319972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7AD88D2-749B-40FE-8AEC-A988FF0917BC}"/>
                </a:ext>
              </a:extLst>
            </p:cNvPr>
            <p:cNvSpPr/>
            <p:nvPr/>
          </p:nvSpPr>
          <p:spPr>
            <a:xfrm>
              <a:off x="2601859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EE63D74-CD89-4F5E-B7C7-BC6985B91C5B}"/>
                </a:ext>
              </a:extLst>
            </p:cNvPr>
            <p:cNvSpPr/>
            <p:nvPr/>
          </p:nvSpPr>
          <p:spPr>
            <a:xfrm>
              <a:off x="2883746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C23FECF-D70B-4D54-A331-7FE6A886B836}"/>
                </a:ext>
              </a:extLst>
            </p:cNvPr>
            <p:cNvSpPr/>
            <p:nvPr/>
          </p:nvSpPr>
          <p:spPr>
            <a:xfrm>
              <a:off x="3165635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FCA74E9-1602-4EFE-9841-106DA9B5ECA7}"/>
              </a:ext>
            </a:extLst>
          </p:cNvPr>
          <p:cNvGrpSpPr/>
          <p:nvPr/>
        </p:nvGrpSpPr>
        <p:grpSpPr>
          <a:xfrm>
            <a:off x="628650" y="3811097"/>
            <a:ext cx="2735919" cy="288032"/>
            <a:chOff x="628650" y="1727932"/>
            <a:chExt cx="2735919" cy="288032"/>
          </a:xfrm>
          <a:noFill/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75EC9D4-FBF5-4553-860E-2EAFCDC84870}"/>
                </a:ext>
              </a:extLst>
            </p:cNvPr>
            <p:cNvSpPr/>
            <p:nvPr/>
          </p:nvSpPr>
          <p:spPr>
            <a:xfrm>
              <a:off x="628650" y="1727932"/>
              <a:ext cx="198934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18A1B5A-C9C8-46CF-9E6F-851D0998BDD4}"/>
                </a:ext>
              </a:extLst>
            </p:cNvPr>
            <p:cNvSpPr/>
            <p:nvPr/>
          </p:nvSpPr>
          <p:spPr>
            <a:xfrm>
              <a:off x="910537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AA99B13-EE72-4A35-B6D1-214986959FCB}"/>
                </a:ext>
              </a:extLst>
            </p:cNvPr>
            <p:cNvSpPr/>
            <p:nvPr/>
          </p:nvSpPr>
          <p:spPr>
            <a:xfrm>
              <a:off x="1756198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7FE5248-053B-4630-9564-D70F62F79F77}"/>
                </a:ext>
              </a:extLst>
            </p:cNvPr>
            <p:cNvSpPr/>
            <p:nvPr/>
          </p:nvSpPr>
          <p:spPr>
            <a:xfrm>
              <a:off x="2038085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46524A3-7988-48CF-851C-C7B4204DE896}"/>
                </a:ext>
              </a:extLst>
            </p:cNvPr>
            <p:cNvSpPr/>
            <p:nvPr/>
          </p:nvSpPr>
          <p:spPr>
            <a:xfrm>
              <a:off x="1192424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9E6E89B-FC91-4D60-95B4-48C80A5D7C23}"/>
                </a:ext>
              </a:extLst>
            </p:cNvPr>
            <p:cNvSpPr/>
            <p:nvPr/>
          </p:nvSpPr>
          <p:spPr>
            <a:xfrm>
              <a:off x="1474311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EF8A2DF-DEE9-4B82-9AF0-7A5815A02372}"/>
                </a:ext>
              </a:extLst>
            </p:cNvPr>
            <p:cNvSpPr/>
            <p:nvPr/>
          </p:nvSpPr>
          <p:spPr>
            <a:xfrm>
              <a:off x="2319972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62A97F9-E438-42C3-8D84-8442C70822E9}"/>
                </a:ext>
              </a:extLst>
            </p:cNvPr>
            <p:cNvSpPr/>
            <p:nvPr/>
          </p:nvSpPr>
          <p:spPr>
            <a:xfrm>
              <a:off x="2601859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AA19B3A-CF64-442C-8F19-32274A4A8932}"/>
                </a:ext>
              </a:extLst>
            </p:cNvPr>
            <p:cNvSpPr/>
            <p:nvPr/>
          </p:nvSpPr>
          <p:spPr>
            <a:xfrm>
              <a:off x="2883746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5B2A675-4E6F-4A10-B2B0-0EA7E5DCE819}"/>
                </a:ext>
              </a:extLst>
            </p:cNvPr>
            <p:cNvSpPr/>
            <p:nvPr/>
          </p:nvSpPr>
          <p:spPr>
            <a:xfrm>
              <a:off x="3165635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F7496C0-2D36-41FE-9B77-64776ED1962F}"/>
              </a:ext>
            </a:extLst>
          </p:cNvPr>
          <p:cNvGrpSpPr/>
          <p:nvPr/>
        </p:nvGrpSpPr>
        <p:grpSpPr>
          <a:xfrm>
            <a:off x="628650" y="4166841"/>
            <a:ext cx="2735919" cy="288032"/>
            <a:chOff x="628650" y="1727932"/>
            <a:chExt cx="2735919" cy="288032"/>
          </a:xfrm>
          <a:noFill/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565AC2F-1035-4F70-A4A4-20C17AF6868F}"/>
                </a:ext>
              </a:extLst>
            </p:cNvPr>
            <p:cNvSpPr/>
            <p:nvPr/>
          </p:nvSpPr>
          <p:spPr>
            <a:xfrm>
              <a:off x="628650" y="1727932"/>
              <a:ext cx="198934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E6C9FC9-2D2C-4FCE-B1CF-DBC585F146B1}"/>
                </a:ext>
              </a:extLst>
            </p:cNvPr>
            <p:cNvSpPr/>
            <p:nvPr/>
          </p:nvSpPr>
          <p:spPr>
            <a:xfrm>
              <a:off x="910537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06332972-BA53-498D-B5EB-6572F71895B3}"/>
                </a:ext>
              </a:extLst>
            </p:cNvPr>
            <p:cNvSpPr/>
            <p:nvPr/>
          </p:nvSpPr>
          <p:spPr>
            <a:xfrm>
              <a:off x="1756198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BFC69ADC-1B02-4EA3-8BD6-6C3A9BFD9585}"/>
                </a:ext>
              </a:extLst>
            </p:cNvPr>
            <p:cNvSpPr/>
            <p:nvPr/>
          </p:nvSpPr>
          <p:spPr>
            <a:xfrm>
              <a:off x="2038085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EA47A1F4-ACE4-4ED9-81B8-31AB9089BB72}"/>
                </a:ext>
              </a:extLst>
            </p:cNvPr>
            <p:cNvSpPr/>
            <p:nvPr/>
          </p:nvSpPr>
          <p:spPr>
            <a:xfrm>
              <a:off x="1192424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0E851FC-D084-4604-B127-8FBBD70D964F}"/>
                </a:ext>
              </a:extLst>
            </p:cNvPr>
            <p:cNvSpPr/>
            <p:nvPr/>
          </p:nvSpPr>
          <p:spPr>
            <a:xfrm>
              <a:off x="1474311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BBB340B-4671-40A4-9C55-2FABF56D01CA}"/>
                </a:ext>
              </a:extLst>
            </p:cNvPr>
            <p:cNvSpPr/>
            <p:nvPr/>
          </p:nvSpPr>
          <p:spPr>
            <a:xfrm>
              <a:off x="2319972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79A83AE-3F54-4CE0-ACA5-7F7513005D37}"/>
                </a:ext>
              </a:extLst>
            </p:cNvPr>
            <p:cNvSpPr/>
            <p:nvPr/>
          </p:nvSpPr>
          <p:spPr>
            <a:xfrm>
              <a:off x="2601859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3FEE337F-3D68-4C8B-880C-43AD399B33B8}"/>
                </a:ext>
              </a:extLst>
            </p:cNvPr>
            <p:cNvSpPr/>
            <p:nvPr/>
          </p:nvSpPr>
          <p:spPr>
            <a:xfrm>
              <a:off x="2883746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E9681FD-3F59-435A-B146-F12EB7F3FFB0}"/>
                </a:ext>
              </a:extLst>
            </p:cNvPr>
            <p:cNvSpPr/>
            <p:nvPr/>
          </p:nvSpPr>
          <p:spPr>
            <a:xfrm>
              <a:off x="3165635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3277BC7-03A1-40FD-AA06-A1BFED5FD33F}"/>
              </a:ext>
            </a:extLst>
          </p:cNvPr>
          <p:cNvGrpSpPr/>
          <p:nvPr/>
        </p:nvGrpSpPr>
        <p:grpSpPr>
          <a:xfrm>
            <a:off x="628650" y="4522885"/>
            <a:ext cx="2735919" cy="288032"/>
            <a:chOff x="628650" y="1727932"/>
            <a:chExt cx="2735919" cy="288032"/>
          </a:xfrm>
          <a:noFill/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C64DEC95-D26F-47D7-897D-DC8619EF2993}"/>
                </a:ext>
              </a:extLst>
            </p:cNvPr>
            <p:cNvSpPr/>
            <p:nvPr/>
          </p:nvSpPr>
          <p:spPr>
            <a:xfrm>
              <a:off x="628650" y="1727932"/>
              <a:ext cx="198934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35A57E5-AA65-4C23-9346-7F8A8D68DD1C}"/>
                </a:ext>
              </a:extLst>
            </p:cNvPr>
            <p:cNvSpPr/>
            <p:nvPr/>
          </p:nvSpPr>
          <p:spPr>
            <a:xfrm>
              <a:off x="910537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95D6A46-5486-44A8-B833-46E77E9775DF}"/>
                </a:ext>
              </a:extLst>
            </p:cNvPr>
            <p:cNvSpPr/>
            <p:nvPr/>
          </p:nvSpPr>
          <p:spPr>
            <a:xfrm>
              <a:off x="1756198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1D80E7A-DA02-4143-9F5A-91983610CCD8}"/>
                </a:ext>
              </a:extLst>
            </p:cNvPr>
            <p:cNvSpPr/>
            <p:nvPr/>
          </p:nvSpPr>
          <p:spPr>
            <a:xfrm>
              <a:off x="2038085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354ACFB1-17F0-4045-9480-547A741EE2EF}"/>
                </a:ext>
              </a:extLst>
            </p:cNvPr>
            <p:cNvSpPr/>
            <p:nvPr/>
          </p:nvSpPr>
          <p:spPr>
            <a:xfrm>
              <a:off x="1192424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CFF5D3A-3934-4F34-8DBA-D933D053505A}"/>
                </a:ext>
              </a:extLst>
            </p:cNvPr>
            <p:cNvSpPr/>
            <p:nvPr/>
          </p:nvSpPr>
          <p:spPr>
            <a:xfrm>
              <a:off x="1474311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29B6A84-D217-4E59-A39D-2505F7EA12DA}"/>
                </a:ext>
              </a:extLst>
            </p:cNvPr>
            <p:cNvSpPr/>
            <p:nvPr/>
          </p:nvSpPr>
          <p:spPr>
            <a:xfrm>
              <a:off x="2319972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DDB18D2E-B938-4208-BCFA-6272675955B5}"/>
                </a:ext>
              </a:extLst>
            </p:cNvPr>
            <p:cNvSpPr/>
            <p:nvPr/>
          </p:nvSpPr>
          <p:spPr>
            <a:xfrm>
              <a:off x="2601859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EA84AF1-BC2A-4101-8383-3B2AE2159CA9}"/>
                </a:ext>
              </a:extLst>
            </p:cNvPr>
            <p:cNvSpPr/>
            <p:nvPr/>
          </p:nvSpPr>
          <p:spPr>
            <a:xfrm>
              <a:off x="2883746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2324DABC-A998-480F-8D66-0CE52342FDAD}"/>
                </a:ext>
              </a:extLst>
            </p:cNvPr>
            <p:cNvSpPr/>
            <p:nvPr/>
          </p:nvSpPr>
          <p:spPr>
            <a:xfrm>
              <a:off x="3165635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27" name="Oval 126">
            <a:extLst>
              <a:ext uri="{FF2B5EF4-FFF2-40B4-BE49-F238E27FC236}">
                <a16:creationId xmlns:a16="http://schemas.microsoft.com/office/drawing/2014/main" id="{71072580-B981-4EBB-9DD3-CB1E5555CAD9}"/>
              </a:ext>
            </a:extLst>
          </p:cNvPr>
          <p:cNvSpPr/>
          <p:nvPr/>
        </p:nvSpPr>
        <p:spPr>
          <a:xfrm>
            <a:off x="3995936" y="1340768"/>
            <a:ext cx="198934" cy="288032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C4ABF3F4-7059-4306-B8A3-3E7ADFECA79C}"/>
              </a:ext>
            </a:extLst>
          </p:cNvPr>
          <p:cNvSpPr/>
          <p:nvPr/>
        </p:nvSpPr>
        <p:spPr>
          <a:xfrm>
            <a:off x="4277823" y="1340768"/>
            <a:ext cx="198934" cy="288032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819CA867-EC1E-47CF-A119-070AA99AB850}"/>
              </a:ext>
            </a:extLst>
          </p:cNvPr>
          <p:cNvSpPr/>
          <p:nvPr/>
        </p:nvSpPr>
        <p:spPr>
          <a:xfrm>
            <a:off x="5123484" y="1340768"/>
            <a:ext cx="198934" cy="288032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3F69E78-CD49-48A7-9E72-496EB5DEFB8D}"/>
              </a:ext>
            </a:extLst>
          </p:cNvPr>
          <p:cNvSpPr/>
          <p:nvPr/>
        </p:nvSpPr>
        <p:spPr>
          <a:xfrm>
            <a:off x="5405371" y="1340768"/>
            <a:ext cx="198934" cy="288032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7B8FEACF-5A44-4725-9C33-B8D61C81A40D}"/>
              </a:ext>
            </a:extLst>
          </p:cNvPr>
          <p:cNvSpPr/>
          <p:nvPr/>
        </p:nvSpPr>
        <p:spPr>
          <a:xfrm>
            <a:off x="4559710" y="1340768"/>
            <a:ext cx="198934" cy="288032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EBA555F6-A637-406B-90FE-878220D8CD11}"/>
              </a:ext>
            </a:extLst>
          </p:cNvPr>
          <p:cNvSpPr/>
          <p:nvPr/>
        </p:nvSpPr>
        <p:spPr>
          <a:xfrm>
            <a:off x="4841597" y="1340768"/>
            <a:ext cx="198934" cy="288032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66F85138-F07A-4236-A288-8C99397201AE}"/>
              </a:ext>
            </a:extLst>
          </p:cNvPr>
          <p:cNvSpPr/>
          <p:nvPr/>
        </p:nvSpPr>
        <p:spPr>
          <a:xfrm>
            <a:off x="5687258" y="1340768"/>
            <a:ext cx="198934" cy="288032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86440AB5-27F0-43A9-B143-E579D2DCBA25}"/>
              </a:ext>
            </a:extLst>
          </p:cNvPr>
          <p:cNvSpPr/>
          <p:nvPr/>
        </p:nvSpPr>
        <p:spPr>
          <a:xfrm>
            <a:off x="5969145" y="1340768"/>
            <a:ext cx="198934" cy="288032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79DE739C-F183-4C06-8467-18FE716CD6B3}"/>
              </a:ext>
            </a:extLst>
          </p:cNvPr>
          <p:cNvSpPr/>
          <p:nvPr/>
        </p:nvSpPr>
        <p:spPr>
          <a:xfrm>
            <a:off x="6251032" y="1340768"/>
            <a:ext cx="198934" cy="288032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53FF85C-F4B2-43CA-B6B0-4820196B949B}"/>
              </a:ext>
            </a:extLst>
          </p:cNvPr>
          <p:cNvSpPr/>
          <p:nvPr/>
        </p:nvSpPr>
        <p:spPr>
          <a:xfrm>
            <a:off x="6532921" y="1340768"/>
            <a:ext cx="198934" cy="288032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A49581F-9676-47E4-91D9-869AE3B4E35A}"/>
              </a:ext>
            </a:extLst>
          </p:cNvPr>
          <p:cNvGrpSpPr/>
          <p:nvPr/>
        </p:nvGrpSpPr>
        <p:grpSpPr>
          <a:xfrm>
            <a:off x="3995936" y="1699410"/>
            <a:ext cx="2735919" cy="288032"/>
            <a:chOff x="628650" y="1727932"/>
            <a:chExt cx="2735919" cy="288032"/>
          </a:xfrm>
          <a:noFill/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D8556D6A-0D72-4A8A-9DC4-CF262CEC746C}"/>
                </a:ext>
              </a:extLst>
            </p:cNvPr>
            <p:cNvSpPr/>
            <p:nvPr/>
          </p:nvSpPr>
          <p:spPr>
            <a:xfrm>
              <a:off x="628650" y="1727932"/>
              <a:ext cx="198934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5D56053-6821-47DD-9A49-FD75A2600EFB}"/>
                </a:ext>
              </a:extLst>
            </p:cNvPr>
            <p:cNvSpPr/>
            <p:nvPr/>
          </p:nvSpPr>
          <p:spPr>
            <a:xfrm>
              <a:off x="910537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FF69C5C2-8EC1-4CC6-85DA-CDE7EAED74D7}"/>
                </a:ext>
              </a:extLst>
            </p:cNvPr>
            <p:cNvSpPr/>
            <p:nvPr/>
          </p:nvSpPr>
          <p:spPr>
            <a:xfrm>
              <a:off x="1756198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5EB4F03-8A3A-46B4-85FC-2524F92D7F24}"/>
                </a:ext>
              </a:extLst>
            </p:cNvPr>
            <p:cNvSpPr/>
            <p:nvPr/>
          </p:nvSpPr>
          <p:spPr>
            <a:xfrm>
              <a:off x="2038085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DAED7E66-A604-4F06-8016-FF523AD9E4A3}"/>
                </a:ext>
              </a:extLst>
            </p:cNvPr>
            <p:cNvSpPr/>
            <p:nvPr/>
          </p:nvSpPr>
          <p:spPr>
            <a:xfrm>
              <a:off x="1192424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95268D19-8225-4D80-A6AF-07BBA9789CBE}"/>
                </a:ext>
              </a:extLst>
            </p:cNvPr>
            <p:cNvSpPr/>
            <p:nvPr/>
          </p:nvSpPr>
          <p:spPr>
            <a:xfrm>
              <a:off x="1474311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F4C58687-3FF1-45C2-A254-D077BD80A21D}"/>
                </a:ext>
              </a:extLst>
            </p:cNvPr>
            <p:cNvSpPr/>
            <p:nvPr/>
          </p:nvSpPr>
          <p:spPr>
            <a:xfrm>
              <a:off x="2319972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05AA5C3-5148-4005-97E4-12E1181256B9}"/>
                </a:ext>
              </a:extLst>
            </p:cNvPr>
            <p:cNvSpPr/>
            <p:nvPr/>
          </p:nvSpPr>
          <p:spPr>
            <a:xfrm>
              <a:off x="2601859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CF63459-4638-4A40-89FB-D0BB13C9DC0B}"/>
                </a:ext>
              </a:extLst>
            </p:cNvPr>
            <p:cNvSpPr/>
            <p:nvPr/>
          </p:nvSpPr>
          <p:spPr>
            <a:xfrm>
              <a:off x="2883746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DD90D87-8D6B-4135-90D2-01C13E1550DB}"/>
                </a:ext>
              </a:extLst>
            </p:cNvPr>
            <p:cNvSpPr/>
            <p:nvPr/>
          </p:nvSpPr>
          <p:spPr>
            <a:xfrm>
              <a:off x="3165635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8975F798-662E-4FC2-906B-F07793A76D00}"/>
              </a:ext>
            </a:extLst>
          </p:cNvPr>
          <p:cNvGrpSpPr/>
          <p:nvPr/>
        </p:nvGrpSpPr>
        <p:grpSpPr>
          <a:xfrm>
            <a:off x="3995936" y="2042016"/>
            <a:ext cx="2735919" cy="288032"/>
            <a:chOff x="628650" y="1727932"/>
            <a:chExt cx="2735919" cy="288032"/>
          </a:xfrm>
          <a:noFill/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C97D5037-7668-44E2-9323-5C0C690E10FC}"/>
                </a:ext>
              </a:extLst>
            </p:cNvPr>
            <p:cNvSpPr/>
            <p:nvPr/>
          </p:nvSpPr>
          <p:spPr>
            <a:xfrm>
              <a:off x="628650" y="1727932"/>
              <a:ext cx="198934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6413FC30-1CBF-4FD6-B2B2-9780512F2631}"/>
                </a:ext>
              </a:extLst>
            </p:cNvPr>
            <p:cNvSpPr/>
            <p:nvPr/>
          </p:nvSpPr>
          <p:spPr>
            <a:xfrm>
              <a:off x="910537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2DA881C3-AF76-488B-BF82-822E2735FABA}"/>
                </a:ext>
              </a:extLst>
            </p:cNvPr>
            <p:cNvSpPr/>
            <p:nvPr/>
          </p:nvSpPr>
          <p:spPr>
            <a:xfrm>
              <a:off x="1756198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FC3281C-D95B-4845-9914-250B5B640DA4}"/>
                </a:ext>
              </a:extLst>
            </p:cNvPr>
            <p:cNvSpPr/>
            <p:nvPr/>
          </p:nvSpPr>
          <p:spPr>
            <a:xfrm>
              <a:off x="2038085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211D4D67-ADD2-443D-AF41-6153BE00A900}"/>
                </a:ext>
              </a:extLst>
            </p:cNvPr>
            <p:cNvSpPr/>
            <p:nvPr/>
          </p:nvSpPr>
          <p:spPr>
            <a:xfrm>
              <a:off x="1192424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8FE46CE-D277-419F-8CD7-104CF13253E7}"/>
                </a:ext>
              </a:extLst>
            </p:cNvPr>
            <p:cNvSpPr/>
            <p:nvPr/>
          </p:nvSpPr>
          <p:spPr>
            <a:xfrm>
              <a:off x="1474311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C58A6336-DFF8-492E-8F65-CB4B80DFF001}"/>
                </a:ext>
              </a:extLst>
            </p:cNvPr>
            <p:cNvSpPr/>
            <p:nvPr/>
          </p:nvSpPr>
          <p:spPr>
            <a:xfrm>
              <a:off x="2319972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0BBD665A-8F72-48CE-93FF-A7C050F37CEA}"/>
                </a:ext>
              </a:extLst>
            </p:cNvPr>
            <p:cNvSpPr/>
            <p:nvPr/>
          </p:nvSpPr>
          <p:spPr>
            <a:xfrm>
              <a:off x="2601859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4D913EF7-7E09-442B-9E21-05A9C07A2A1E}"/>
                </a:ext>
              </a:extLst>
            </p:cNvPr>
            <p:cNvSpPr/>
            <p:nvPr/>
          </p:nvSpPr>
          <p:spPr>
            <a:xfrm>
              <a:off x="2883746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21493214-06A0-4773-AB65-E08B1BD2584D}"/>
                </a:ext>
              </a:extLst>
            </p:cNvPr>
            <p:cNvSpPr/>
            <p:nvPr/>
          </p:nvSpPr>
          <p:spPr>
            <a:xfrm>
              <a:off x="3165635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515B92C-CB49-4BA7-98FD-42F8E40BE7F8}"/>
              </a:ext>
            </a:extLst>
          </p:cNvPr>
          <p:cNvGrpSpPr/>
          <p:nvPr/>
        </p:nvGrpSpPr>
        <p:grpSpPr>
          <a:xfrm>
            <a:off x="3995936" y="2397760"/>
            <a:ext cx="2735919" cy="288032"/>
            <a:chOff x="628650" y="1727932"/>
            <a:chExt cx="2735919" cy="288032"/>
          </a:xfrm>
          <a:noFill/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2ED4CE77-A7FB-467E-A207-44258BDCBFD6}"/>
                </a:ext>
              </a:extLst>
            </p:cNvPr>
            <p:cNvSpPr/>
            <p:nvPr/>
          </p:nvSpPr>
          <p:spPr>
            <a:xfrm>
              <a:off x="628650" y="1727932"/>
              <a:ext cx="198934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DFD558CF-39F5-469F-9395-4ADE7B94AB29}"/>
                </a:ext>
              </a:extLst>
            </p:cNvPr>
            <p:cNvSpPr/>
            <p:nvPr/>
          </p:nvSpPr>
          <p:spPr>
            <a:xfrm>
              <a:off x="910537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9581871-ECAD-4B6C-9984-F77F9ACF37F3}"/>
                </a:ext>
              </a:extLst>
            </p:cNvPr>
            <p:cNvSpPr/>
            <p:nvPr/>
          </p:nvSpPr>
          <p:spPr>
            <a:xfrm>
              <a:off x="1756198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9EB4546C-1BB3-48BA-B639-105E0894F84E}"/>
                </a:ext>
              </a:extLst>
            </p:cNvPr>
            <p:cNvSpPr/>
            <p:nvPr/>
          </p:nvSpPr>
          <p:spPr>
            <a:xfrm>
              <a:off x="2038085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A4B4D25-CB44-4DAD-B202-5B69C6A84249}"/>
                </a:ext>
              </a:extLst>
            </p:cNvPr>
            <p:cNvSpPr/>
            <p:nvPr/>
          </p:nvSpPr>
          <p:spPr>
            <a:xfrm>
              <a:off x="1192424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9C635E79-1A06-40A7-9835-DE909ECC66CF}"/>
                </a:ext>
              </a:extLst>
            </p:cNvPr>
            <p:cNvSpPr/>
            <p:nvPr/>
          </p:nvSpPr>
          <p:spPr>
            <a:xfrm>
              <a:off x="1474311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D6062A83-0F1E-4654-B799-47CA9D835F17}"/>
                </a:ext>
              </a:extLst>
            </p:cNvPr>
            <p:cNvSpPr/>
            <p:nvPr/>
          </p:nvSpPr>
          <p:spPr>
            <a:xfrm>
              <a:off x="2319972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45CD1880-AEC0-4135-B1C8-F10DD01F3D73}"/>
                </a:ext>
              </a:extLst>
            </p:cNvPr>
            <p:cNvSpPr/>
            <p:nvPr/>
          </p:nvSpPr>
          <p:spPr>
            <a:xfrm>
              <a:off x="2601859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2276BD52-6F45-478B-95D1-CC4C5A25D8E1}"/>
                </a:ext>
              </a:extLst>
            </p:cNvPr>
            <p:cNvSpPr/>
            <p:nvPr/>
          </p:nvSpPr>
          <p:spPr>
            <a:xfrm>
              <a:off x="2883746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11D5A56C-22BE-4DFB-BC88-625301464E0F}"/>
                </a:ext>
              </a:extLst>
            </p:cNvPr>
            <p:cNvSpPr/>
            <p:nvPr/>
          </p:nvSpPr>
          <p:spPr>
            <a:xfrm>
              <a:off x="3165635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83CC4844-F503-4936-9197-9C1D8F076223}"/>
              </a:ext>
            </a:extLst>
          </p:cNvPr>
          <p:cNvGrpSpPr/>
          <p:nvPr/>
        </p:nvGrpSpPr>
        <p:grpSpPr>
          <a:xfrm>
            <a:off x="3995936" y="2753804"/>
            <a:ext cx="2735919" cy="288032"/>
            <a:chOff x="628650" y="1727932"/>
            <a:chExt cx="2735919" cy="288032"/>
          </a:xfrm>
          <a:noFill/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6DC44A4-98E7-4927-AFF3-20078F270A6C}"/>
                </a:ext>
              </a:extLst>
            </p:cNvPr>
            <p:cNvSpPr/>
            <p:nvPr/>
          </p:nvSpPr>
          <p:spPr>
            <a:xfrm>
              <a:off x="628650" y="1727932"/>
              <a:ext cx="198934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A278C273-1865-4272-9CC9-E6BC2194222D}"/>
                </a:ext>
              </a:extLst>
            </p:cNvPr>
            <p:cNvSpPr/>
            <p:nvPr/>
          </p:nvSpPr>
          <p:spPr>
            <a:xfrm>
              <a:off x="910537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2A26AE1D-2165-4F3B-B9E1-878CAFB17973}"/>
                </a:ext>
              </a:extLst>
            </p:cNvPr>
            <p:cNvSpPr/>
            <p:nvPr/>
          </p:nvSpPr>
          <p:spPr>
            <a:xfrm>
              <a:off x="1756198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F6C40992-DAC2-434A-99A1-11EE3FD40EF9}"/>
                </a:ext>
              </a:extLst>
            </p:cNvPr>
            <p:cNvSpPr/>
            <p:nvPr/>
          </p:nvSpPr>
          <p:spPr>
            <a:xfrm>
              <a:off x="2038085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6A7F8EAA-2A72-4FA3-A43F-D2CCCBD3DB4F}"/>
                </a:ext>
              </a:extLst>
            </p:cNvPr>
            <p:cNvSpPr/>
            <p:nvPr/>
          </p:nvSpPr>
          <p:spPr>
            <a:xfrm>
              <a:off x="1192424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C1C6F703-5BC6-49C3-AF20-817242B03D5B}"/>
                </a:ext>
              </a:extLst>
            </p:cNvPr>
            <p:cNvSpPr/>
            <p:nvPr/>
          </p:nvSpPr>
          <p:spPr>
            <a:xfrm>
              <a:off x="1474311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06B73945-BE20-4D6B-969A-48C087D06FD8}"/>
                </a:ext>
              </a:extLst>
            </p:cNvPr>
            <p:cNvSpPr/>
            <p:nvPr/>
          </p:nvSpPr>
          <p:spPr>
            <a:xfrm>
              <a:off x="2319972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47BC1687-F071-41F3-AF12-4C46A7A9E439}"/>
                </a:ext>
              </a:extLst>
            </p:cNvPr>
            <p:cNvSpPr/>
            <p:nvPr/>
          </p:nvSpPr>
          <p:spPr>
            <a:xfrm>
              <a:off x="2601859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161DF031-8D12-4796-A111-335C33CC4109}"/>
                </a:ext>
              </a:extLst>
            </p:cNvPr>
            <p:cNvSpPr/>
            <p:nvPr/>
          </p:nvSpPr>
          <p:spPr>
            <a:xfrm>
              <a:off x="2883746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BE42C888-A8B2-4E7E-A4F8-1B9F31F987D3}"/>
                </a:ext>
              </a:extLst>
            </p:cNvPr>
            <p:cNvSpPr/>
            <p:nvPr/>
          </p:nvSpPr>
          <p:spPr>
            <a:xfrm>
              <a:off x="3165635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792AACA7-D2DA-4AB8-9307-D14B20D6DF19}"/>
              </a:ext>
            </a:extLst>
          </p:cNvPr>
          <p:cNvGrpSpPr/>
          <p:nvPr/>
        </p:nvGrpSpPr>
        <p:grpSpPr>
          <a:xfrm>
            <a:off x="3995936" y="3109849"/>
            <a:ext cx="2735919" cy="288032"/>
            <a:chOff x="628650" y="1727932"/>
            <a:chExt cx="2735919" cy="288032"/>
          </a:xfrm>
          <a:noFill/>
        </p:grpSpPr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7D1A2E3-1C23-4DF7-9178-8AC52B649641}"/>
                </a:ext>
              </a:extLst>
            </p:cNvPr>
            <p:cNvSpPr/>
            <p:nvPr/>
          </p:nvSpPr>
          <p:spPr>
            <a:xfrm>
              <a:off x="628650" y="1727932"/>
              <a:ext cx="198934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D89559B3-1F50-4FD5-8C21-F73D0D805814}"/>
                </a:ext>
              </a:extLst>
            </p:cNvPr>
            <p:cNvSpPr/>
            <p:nvPr/>
          </p:nvSpPr>
          <p:spPr>
            <a:xfrm>
              <a:off x="910537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E588269-CC82-4A90-BC5D-E8B8595E5343}"/>
                </a:ext>
              </a:extLst>
            </p:cNvPr>
            <p:cNvSpPr/>
            <p:nvPr/>
          </p:nvSpPr>
          <p:spPr>
            <a:xfrm>
              <a:off x="1756198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8D898CBF-0EA1-4C1D-A200-375FFB04274A}"/>
                </a:ext>
              </a:extLst>
            </p:cNvPr>
            <p:cNvSpPr/>
            <p:nvPr/>
          </p:nvSpPr>
          <p:spPr>
            <a:xfrm>
              <a:off x="2038085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28554191-2A22-4444-B670-01066EB5F857}"/>
                </a:ext>
              </a:extLst>
            </p:cNvPr>
            <p:cNvSpPr/>
            <p:nvPr/>
          </p:nvSpPr>
          <p:spPr>
            <a:xfrm>
              <a:off x="1192424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2AF1C1A9-9B6D-4924-A43D-D16560E22430}"/>
                </a:ext>
              </a:extLst>
            </p:cNvPr>
            <p:cNvSpPr/>
            <p:nvPr/>
          </p:nvSpPr>
          <p:spPr>
            <a:xfrm>
              <a:off x="1474311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C455BF8B-EE69-4361-976E-A5ED188A7C52}"/>
                </a:ext>
              </a:extLst>
            </p:cNvPr>
            <p:cNvSpPr/>
            <p:nvPr/>
          </p:nvSpPr>
          <p:spPr>
            <a:xfrm>
              <a:off x="2319972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78DCE9F6-D9BE-4FAB-AAB7-ABAF85EA6D84}"/>
                </a:ext>
              </a:extLst>
            </p:cNvPr>
            <p:cNvSpPr/>
            <p:nvPr/>
          </p:nvSpPr>
          <p:spPr>
            <a:xfrm>
              <a:off x="2601859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BD17F46A-6D4E-4C2B-A936-287D23D9F431}"/>
                </a:ext>
              </a:extLst>
            </p:cNvPr>
            <p:cNvSpPr/>
            <p:nvPr/>
          </p:nvSpPr>
          <p:spPr>
            <a:xfrm>
              <a:off x="2883746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3842E1F8-46D6-4AF8-A86A-9CEEB706F2E8}"/>
                </a:ext>
              </a:extLst>
            </p:cNvPr>
            <p:cNvSpPr/>
            <p:nvPr/>
          </p:nvSpPr>
          <p:spPr>
            <a:xfrm>
              <a:off x="3165635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96E8FD9B-339C-46A5-8578-857E244C57AA}"/>
              </a:ext>
            </a:extLst>
          </p:cNvPr>
          <p:cNvGrpSpPr/>
          <p:nvPr/>
        </p:nvGrpSpPr>
        <p:grpSpPr>
          <a:xfrm>
            <a:off x="3995936" y="3468491"/>
            <a:ext cx="2735919" cy="288032"/>
            <a:chOff x="628650" y="1727932"/>
            <a:chExt cx="2735919" cy="288032"/>
          </a:xfrm>
          <a:noFill/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ED475D0A-68F5-4CF4-BA13-0ECCE6C4777A}"/>
                </a:ext>
              </a:extLst>
            </p:cNvPr>
            <p:cNvSpPr/>
            <p:nvPr/>
          </p:nvSpPr>
          <p:spPr>
            <a:xfrm>
              <a:off x="628650" y="1727932"/>
              <a:ext cx="198934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39B53669-C6DB-423B-92AF-F96141F63EAF}"/>
                </a:ext>
              </a:extLst>
            </p:cNvPr>
            <p:cNvSpPr/>
            <p:nvPr/>
          </p:nvSpPr>
          <p:spPr>
            <a:xfrm>
              <a:off x="910537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A395898F-063E-44F6-B9E6-2BFF414D0241}"/>
                </a:ext>
              </a:extLst>
            </p:cNvPr>
            <p:cNvSpPr/>
            <p:nvPr/>
          </p:nvSpPr>
          <p:spPr>
            <a:xfrm>
              <a:off x="1756198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CF04D63D-51F0-4AB9-93A6-BC5070C7D36A}"/>
                </a:ext>
              </a:extLst>
            </p:cNvPr>
            <p:cNvSpPr/>
            <p:nvPr/>
          </p:nvSpPr>
          <p:spPr>
            <a:xfrm>
              <a:off x="2038085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5A66AA3F-3608-4AF4-9EDE-02EFBE6980A7}"/>
                </a:ext>
              </a:extLst>
            </p:cNvPr>
            <p:cNvSpPr/>
            <p:nvPr/>
          </p:nvSpPr>
          <p:spPr>
            <a:xfrm>
              <a:off x="1192424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EA7989D1-F941-4825-B3EC-1A0A60B3E69A}"/>
                </a:ext>
              </a:extLst>
            </p:cNvPr>
            <p:cNvSpPr/>
            <p:nvPr/>
          </p:nvSpPr>
          <p:spPr>
            <a:xfrm>
              <a:off x="1474311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CFC8043C-54FD-4A07-ABEE-36E45F5685DC}"/>
                </a:ext>
              </a:extLst>
            </p:cNvPr>
            <p:cNvSpPr/>
            <p:nvPr/>
          </p:nvSpPr>
          <p:spPr>
            <a:xfrm>
              <a:off x="2319972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67ED5CB8-8FE9-41CD-8B0E-94AD3E62C6DC}"/>
                </a:ext>
              </a:extLst>
            </p:cNvPr>
            <p:cNvSpPr/>
            <p:nvPr/>
          </p:nvSpPr>
          <p:spPr>
            <a:xfrm>
              <a:off x="2601859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9004CC36-39DE-4FBA-97A8-06FF7F03D662}"/>
                </a:ext>
              </a:extLst>
            </p:cNvPr>
            <p:cNvSpPr/>
            <p:nvPr/>
          </p:nvSpPr>
          <p:spPr>
            <a:xfrm>
              <a:off x="2883746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500BDA3D-EDA3-46ED-8EA1-DED3495B9CC8}"/>
                </a:ext>
              </a:extLst>
            </p:cNvPr>
            <p:cNvSpPr/>
            <p:nvPr/>
          </p:nvSpPr>
          <p:spPr>
            <a:xfrm>
              <a:off x="3165635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DDDE331-0531-45DB-8FF8-F25F89CAC263}"/>
              </a:ext>
            </a:extLst>
          </p:cNvPr>
          <p:cNvGrpSpPr/>
          <p:nvPr/>
        </p:nvGrpSpPr>
        <p:grpSpPr>
          <a:xfrm>
            <a:off x="3995936" y="3811097"/>
            <a:ext cx="2735919" cy="288032"/>
            <a:chOff x="628650" y="1727932"/>
            <a:chExt cx="2735919" cy="288032"/>
          </a:xfrm>
          <a:noFill/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E5103337-DD58-4F63-BD15-366065B8BCF6}"/>
                </a:ext>
              </a:extLst>
            </p:cNvPr>
            <p:cNvSpPr/>
            <p:nvPr/>
          </p:nvSpPr>
          <p:spPr>
            <a:xfrm>
              <a:off x="628650" y="1727932"/>
              <a:ext cx="198934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1DC5ED62-65B5-4C71-A694-0165BD85981A}"/>
                </a:ext>
              </a:extLst>
            </p:cNvPr>
            <p:cNvSpPr/>
            <p:nvPr/>
          </p:nvSpPr>
          <p:spPr>
            <a:xfrm>
              <a:off x="910537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4F03F775-E412-47BD-8DAB-367251204555}"/>
                </a:ext>
              </a:extLst>
            </p:cNvPr>
            <p:cNvSpPr/>
            <p:nvPr/>
          </p:nvSpPr>
          <p:spPr>
            <a:xfrm>
              <a:off x="1756198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4F75A51A-8C00-432A-991A-1432AEAAF03D}"/>
                </a:ext>
              </a:extLst>
            </p:cNvPr>
            <p:cNvSpPr/>
            <p:nvPr/>
          </p:nvSpPr>
          <p:spPr>
            <a:xfrm>
              <a:off x="2038085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658BC67C-283D-40E7-8D68-5C9182366C01}"/>
                </a:ext>
              </a:extLst>
            </p:cNvPr>
            <p:cNvSpPr/>
            <p:nvPr/>
          </p:nvSpPr>
          <p:spPr>
            <a:xfrm>
              <a:off x="1192424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8B5472B5-B6E3-4E53-A5F0-1F96445587C3}"/>
                </a:ext>
              </a:extLst>
            </p:cNvPr>
            <p:cNvSpPr/>
            <p:nvPr/>
          </p:nvSpPr>
          <p:spPr>
            <a:xfrm>
              <a:off x="1474311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5E9208EA-4AC5-4897-B888-36D93F2F3C0F}"/>
                </a:ext>
              </a:extLst>
            </p:cNvPr>
            <p:cNvSpPr/>
            <p:nvPr/>
          </p:nvSpPr>
          <p:spPr>
            <a:xfrm>
              <a:off x="2319972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68AAF3C4-51FF-4850-BA52-CD186024F525}"/>
                </a:ext>
              </a:extLst>
            </p:cNvPr>
            <p:cNvSpPr/>
            <p:nvPr/>
          </p:nvSpPr>
          <p:spPr>
            <a:xfrm>
              <a:off x="2601859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44BEE656-96F3-4D0D-86F4-34D52F9CBA8A}"/>
                </a:ext>
              </a:extLst>
            </p:cNvPr>
            <p:cNvSpPr/>
            <p:nvPr/>
          </p:nvSpPr>
          <p:spPr>
            <a:xfrm>
              <a:off x="2883746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1A08A293-5096-46FE-A6E5-871CB3B0DF60}"/>
                </a:ext>
              </a:extLst>
            </p:cNvPr>
            <p:cNvSpPr/>
            <p:nvPr/>
          </p:nvSpPr>
          <p:spPr>
            <a:xfrm>
              <a:off x="3165635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EDBDD17B-8EFB-4910-B0DA-D851DE4030DB}"/>
              </a:ext>
            </a:extLst>
          </p:cNvPr>
          <p:cNvGrpSpPr/>
          <p:nvPr/>
        </p:nvGrpSpPr>
        <p:grpSpPr>
          <a:xfrm>
            <a:off x="3995936" y="4166841"/>
            <a:ext cx="2735919" cy="288032"/>
            <a:chOff x="628650" y="1727932"/>
            <a:chExt cx="2735919" cy="288032"/>
          </a:xfrm>
          <a:noFill/>
        </p:grpSpPr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2F58CDA2-87BB-4E13-8CBF-5D22B57E7564}"/>
                </a:ext>
              </a:extLst>
            </p:cNvPr>
            <p:cNvSpPr/>
            <p:nvPr/>
          </p:nvSpPr>
          <p:spPr>
            <a:xfrm>
              <a:off x="628650" y="1727932"/>
              <a:ext cx="198934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234CFA15-9FE8-4F05-A32C-D347327541E3}"/>
                </a:ext>
              </a:extLst>
            </p:cNvPr>
            <p:cNvSpPr/>
            <p:nvPr/>
          </p:nvSpPr>
          <p:spPr>
            <a:xfrm>
              <a:off x="910537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86B35E4C-16AE-4ADA-B828-86D104D4FD54}"/>
                </a:ext>
              </a:extLst>
            </p:cNvPr>
            <p:cNvSpPr/>
            <p:nvPr/>
          </p:nvSpPr>
          <p:spPr>
            <a:xfrm>
              <a:off x="1756198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67853078-6315-4674-9ABA-EB85C2924B50}"/>
                </a:ext>
              </a:extLst>
            </p:cNvPr>
            <p:cNvSpPr/>
            <p:nvPr/>
          </p:nvSpPr>
          <p:spPr>
            <a:xfrm>
              <a:off x="2038085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7AB0FFB9-8821-4947-AA6E-07BB6A6B5576}"/>
                </a:ext>
              </a:extLst>
            </p:cNvPr>
            <p:cNvSpPr/>
            <p:nvPr/>
          </p:nvSpPr>
          <p:spPr>
            <a:xfrm>
              <a:off x="1192424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1F8601D4-E6D0-4C6F-802D-864B5C426E4F}"/>
                </a:ext>
              </a:extLst>
            </p:cNvPr>
            <p:cNvSpPr/>
            <p:nvPr/>
          </p:nvSpPr>
          <p:spPr>
            <a:xfrm>
              <a:off x="1474311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47899905-D18F-4334-B0B2-E84E5246EBEB}"/>
                </a:ext>
              </a:extLst>
            </p:cNvPr>
            <p:cNvSpPr/>
            <p:nvPr/>
          </p:nvSpPr>
          <p:spPr>
            <a:xfrm>
              <a:off x="2319972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7FB79683-FF33-4EDC-9804-DA9C5AA6337F}"/>
                </a:ext>
              </a:extLst>
            </p:cNvPr>
            <p:cNvSpPr/>
            <p:nvPr/>
          </p:nvSpPr>
          <p:spPr>
            <a:xfrm>
              <a:off x="2601859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43362E4C-7A71-4BE7-9CEE-D4EF358C9A73}"/>
                </a:ext>
              </a:extLst>
            </p:cNvPr>
            <p:cNvSpPr/>
            <p:nvPr/>
          </p:nvSpPr>
          <p:spPr>
            <a:xfrm>
              <a:off x="2883746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4D5CA65D-3158-421D-A354-B1395D606CD6}"/>
                </a:ext>
              </a:extLst>
            </p:cNvPr>
            <p:cNvSpPr/>
            <p:nvPr/>
          </p:nvSpPr>
          <p:spPr>
            <a:xfrm>
              <a:off x="3165635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E2176C0E-7DA4-44C3-A519-F01A193398F4}"/>
              </a:ext>
            </a:extLst>
          </p:cNvPr>
          <p:cNvGrpSpPr/>
          <p:nvPr/>
        </p:nvGrpSpPr>
        <p:grpSpPr>
          <a:xfrm>
            <a:off x="3995936" y="4522885"/>
            <a:ext cx="2735919" cy="288032"/>
            <a:chOff x="628650" y="1727932"/>
            <a:chExt cx="2735919" cy="288032"/>
          </a:xfrm>
          <a:noFill/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C8EF30FC-9DCF-4F97-A9B9-F6C27371B23D}"/>
                </a:ext>
              </a:extLst>
            </p:cNvPr>
            <p:cNvSpPr/>
            <p:nvPr/>
          </p:nvSpPr>
          <p:spPr>
            <a:xfrm>
              <a:off x="628650" y="1727932"/>
              <a:ext cx="198934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45F39938-EC87-402F-8609-24C595D6F53B}"/>
                </a:ext>
              </a:extLst>
            </p:cNvPr>
            <p:cNvSpPr/>
            <p:nvPr/>
          </p:nvSpPr>
          <p:spPr>
            <a:xfrm>
              <a:off x="910537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E88BAAB5-4618-4083-94F3-D023EE45FC56}"/>
                </a:ext>
              </a:extLst>
            </p:cNvPr>
            <p:cNvSpPr/>
            <p:nvPr/>
          </p:nvSpPr>
          <p:spPr>
            <a:xfrm>
              <a:off x="1756198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BB993312-BC8D-4C20-BEE4-5E6CD5332174}"/>
                </a:ext>
              </a:extLst>
            </p:cNvPr>
            <p:cNvSpPr/>
            <p:nvPr/>
          </p:nvSpPr>
          <p:spPr>
            <a:xfrm>
              <a:off x="2038085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D4B43F0C-EE08-4FFE-BA08-9CA34FFEE27D}"/>
                </a:ext>
              </a:extLst>
            </p:cNvPr>
            <p:cNvSpPr/>
            <p:nvPr/>
          </p:nvSpPr>
          <p:spPr>
            <a:xfrm>
              <a:off x="1192424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1D96CDF1-1466-45B5-911C-ECCB08814243}"/>
                </a:ext>
              </a:extLst>
            </p:cNvPr>
            <p:cNvSpPr/>
            <p:nvPr/>
          </p:nvSpPr>
          <p:spPr>
            <a:xfrm>
              <a:off x="1474311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D24CB494-4F4F-44BD-BEA9-95977D5F314A}"/>
                </a:ext>
              </a:extLst>
            </p:cNvPr>
            <p:cNvSpPr/>
            <p:nvPr/>
          </p:nvSpPr>
          <p:spPr>
            <a:xfrm>
              <a:off x="2319972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404F6224-16CA-4963-88A8-FD20C871CF3A}"/>
                </a:ext>
              </a:extLst>
            </p:cNvPr>
            <p:cNvSpPr/>
            <p:nvPr/>
          </p:nvSpPr>
          <p:spPr>
            <a:xfrm>
              <a:off x="2601859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207A6C02-C9EB-4A72-952C-271CA3F4AB92}"/>
                </a:ext>
              </a:extLst>
            </p:cNvPr>
            <p:cNvSpPr/>
            <p:nvPr/>
          </p:nvSpPr>
          <p:spPr>
            <a:xfrm>
              <a:off x="2883746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13A1C5C-C5B8-4240-9220-8FDD87EC0277}"/>
                </a:ext>
              </a:extLst>
            </p:cNvPr>
            <p:cNvSpPr/>
            <p:nvPr/>
          </p:nvSpPr>
          <p:spPr>
            <a:xfrm>
              <a:off x="3165635" y="1727932"/>
              <a:ext cx="198934" cy="288032"/>
            </a:xfrm>
            <a:prstGeom prst="ellips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587187B9-5074-4208-9F00-6DB2AE63B0F2}"/>
              </a:ext>
            </a:extLst>
          </p:cNvPr>
          <p:cNvSpPr txBox="1"/>
          <p:nvPr/>
        </p:nvSpPr>
        <p:spPr>
          <a:xfrm>
            <a:off x="469756" y="5013177"/>
            <a:ext cx="804559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 person in 100 has disease, 99 don’t (this is the ground truth, that we might guess based on other populations, but we don’t know for this set of 100).</a:t>
            </a:r>
          </a:p>
          <a:p>
            <a:r>
              <a:rPr lang="en-US" sz="1400" dirty="0"/>
              <a:t>Test is 100 percent sensitive, 95 % specific – so 1 true positive, 0.95*99 ~ 94 true negatives, 5 false positives. </a:t>
            </a:r>
          </a:p>
          <a:p>
            <a:r>
              <a:rPr lang="en-US" sz="1400" dirty="0"/>
              <a:t>Yet, positive predictive value (PPV) is only 1 in 6 = 16.7 percent</a:t>
            </a:r>
            <a:endParaRPr lang="en-CA" sz="1400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2B41E101-D36A-4655-BDF3-7DAE61081E33}"/>
              </a:ext>
            </a:extLst>
          </p:cNvPr>
          <p:cNvSpPr txBox="1"/>
          <p:nvPr/>
        </p:nvSpPr>
        <p:spPr>
          <a:xfrm>
            <a:off x="7013744" y="1572446"/>
            <a:ext cx="193365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Sensitivity = True test-positives/(Total number of people with disease)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Specificity = True test-negatives/(Total number of healthy people)</a:t>
            </a:r>
          </a:p>
          <a:p>
            <a:endParaRPr lang="en-US" sz="1400" dirty="0"/>
          </a:p>
          <a:p>
            <a:r>
              <a:rPr lang="en-US" sz="1400" dirty="0"/>
              <a:t>PPV=Test-positives with disease/Total number of test positives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576909453"/>
      </p:ext>
    </p:extLst>
  </p:cSld>
  <p:clrMapOvr>
    <a:masterClrMapping/>
  </p:clrMapOvr>
</p:sld>
</file>

<file path=ppt/theme/theme1.xml><?xml version="1.0" encoding="utf-8"?>
<a:theme xmlns:a="http://schemas.openxmlformats.org/drawingml/2006/main" name="t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23027</TotalTime>
  <Words>134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McGill Sans</vt:lpstr>
      <vt:lpstr>tit</vt:lpstr>
      <vt:lpstr>1_tit</vt:lpstr>
      <vt:lpstr>PowerPoint Presentation</vt:lpstr>
      <vt:lpstr>Example of ROC curve with real data</vt:lpstr>
      <vt:lpstr>Test interpretation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MB</dc:creator>
  <cp:lastModifiedBy>Suresh Krishna</cp:lastModifiedBy>
  <cp:revision>443</cp:revision>
  <dcterms:created xsi:type="dcterms:W3CDTF">2012-07-29T21:09:29Z</dcterms:created>
  <dcterms:modified xsi:type="dcterms:W3CDTF">2023-11-06T00:45:34Z</dcterms:modified>
</cp:coreProperties>
</file>