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429C4-6410-A456-417A-C8FBFF58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234E21-2CFE-90DA-4B8C-CF5346FC5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4BC91-A84C-C8F3-8819-FB61390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1673A-5E58-28E0-3101-B9620E86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E8B64-A4B0-120E-3D15-2D211FE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9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AA155-91CD-034B-6E12-9BC07136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DC20A5-DD2E-EBA1-BF9E-52C8B252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4D85D-39FB-5CDC-3BE9-5FB2BFEC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22EDB-10A2-5A39-135B-3D1E791D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E3449-190F-B98B-26F5-3C8290B9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6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F786A1-D77E-9846-3B6D-D14B4A303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972DA4-7FBA-7E26-3477-7CA990EC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E0DF5-C6E1-C0FB-162B-E32BBDF9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68570-E56F-7B95-7DA9-5CDF6C19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4716C-A448-9FD0-BFDC-C3B004F3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0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C26-CD44-E67D-8D2F-58D3BC5D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4A330-B205-D551-4D69-808A6465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D96EE-034B-9AB1-B067-DE6BA62E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6331CC-D7E4-B8F8-05CD-2EC6A081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7A3866-E0C4-F0AD-D253-001401D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6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90984-EFA9-9687-069D-6785D7FA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927E60-E7A1-72AB-78EC-20F502B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C5AC44-AAC9-CF78-4C2F-83CC8769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26836-68B0-FE77-6EED-BA941C04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1842D-D613-5A4F-4D2F-D1CF08EB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5EC12-7F5E-7E13-8EC2-5C2275B0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FAC06-8729-EBCE-BEC4-DA56BB18E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E2E1AB-099F-ADD3-F4B3-11DB11C1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48842-2608-E078-3E0D-F89F4143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3224F-0330-5FAF-0198-14C3D816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C691C9-1686-A73F-4D4B-1EBDB942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E3E5B-FF46-C864-BD49-AB32CA19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43E552-F2A5-8247-6C95-B515A65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C53A06-452C-FF55-73EB-7D390EC2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8987B0-FED7-A5F6-A8ED-94865EBC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929A80-4649-0D72-1F1B-4DDCF192B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1EA640-4282-6204-E420-2FD5C04D1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01A23B-CDCB-C6E1-2708-26A7799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714683-29A4-7B32-7162-5BF2202F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7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76ADB-293E-4386-829B-BB802944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A6F5C1-2E9F-40E5-58A9-8ACD781E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4ECE46-22A3-CD21-F60B-DA01269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157FBC-F136-94FA-3218-916248CC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2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504DBD-8BCF-FD9B-65D3-E18C6051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14B1C0-1A88-D672-37C2-6AA82DFF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C9F767-0367-BDE9-A63F-38A303D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5FF80-7801-CA85-6B07-A185F3D4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5DD16-D310-00F3-8D85-224E5847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137D69-A7DD-3B5F-4E3B-9CCF309D7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87FF35-52C1-BEC8-E460-B1E5E312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B071AF-238B-CDA2-6C13-D8672AF5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57BDB-639E-4E4A-A8E3-240E5FAD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4C56C-AA1C-7E2B-8704-5B34D7EB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06399A-4A7A-B3C9-CF01-5E5F2BAB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9A1455-4A84-B968-5664-F8279304A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71A742-A6E2-670D-83C7-98361CD1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FB9F8-0E13-33F3-2FD2-8D5CDF1C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457BD3-7F4E-5B14-9247-FFFA1071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F6A24-F7D1-B01D-56ED-2A9D6E3B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ACF63E-7F68-E3C3-79AF-505E8B4AD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F1908-A9B3-1856-2D6C-BE33959D2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71F4-59D6-4122-A7BE-6C743AADCD1C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DCB58-4C2E-51C6-9E7A-7A8C24FDD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9E546B-027E-67EE-66DC-EC4BFE564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2356-2DC7-4D14-B200-6AD2FA325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тообои Лесной медведь купить на Стену — Цены и 3D Фото интерьеров в  Каталоге интернет магазина allstick.ru">
            <a:extLst>
              <a:ext uri="{FF2B5EF4-FFF2-40B4-BE49-F238E27FC236}">
                <a16:creationId xmlns:a16="http://schemas.microsoft.com/office/drawing/2014/main" id="{3593AEB7-F641-99E0-D324-3FA02D74B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7"/>
          <a:stretch/>
        </p:blipFill>
        <p:spPr bwMode="auto">
          <a:xfrm>
            <a:off x="0" y="0"/>
            <a:ext cx="69621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092BA-68B2-7A06-220B-C00487F3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917" y="100609"/>
            <a:ext cx="4961297" cy="847741"/>
          </a:xfrm>
        </p:spPr>
        <p:txBody>
          <a:bodyPr>
            <a:normAutofit fontScale="90000"/>
          </a:bodyPr>
          <a:lstStyle/>
          <a:p>
            <a:r>
              <a:rPr lang="ru-RU" dirty="0"/>
              <a:t>Бурый медведь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05667E-7622-DB71-1F36-5DCF95B41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115" y="1321806"/>
            <a:ext cx="5097100" cy="5435585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Бурый медведь один из самых больших наземных хищников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Продолжительность жизни медведя 20-30 лет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масса от 80 до 600килограмм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медведя достигает 56км в час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медведя от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до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Медведи самцы в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раз больше самок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Летом медведь живет по берегам лесных рек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среди высокой травы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горах-под навесом скал иногда в пещерах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он всеядный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67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Бурый медведь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Surkov</dc:creator>
  <cp:lastModifiedBy>Roman Surkov</cp:lastModifiedBy>
  <cp:revision>2</cp:revision>
  <dcterms:created xsi:type="dcterms:W3CDTF">2024-10-01T20:49:42Z</dcterms:created>
  <dcterms:modified xsi:type="dcterms:W3CDTF">2024-10-01T21:03:47Z</dcterms:modified>
</cp:coreProperties>
</file>