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75" r:id="rId4"/>
    <p:sldId id="258" r:id="rId5"/>
    <p:sldId id="259" r:id="rId6"/>
    <p:sldId id="266" r:id="rId7"/>
    <p:sldId id="276" r:id="rId8"/>
    <p:sldId id="260" r:id="rId9"/>
    <p:sldId id="268" r:id="rId10"/>
    <p:sldId id="269" r:id="rId11"/>
    <p:sldId id="270" r:id="rId12"/>
    <p:sldId id="271" r:id="rId13"/>
    <p:sldId id="272" r:id="rId14"/>
    <p:sldId id="267" r:id="rId15"/>
    <p:sldId id="261" r:id="rId16"/>
    <p:sldId id="26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540-44F3-B6BC-681E18C463C7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40-44F3-B6BC-681E18C463C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27261</c:v>
                </c:pt>
                <c:pt idx="1">
                  <c:v>9925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4-4B29-9063-12A42B9ECAFE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NULL</a:t>
            </a:r>
            <a:r>
              <a:rPr lang="en-US" baseline="0" dirty="0"/>
              <a:t> VALUE DISTRIBUTION ACROSS DATASET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NON-NULL VALUE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P2P</c:v>
                </c:pt>
                <c:pt idx="1">
                  <c:v>OLV</c:v>
                </c:pt>
                <c:pt idx="2">
                  <c:v>OLA</c:v>
                </c:pt>
                <c:pt idx="3">
                  <c:v>DEM</c:v>
                </c:pt>
                <c:pt idx="4">
                  <c:v>RR</c:v>
                </c:pt>
                <c:pt idx="5">
                  <c:v>RL</c:v>
                </c:pt>
                <c:pt idx="6">
                  <c:v>DRT</c:v>
                </c:pt>
                <c:pt idx="7">
                  <c:v>DMS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8050</c:v>
                </c:pt>
                <c:pt idx="1">
                  <c:v>20162</c:v>
                </c:pt>
                <c:pt idx="2">
                  <c:v>26016</c:v>
                </c:pt>
                <c:pt idx="3">
                  <c:v>26146</c:v>
                </c:pt>
                <c:pt idx="4">
                  <c:v>27538</c:v>
                </c:pt>
                <c:pt idx="5">
                  <c:v>32337</c:v>
                </c:pt>
                <c:pt idx="6">
                  <c:v>32694</c:v>
                </c:pt>
                <c:pt idx="7">
                  <c:v>32807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3B-4BB3-8529-E1FD9E8CA4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NULL VALUE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P2P</c:v>
                </c:pt>
                <c:pt idx="1">
                  <c:v>OLV</c:v>
                </c:pt>
                <c:pt idx="2">
                  <c:v>OLA</c:v>
                </c:pt>
                <c:pt idx="3">
                  <c:v>DEM</c:v>
                </c:pt>
                <c:pt idx="4">
                  <c:v>RR</c:v>
                </c:pt>
                <c:pt idx="5">
                  <c:v>RL</c:v>
                </c:pt>
                <c:pt idx="6">
                  <c:v>DRT</c:v>
                </c:pt>
                <c:pt idx="7">
                  <c:v>DMS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29136</c:v>
                </c:pt>
                <c:pt idx="1">
                  <c:v>17024</c:v>
                </c:pt>
                <c:pt idx="2">
                  <c:v>11170</c:v>
                </c:pt>
                <c:pt idx="3">
                  <c:v>11040</c:v>
                </c:pt>
                <c:pt idx="4">
                  <c:v>9648</c:v>
                </c:pt>
                <c:pt idx="5">
                  <c:v>4849</c:v>
                </c:pt>
                <c:pt idx="6">
                  <c:v>4492</c:v>
                </c:pt>
                <c:pt idx="7">
                  <c:v>4379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3B-4BB3-8529-E1FD9E8CA4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2152616"/>
        <c:axId val="380468928"/>
      </c:barChart>
      <c:catAx>
        <c:axId val="41215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468928"/>
        <c:crosses val="autoZero"/>
        <c:auto val="1"/>
        <c:lblAlgn val="ctr"/>
        <c:lblOffset val="100"/>
        <c:noMultiLvlLbl val="0"/>
      </c:catAx>
      <c:valAx>
        <c:axId val="38046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Train Column : Speciality_ID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Speciality_ID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6"/>
                <c:pt idx="0">
                  <c:v>18766</c:v>
                </c:pt>
                <c:pt idx="1">
                  <c:v>92938</c:v>
                </c:pt>
                <c:pt idx="2">
                  <c:v>96835</c:v>
                </c:pt>
                <c:pt idx="3">
                  <c:v>117101</c:v>
                </c:pt>
                <c:pt idx="4">
                  <c:v>155443</c:v>
                </c:pt>
                <c:pt idx="5">
                  <c:v>262386</c:v>
                </c:pt>
                <c:pt idx="6">
                  <c:v>295159</c:v>
                </c:pt>
                <c:pt idx="7">
                  <c:v>306909</c:v>
                </c:pt>
                <c:pt idx="8">
                  <c:v>307999</c:v>
                </c:pt>
                <c:pt idx="9">
                  <c:v>321702</c:v>
                </c:pt>
                <c:pt idx="10">
                  <c:v>333055</c:v>
                </c:pt>
                <c:pt idx="11">
                  <c:v>334432</c:v>
                </c:pt>
                <c:pt idx="12">
                  <c:v>371651</c:v>
                </c:pt>
                <c:pt idx="13">
                  <c:v>462171</c:v>
                </c:pt>
                <c:pt idx="14">
                  <c:v>483435</c:v>
                </c:pt>
                <c:pt idx="15">
                  <c:v>569454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266</c:v>
                </c:pt>
                <c:pt idx="1">
                  <c:v>1972</c:v>
                </c:pt>
                <c:pt idx="2">
                  <c:v>1435</c:v>
                </c:pt>
                <c:pt idx="3">
                  <c:v>3</c:v>
                </c:pt>
                <c:pt idx="4">
                  <c:v>27110</c:v>
                </c:pt>
                <c:pt idx="5">
                  <c:v>357</c:v>
                </c:pt>
                <c:pt idx="6">
                  <c:v>1672</c:v>
                </c:pt>
                <c:pt idx="7">
                  <c:v>3</c:v>
                </c:pt>
                <c:pt idx="8">
                  <c:v>41</c:v>
                </c:pt>
                <c:pt idx="9">
                  <c:v>593</c:v>
                </c:pt>
                <c:pt idx="10">
                  <c:v>335</c:v>
                </c:pt>
                <c:pt idx="11">
                  <c:v>167</c:v>
                </c:pt>
                <c:pt idx="12">
                  <c:v>114</c:v>
                </c:pt>
                <c:pt idx="13">
                  <c:v>495</c:v>
                </c:pt>
                <c:pt idx="14">
                  <c:v>830</c:v>
                </c:pt>
                <c:pt idx="15">
                  <c:v>1793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B-4624-A38E-067AC02CE4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7237824"/>
        <c:axId val="1187235200"/>
      </c:barChart>
      <c:catAx>
        <c:axId val="11872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235200"/>
        <c:crosses val="autoZero"/>
        <c:auto val="1"/>
        <c:lblAlgn val="ctr"/>
        <c:lblOffset val="100"/>
        <c:noMultiLvlLbl val="0"/>
      </c:catAx>
      <c:valAx>
        <c:axId val="118723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2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Train Column :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31844</c:v>
                </c:pt>
                <c:pt idx="1">
                  <c:v>5302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F-4850-8288-B4CC8964EE1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7237824"/>
        <c:axId val="1187235200"/>
      </c:barChart>
      <c:catAx>
        <c:axId val="11872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235200"/>
        <c:crosses val="autoZero"/>
        <c:auto val="1"/>
        <c:lblAlgn val="ctr"/>
        <c:lblOffset val="100"/>
        <c:noMultiLvlLbl val="0"/>
      </c:catAx>
      <c:valAx>
        <c:axId val="118723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2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Train Column :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  <c:pt idx="3">
                  <c:v>Undefined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23620</c:v>
                </c:pt>
                <c:pt idx="1">
                  <c:v>12430</c:v>
                </c:pt>
                <c:pt idx="2">
                  <c:v>999</c:v>
                </c:pt>
                <c:pt idx="3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E-4A60-9DE2-8ABCE960FA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7237824"/>
        <c:axId val="1187235200"/>
      </c:barChart>
      <c:catAx>
        <c:axId val="11872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235200"/>
        <c:crosses val="autoZero"/>
        <c:auto val="1"/>
        <c:lblAlgn val="ctr"/>
        <c:lblOffset val="100"/>
        <c:noMultiLvlLbl val="0"/>
      </c:catAx>
      <c:valAx>
        <c:axId val="118723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2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120</cx:pt>
          <cx:pt idx="1">29</cx:pt>
          <cx:pt idx="2">32</cx:pt>
          <cx:pt idx="3">60</cx:pt>
          <cx:pt idx="4">110</cx:pt>
          <cx:pt idx="5">119</cx:pt>
          <cx:pt idx="6">99</cx:pt>
          <cx:pt idx="7">121</cx:pt>
          <cx:pt idx="8">119</cx:pt>
          <cx:pt idx="9">100</cx:pt>
          <cx:pt idx="10">90</cx:pt>
          <cx:pt idx="11">100</cx:pt>
          <cx:pt idx="12">111</cx:pt>
          <cx:pt idx="13">69</cx:pt>
          <cx:pt idx="14">27</cx:pt>
          <cx:pt idx="15">108</cx:pt>
          <cx:pt idx="16">39</cx:pt>
          <cx:pt idx="17">111</cx:pt>
          <cx:pt idx="18">60</cx:pt>
          <cx:pt idx="19">48</cx:pt>
          <cx:pt idx="20">110</cx:pt>
          <cx:pt idx="21">120</cx:pt>
          <cx:pt idx="22">34</cx:pt>
          <cx:pt idx="23">80</cx:pt>
          <cx:pt idx="24">30</cx:pt>
          <cx:pt idx="25">40</cx:pt>
          <cx:pt idx="26">120</cx:pt>
          <cx:pt idx="27">110</cx:pt>
          <cx:pt idx="28">60</cx:pt>
          <cx:pt idx="29">30</cx:pt>
          <cx:pt idx="30">119</cx:pt>
          <cx:pt idx="31">99</cx:pt>
          <cx:pt idx="32">119</cx:pt>
          <cx:pt idx="33">120</cx:pt>
          <cx:pt idx="34">109</cx:pt>
          <cx:pt idx="35">119</cx:pt>
          <cx:pt idx="36">34</cx:pt>
          <cx:pt idx="37">60</cx:pt>
          <cx:pt idx="38">109</cx:pt>
          <cx:pt idx="39">87</cx:pt>
          <cx:pt idx="40">68</cx:pt>
          <cx:pt idx="41">117</cx:pt>
          <cx:pt idx="42">110</cx:pt>
          <cx:pt idx="43">107</cx:pt>
          <cx:pt idx="44">70</cx:pt>
          <cx:pt idx="45">49</cx:pt>
          <cx:pt idx="46">110</cx:pt>
          <cx:pt idx="47">27</cx:pt>
          <cx:pt idx="48">68</cx:pt>
          <cx:pt idx="49">88</cx:pt>
          <cx:pt idx="50">120</cx:pt>
          <cx:pt idx="51">60</cx:pt>
          <cx:pt idx="52">118</cx:pt>
          <cx:pt idx="53">120</cx:pt>
          <cx:pt idx="54">119</cx:pt>
          <cx:pt idx="55">119</cx:pt>
          <cx:pt idx="56">29</cx:pt>
          <cx:pt idx="57">118</cx:pt>
          <cx:pt idx="58">58</cx:pt>
          <cx:pt idx="59">109</cx:pt>
          <cx:pt idx="60">109</cx:pt>
          <cx:pt idx="61">49</cx:pt>
          <cx:pt idx="62">59</cx:pt>
          <cx:pt idx="63">121</cx:pt>
          <cx:pt idx="64">68</cx:pt>
          <cx:pt idx="65">118</cx:pt>
          <cx:pt idx="66">79</cx:pt>
          <cx:pt idx="67">117</cx:pt>
          <cx:pt idx="68">57</cx:pt>
          <cx:pt idx="69">118</cx:pt>
          <cx:pt idx="70">59</cx:pt>
          <cx:pt idx="71">119</cx:pt>
          <cx:pt idx="72">88</cx:pt>
          <cx:pt idx="73">110</cx:pt>
          <cx:pt idx="74">108</cx:pt>
          <cx:pt idx="75">119</cx:pt>
        </cx:lvl>
      </cx:numDim>
    </cx:data>
  </cx:chartData>
  <cx:chart>
    <cx:title pos="t" align="ctr" overlay="0"/>
    <cx:plotArea>
      <cx:plotAreaRegion>
        <cx:series layoutId="clusteredColumn" uniqueId="{86563EC5-CBCB-4DA6-85CD-3BF9C16EF602}">
          <cx:tx>
            <cx:txData>
              <cx:f>Sheet1!$A$1</cx:f>
              <cx:v>Age</cx:v>
            </cx:txData>
          </cx:tx>
          <cx:dataLabels/>
          <cx:dataId val="0"/>
          <cx:layoutPr>
            <cx:binning intervalClosed="r">
              <cx:binSize val="10"/>
            </cx:binning>
          </cx:layoutPr>
        </cx:series>
      </cx:plotAreaRegion>
      <cx:axis id="0">
        <cx:catScaling gapWidth="0.899999976"/>
        <cx:tickLabels/>
      </cx:axis>
      <cx:axis id="1">
        <cx:valScaling/>
        <cx:majorGridlines/>
        <cx:tickLabels/>
      </cx:axis>
    </cx:plotArea>
  </cx:chart>
  <cx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2DB90-A7E8-4109-8EF3-336D4F6E1F3F}" type="doc">
      <dgm:prSet loTypeId="urn:microsoft.com/office/officeart/2005/8/layout/process5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0ECD72-3525-46A2-A294-6179029B8776}">
      <dgm:prSet phldrT="[Text]" custT="1"/>
      <dgm:spPr/>
      <dgm:t>
        <a:bodyPr/>
        <a:lstStyle/>
        <a:p>
          <a:r>
            <a:rPr lang="en-US" sz="2000" dirty="0"/>
            <a:t>Import Python Library</a:t>
          </a:r>
        </a:p>
      </dgm:t>
    </dgm:pt>
    <dgm:pt modelId="{39DBF2EB-41DF-4266-84AC-B8617C28D668}" type="parTrans" cxnId="{E1862771-DAF6-48E7-93D5-8BF5E38764B1}">
      <dgm:prSet/>
      <dgm:spPr/>
      <dgm:t>
        <a:bodyPr/>
        <a:lstStyle/>
        <a:p>
          <a:endParaRPr lang="en-US"/>
        </a:p>
      </dgm:t>
    </dgm:pt>
    <dgm:pt modelId="{6E37CF89-BD35-429E-A427-EA1551596258}" type="sibTrans" cxnId="{E1862771-DAF6-48E7-93D5-8BF5E38764B1}">
      <dgm:prSet/>
      <dgm:spPr/>
      <dgm:t>
        <a:bodyPr/>
        <a:lstStyle/>
        <a:p>
          <a:endParaRPr lang="en-US" dirty="0"/>
        </a:p>
      </dgm:t>
    </dgm:pt>
    <dgm:pt modelId="{AED35FDC-4ED7-469D-BAFD-18F5ECB51A1E}">
      <dgm:prSet phldrT="[Text]" custT="1"/>
      <dgm:spPr/>
      <dgm:t>
        <a:bodyPr/>
        <a:lstStyle/>
        <a:p>
          <a:r>
            <a:rPr lang="en-US" sz="2000" dirty="0"/>
            <a:t>Load The Dataset</a:t>
          </a:r>
        </a:p>
      </dgm:t>
    </dgm:pt>
    <dgm:pt modelId="{EDC8656F-F398-4BAA-A09F-F5842470A98C}" type="parTrans" cxnId="{0D9266AC-4602-4F84-A955-CFC70BEF0E88}">
      <dgm:prSet/>
      <dgm:spPr/>
      <dgm:t>
        <a:bodyPr/>
        <a:lstStyle/>
        <a:p>
          <a:endParaRPr lang="en-US"/>
        </a:p>
      </dgm:t>
    </dgm:pt>
    <dgm:pt modelId="{166D6109-C0FE-4EE6-AE5C-02767B3A1A28}" type="sibTrans" cxnId="{0D9266AC-4602-4F84-A955-CFC70BEF0E88}">
      <dgm:prSet/>
      <dgm:spPr/>
      <dgm:t>
        <a:bodyPr/>
        <a:lstStyle/>
        <a:p>
          <a:endParaRPr lang="en-US" dirty="0"/>
        </a:p>
      </dgm:t>
    </dgm:pt>
    <dgm:pt modelId="{64DB375B-FA66-49EF-9858-F076DC851C94}">
      <dgm:prSet phldrT="[Text]" custT="1"/>
      <dgm:spPr/>
      <dgm:t>
        <a:bodyPr/>
        <a:lstStyle/>
        <a:p>
          <a:r>
            <a:rPr lang="en-US" sz="2000" dirty="0"/>
            <a:t>Apply P</a:t>
          </a:r>
          <a:r>
            <a:rPr lang="en-US" sz="2000" b="0" i="0" dirty="0"/>
            <a:t>re-Eliminary</a:t>
          </a:r>
          <a:r>
            <a:rPr lang="en-US" sz="2000" dirty="0"/>
            <a:t> Data Analysis</a:t>
          </a:r>
        </a:p>
      </dgm:t>
    </dgm:pt>
    <dgm:pt modelId="{0249CF28-A228-4B63-B243-F8807E98901F}" type="parTrans" cxnId="{982B8791-5CA6-4CAB-A066-35B7E486141E}">
      <dgm:prSet/>
      <dgm:spPr/>
      <dgm:t>
        <a:bodyPr/>
        <a:lstStyle/>
        <a:p>
          <a:endParaRPr lang="en-US"/>
        </a:p>
      </dgm:t>
    </dgm:pt>
    <dgm:pt modelId="{1F2BB13C-1435-43DA-A9EA-F10A9FB2E4F1}" type="sibTrans" cxnId="{982B8791-5CA6-4CAB-A066-35B7E486141E}">
      <dgm:prSet/>
      <dgm:spPr/>
      <dgm:t>
        <a:bodyPr/>
        <a:lstStyle/>
        <a:p>
          <a:endParaRPr lang="en-US" dirty="0"/>
        </a:p>
      </dgm:t>
    </dgm:pt>
    <dgm:pt modelId="{28126887-7047-469A-99B6-A8519AAA6597}">
      <dgm:prSet phldrT="[Text]" custT="1"/>
      <dgm:spPr/>
      <dgm:t>
        <a:bodyPr/>
        <a:lstStyle/>
        <a:p>
          <a:r>
            <a:rPr lang="en-US" sz="2000" dirty="0"/>
            <a:t>Observe Key Trends</a:t>
          </a:r>
        </a:p>
      </dgm:t>
    </dgm:pt>
    <dgm:pt modelId="{593B12CB-0A77-46BD-B8CC-320A721A7C50}" type="parTrans" cxnId="{2640A2AD-A378-4874-A41B-3E21F421FB33}">
      <dgm:prSet/>
      <dgm:spPr/>
      <dgm:t>
        <a:bodyPr/>
        <a:lstStyle/>
        <a:p>
          <a:endParaRPr lang="en-US"/>
        </a:p>
      </dgm:t>
    </dgm:pt>
    <dgm:pt modelId="{197DEF17-BED6-4A92-9389-6A3ED5016F20}" type="sibTrans" cxnId="{2640A2AD-A378-4874-A41B-3E21F421FB33}">
      <dgm:prSet/>
      <dgm:spPr/>
      <dgm:t>
        <a:bodyPr/>
        <a:lstStyle/>
        <a:p>
          <a:endParaRPr lang="en-US" dirty="0"/>
        </a:p>
      </dgm:t>
    </dgm:pt>
    <dgm:pt modelId="{D88D114E-B5DD-4073-AA47-FB640C489CC4}">
      <dgm:prSet phldrT="[Text]" custT="1"/>
      <dgm:spPr/>
      <dgm:t>
        <a:bodyPr/>
        <a:lstStyle/>
        <a:p>
          <a:r>
            <a:rPr lang="en-US" sz="2000" dirty="0"/>
            <a:t>Construct New Features (If Possible)</a:t>
          </a:r>
        </a:p>
      </dgm:t>
    </dgm:pt>
    <dgm:pt modelId="{BC0AF2DA-B594-4596-AABC-EF70E600BD61}" type="parTrans" cxnId="{43AA5C94-0ED1-475E-BB1C-509BB3781033}">
      <dgm:prSet/>
      <dgm:spPr/>
      <dgm:t>
        <a:bodyPr/>
        <a:lstStyle/>
        <a:p>
          <a:endParaRPr lang="en-US"/>
        </a:p>
      </dgm:t>
    </dgm:pt>
    <dgm:pt modelId="{80D50960-28A0-4F7E-8634-2E3EF46BFCEF}" type="sibTrans" cxnId="{43AA5C94-0ED1-475E-BB1C-509BB3781033}">
      <dgm:prSet/>
      <dgm:spPr/>
      <dgm:t>
        <a:bodyPr/>
        <a:lstStyle/>
        <a:p>
          <a:endParaRPr lang="en-US" dirty="0"/>
        </a:p>
      </dgm:t>
    </dgm:pt>
    <dgm:pt modelId="{9F8D244B-A053-4C88-B8D9-AAE408B164BE}">
      <dgm:prSet phldrT="[Text]" custT="1"/>
      <dgm:spPr/>
      <dgm:t>
        <a:bodyPr/>
        <a:lstStyle/>
        <a:p>
          <a:r>
            <a:rPr lang="en-US" sz="2000" dirty="0"/>
            <a:t>Try Different ML Algorithms</a:t>
          </a:r>
        </a:p>
      </dgm:t>
    </dgm:pt>
    <dgm:pt modelId="{354C2E3B-034A-4708-86FB-42123E3C0CBB}" type="parTrans" cxnId="{1C81E10A-41BF-469D-9750-942B8FFE9CB4}">
      <dgm:prSet/>
      <dgm:spPr/>
      <dgm:t>
        <a:bodyPr/>
        <a:lstStyle/>
        <a:p>
          <a:endParaRPr lang="en-US"/>
        </a:p>
      </dgm:t>
    </dgm:pt>
    <dgm:pt modelId="{2DD88EA9-843D-49AE-8FDD-8B8280D1453D}" type="sibTrans" cxnId="{1C81E10A-41BF-469D-9750-942B8FFE9CB4}">
      <dgm:prSet/>
      <dgm:spPr/>
      <dgm:t>
        <a:bodyPr/>
        <a:lstStyle/>
        <a:p>
          <a:endParaRPr lang="en-US" dirty="0"/>
        </a:p>
      </dgm:t>
    </dgm:pt>
    <dgm:pt modelId="{7370FA57-5368-42A5-9246-CED09872C81F}">
      <dgm:prSet phldrT="[Text]" custT="1"/>
      <dgm:spPr/>
      <dgm:t>
        <a:bodyPr/>
        <a:lstStyle/>
        <a:p>
          <a:r>
            <a:rPr lang="en-US" sz="2000" dirty="0"/>
            <a:t>Optimized The Model Using Validation Set and Given Evaluation Metric </a:t>
          </a:r>
        </a:p>
      </dgm:t>
    </dgm:pt>
    <dgm:pt modelId="{6DC2C289-19CF-4E1A-BF23-97A68D5DE0C0}" type="parTrans" cxnId="{8F4C9F47-3031-4B59-A6CE-CD068B887E78}">
      <dgm:prSet/>
      <dgm:spPr/>
      <dgm:t>
        <a:bodyPr/>
        <a:lstStyle/>
        <a:p>
          <a:endParaRPr lang="en-US"/>
        </a:p>
      </dgm:t>
    </dgm:pt>
    <dgm:pt modelId="{BB8A09B9-6344-47FE-94A8-1F20706DA000}" type="sibTrans" cxnId="{8F4C9F47-3031-4B59-A6CE-CD068B887E78}">
      <dgm:prSet/>
      <dgm:spPr/>
      <dgm:t>
        <a:bodyPr/>
        <a:lstStyle/>
        <a:p>
          <a:endParaRPr lang="en-US" dirty="0"/>
        </a:p>
      </dgm:t>
    </dgm:pt>
    <dgm:pt modelId="{EFBF5C12-D6AD-45B5-B99A-05421C23EF70}">
      <dgm:prSet phldrT="[Text]" custT="1"/>
      <dgm:spPr/>
      <dgm:t>
        <a:bodyPr/>
        <a:lstStyle/>
        <a:p>
          <a:r>
            <a:rPr lang="en-US" sz="2000" dirty="0"/>
            <a:t>Take The Model Which Gives Best Result</a:t>
          </a:r>
        </a:p>
      </dgm:t>
    </dgm:pt>
    <dgm:pt modelId="{2297B09F-3EBB-41BD-BD82-672738675885}" type="parTrans" cxnId="{117CF012-5622-4F89-98CD-C737EE1CFCFA}">
      <dgm:prSet/>
      <dgm:spPr/>
      <dgm:t>
        <a:bodyPr/>
        <a:lstStyle/>
        <a:p>
          <a:endParaRPr lang="en-US"/>
        </a:p>
      </dgm:t>
    </dgm:pt>
    <dgm:pt modelId="{EC202C42-F46E-4977-9C67-ABE7E411E7AB}" type="sibTrans" cxnId="{117CF012-5622-4F89-98CD-C737EE1CFCFA}">
      <dgm:prSet/>
      <dgm:spPr/>
      <dgm:t>
        <a:bodyPr/>
        <a:lstStyle/>
        <a:p>
          <a:endParaRPr lang="en-US"/>
        </a:p>
      </dgm:t>
    </dgm:pt>
    <dgm:pt modelId="{82E03A1A-5DE8-4193-8628-96F041C8A165}" type="pres">
      <dgm:prSet presAssocID="{CC12DB90-A7E8-4109-8EF3-336D4F6E1F3F}" presName="diagram" presStyleCnt="0">
        <dgm:presLayoutVars>
          <dgm:dir/>
          <dgm:resizeHandles val="exact"/>
        </dgm:presLayoutVars>
      </dgm:prSet>
      <dgm:spPr/>
    </dgm:pt>
    <dgm:pt modelId="{FF498DD3-33DD-4125-B7FE-F3DEDC7C97EE}" type="pres">
      <dgm:prSet presAssocID="{1C0ECD72-3525-46A2-A294-6179029B8776}" presName="node" presStyleLbl="node1" presStyleIdx="0" presStyleCnt="8" custScaleY="230113">
        <dgm:presLayoutVars>
          <dgm:bulletEnabled val="1"/>
        </dgm:presLayoutVars>
      </dgm:prSet>
      <dgm:spPr/>
    </dgm:pt>
    <dgm:pt modelId="{E89F4BD3-6EA5-4C3B-AE25-406B2BF5C2E3}" type="pres">
      <dgm:prSet presAssocID="{6E37CF89-BD35-429E-A427-EA1551596258}" presName="sibTrans" presStyleLbl="sibTrans2D1" presStyleIdx="0" presStyleCnt="7"/>
      <dgm:spPr/>
    </dgm:pt>
    <dgm:pt modelId="{6D754635-505E-4608-9F12-8DA574ACB3B8}" type="pres">
      <dgm:prSet presAssocID="{6E37CF89-BD35-429E-A427-EA1551596258}" presName="connectorText" presStyleLbl="sibTrans2D1" presStyleIdx="0" presStyleCnt="7"/>
      <dgm:spPr/>
    </dgm:pt>
    <dgm:pt modelId="{A134B334-D17E-40AC-82E0-1EB070AE46E8}" type="pres">
      <dgm:prSet presAssocID="{AED35FDC-4ED7-469D-BAFD-18F5ECB51A1E}" presName="node" presStyleLbl="node1" presStyleIdx="1" presStyleCnt="8" custScaleY="226135">
        <dgm:presLayoutVars>
          <dgm:bulletEnabled val="1"/>
        </dgm:presLayoutVars>
      </dgm:prSet>
      <dgm:spPr/>
    </dgm:pt>
    <dgm:pt modelId="{9F2F8FE9-E15E-4F4B-832C-63D9441C5DB6}" type="pres">
      <dgm:prSet presAssocID="{166D6109-C0FE-4EE6-AE5C-02767B3A1A28}" presName="sibTrans" presStyleLbl="sibTrans2D1" presStyleIdx="1" presStyleCnt="7"/>
      <dgm:spPr/>
    </dgm:pt>
    <dgm:pt modelId="{ABF7EE9A-E1DE-4771-9410-D4622A7EBECC}" type="pres">
      <dgm:prSet presAssocID="{166D6109-C0FE-4EE6-AE5C-02767B3A1A28}" presName="connectorText" presStyleLbl="sibTrans2D1" presStyleIdx="1" presStyleCnt="7"/>
      <dgm:spPr/>
    </dgm:pt>
    <dgm:pt modelId="{73CD1A43-9B01-4131-AF5C-35E2873E0CCC}" type="pres">
      <dgm:prSet presAssocID="{64DB375B-FA66-49EF-9858-F076DC851C94}" presName="node" presStyleLbl="node1" presStyleIdx="2" presStyleCnt="8" custScaleX="109815" custScaleY="220079">
        <dgm:presLayoutVars>
          <dgm:bulletEnabled val="1"/>
        </dgm:presLayoutVars>
      </dgm:prSet>
      <dgm:spPr/>
    </dgm:pt>
    <dgm:pt modelId="{98198D38-7E13-4E2F-99F6-FC840B2BF8BB}" type="pres">
      <dgm:prSet presAssocID="{1F2BB13C-1435-43DA-A9EA-F10A9FB2E4F1}" presName="sibTrans" presStyleLbl="sibTrans2D1" presStyleIdx="2" presStyleCnt="7"/>
      <dgm:spPr/>
    </dgm:pt>
    <dgm:pt modelId="{3D5072AC-CE7C-44F6-AE8F-BCC64E6AA73F}" type="pres">
      <dgm:prSet presAssocID="{1F2BB13C-1435-43DA-A9EA-F10A9FB2E4F1}" presName="connectorText" presStyleLbl="sibTrans2D1" presStyleIdx="2" presStyleCnt="7"/>
      <dgm:spPr/>
    </dgm:pt>
    <dgm:pt modelId="{F7C2CEF2-1349-40C3-990E-7A5B9C6099F9}" type="pres">
      <dgm:prSet presAssocID="{28126887-7047-469A-99B6-A8519AAA6597}" presName="node" presStyleLbl="node1" presStyleIdx="3" presStyleCnt="8" custScaleX="111409" custScaleY="218179">
        <dgm:presLayoutVars>
          <dgm:bulletEnabled val="1"/>
        </dgm:presLayoutVars>
      </dgm:prSet>
      <dgm:spPr/>
    </dgm:pt>
    <dgm:pt modelId="{979FA458-91D1-4191-A0EC-F2C1F5031B74}" type="pres">
      <dgm:prSet presAssocID="{197DEF17-BED6-4A92-9389-6A3ED5016F20}" presName="sibTrans" presStyleLbl="sibTrans2D1" presStyleIdx="3" presStyleCnt="7"/>
      <dgm:spPr/>
    </dgm:pt>
    <dgm:pt modelId="{A9B0D8B3-5441-4B37-A0CE-80E2FDEEACE8}" type="pres">
      <dgm:prSet presAssocID="{197DEF17-BED6-4A92-9389-6A3ED5016F20}" presName="connectorText" presStyleLbl="sibTrans2D1" presStyleIdx="3" presStyleCnt="7"/>
      <dgm:spPr/>
    </dgm:pt>
    <dgm:pt modelId="{64D8FBA1-1DAD-4013-B021-B3576330D0D2}" type="pres">
      <dgm:prSet presAssocID="{D88D114E-B5DD-4073-AA47-FB640C489CC4}" presName="node" presStyleLbl="node1" presStyleIdx="4" presStyleCnt="8" custScaleX="128080" custScaleY="211904">
        <dgm:presLayoutVars>
          <dgm:bulletEnabled val="1"/>
        </dgm:presLayoutVars>
      </dgm:prSet>
      <dgm:spPr/>
    </dgm:pt>
    <dgm:pt modelId="{5798006A-11DD-4A04-8231-79F312A5FF4F}" type="pres">
      <dgm:prSet presAssocID="{80D50960-28A0-4F7E-8634-2E3EF46BFCEF}" presName="sibTrans" presStyleLbl="sibTrans2D1" presStyleIdx="4" presStyleCnt="7"/>
      <dgm:spPr/>
    </dgm:pt>
    <dgm:pt modelId="{523B2D1C-4357-4921-8FE7-56119E7A41E4}" type="pres">
      <dgm:prSet presAssocID="{80D50960-28A0-4F7E-8634-2E3EF46BFCEF}" presName="connectorText" presStyleLbl="sibTrans2D1" presStyleIdx="4" presStyleCnt="7"/>
      <dgm:spPr/>
    </dgm:pt>
    <dgm:pt modelId="{8166BCA9-1EC7-4AC0-8C5D-9B2B3032ACB5}" type="pres">
      <dgm:prSet presAssocID="{9F8D244B-A053-4C88-B8D9-AAE408B164BE}" presName="node" presStyleLbl="node1" presStyleIdx="5" presStyleCnt="8" custScaleX="127452" custScaleY="197567">
        <dgm:presLayoutVars>
          <dgm:bulletEnabled val="1"/>
        </dgm:presLayoutVars>
      </dgm:prSet>
      <dgm:spPr/>
    </dgm:pt>
    <dgm:pt modelId="{3C43249E-66D5-46A2-AED2-CC93D077FAF4}" type="pres">
      <dgm:prSet presAssocID="{2DD88EA9-843D-49AE-8FDD-8B8280D1453D}" presName="sibTrans" presStyleLbl="sibTrans2D1" presStyleIdx="5" presStyleCnt="7"/>
      <dgm:spPr/>
    </dgm:pt>
    <dgm:pt modelId="{F68F917B-B6A9-4169-A5F7-48BF72BE641A}" type="pres">
      <dgm:prSet presAssocID="{2DD88EA9-843D-49AE-8FDD-8B8280D1453D}" presName="connectorText" presStyleLbl="sibTrans2D1" presStyleIdx="5" presStyleCnt="7"/>
      <dgm:spPr/>
    </dgm:pt>
    <dgm:pt modelId="{4BB7FE87-D3CB-4DF9-A872-C0FB42DB2813}" type="pres">
      <dgm:prSet presAssocID="{7370FA57-5368-42A5-9246-CED09872C81F}" presName="node" presStyleLbl="node1" presStyleIdx="6" presStyleCnt="8" custScaleX="209165" custScaleY="198074">
        <dgm:presLayoutVars>
          <dgm:bulletEnabled val="1"/>
        </dgm:presLayoutVars>
      </dgm:prSet>
      <dgm:spPr/>
    </dgm:pt>
    <dgm:pt modelId="{FE2361F9-4BF9-4ACE-87D9-C86EB3A8F0B0}" type="pres">
      <dgm:prSet presAssocID="{BB8A09B9-6344-47FE-94A8-1F20706DA000}" presName="sibTrans" presStyleLbl="sibTrans2D1" presStyleIdx="6" presStyleCnt="7"/>
      <dgm:spPr/>
    </dgm:pt>
    <dgm:pt modelId="{78140B3B-169C-4890-84BB-ED101778D805}" type="pres">
      <dgm:prSet presAssocID="{BB8A09B9-6344-47FE-94A8-1F20706DA000}" presName="connectorText" presStyleLbl="sibTrans2D1" presStyleIdx="6" presStyleCnt="7"/>
      <dgm:spPr/>
    </dgm:pt>
    <dgm:pt modelId="{AA6C20CA-65B1-478C-8A74-DCA5330F3F03}" type="pres">
      <dgm:prSet presAssocID="{EFBF5C12-D6AD-45B5-B99A-05421C23EF70}" presName="node" presStyleLbl="node1" presStyleIdx="7" presStyleCnt="8" custScaleX="165279" custScaleY="203970">
        <dgm:presLayoutVars>
          <dgm:bulletEnabled val="1"/>
        </dgm:presLayoutVars>
      </dgm:prSet>
      <dgm:spPr/>
    </dgm:pt>
  </dgm:ptLst>
  <dgm:cxnLst>
    <dgm:cxn modelId="{879C5A06-0C11-4B70-8193-64867E3359E4}" type="presOf" srcId="{BB8A09B9-6344-47FE-94A8-1F20706DA000}" destId="{78140B3B-169C-4890-84BB-ED101778D805}" srcOrd="1" destOrd="0" presId="urn:microsoft.com/office/officeart/2005/8/layout/process5"/>
    <dgm:cxn modelId="{1C81E10A-41BF-469D-9750-942B8FFE9CB4}" srcId="{CC12DB90-A7E8-4109-8EF3-336D4F6E1F3F}" destId="{9F8D244B-A053-4C88-B8D9-AAE408B164BE}" srcOrd="5" destOrd="0" parTransId="{354C2E3B-034A-4708-86FB-42123E3C0CBB}" sibTransId="{2DD88EA9-843D-49AE-8FDD-8B8280D1453D}"/>
    <dgm:cxn modelId="{31D35E0C-57C7-4617-A20D-696A852A1C0D}" type="presOf" srcId="{CC12DB90-A7E8-4109-8EF3-336D4F6E1F3F}" destId="{82E03A1A-5DE8-4193-8628-96F041C8A165}" srcOrd="0" destOrd="0" presId="urn:microsoft.com/office/officeart/2005/8/layout/process5"/>
    <dgm:cxn modelId="{117CF012-5622-4F89-98CD-C737EE1CFCFA}" srcId="{CC12DB90-A7E8-4109-8EF3-336D4F6E1F3F}" destId="{EFBF5C12-D6AD-45B5-B99A-05421C23EF70}" srcOrd="7" destOrd="0" parTransId="{2297B09F-3EBB-41BD-BD82-672738675885}" sibTransId="{EC202C42-F46E-4977-9C67-ABE7E411E7AB}"/>
    <dgm:cxn modelId="{597E6D20-93F8-4F91-819A-AE7265FB5895}" type="presOf" srcId="{197DEF17-BED6-4A92-9389-6A3ED5016F20}" destId="{979FA458-91D1-4191-A0EC-F2C1F5031B74}" srcOrd="0" destOrd="0" presId="urn:microsoft.com/office/officeart/2005/8/layout/process5"/>
    <dgm:cxn modelId="{AC3B2223-601E-451D-8655-57494D62C925}" type="presOf" srcId="{80D50960-28A0-4F7E-8634-2E3EF46BFCEF}" destId="{523B2D1C-4357-4921-8FE7-56119E7A41E4}" srcOrd="1" destOrd="0" presId="urn:microsoft.com/office/officeart/2005/8/layout/process5"/>
    <dgm:cxn modelId="{14BE8E35-4399-4099-AF55-8C2094F1CEE9}" type="presOf" srcId="{9F8D244B-A053-4C88-B8D9-AAE408B164BE}" destId="{8166BCA9-1EC7-4AC0-8C5D-9B2B3032ACB5}" srcOrd="0" destOrd="0" presId="urn:microsoft.com/office/officeart/2005/8/layout/process5"/>
    <dgm:cxn modelId="{08A7C139-8D24-4BF9-B949-F9D434511D57}" type="presOf" srcId="{166D6109-C0FE-4EE6-AE5C-02767B3A1A28}" destId="{9F2F8FE9-E15E-4F4B-832C-63D9441C5DB6}" srcOrd="0" destOrd="0" presId="urn:microsoft.com/office/officeart/2005/8/layout/process5"/>
    <dgm:cxn modelId="{BD4ED93C-E63C-4F3F-86C7-C53729B6C34C}" type="presOf" srcId="{6E37CF89-BD35-429E-A427-EA1551596258}" destId="{6D754635-505E-4608-9F12-8DA574ACB3B8}" srcOrd="1" destOrd="0" presId="urn:microsoft.com/office/officeart/2005/8/layout/process5"/>
    <dgm:cxn modelId="{79D02B61-BFC0-4191-8A45-C3962183726B}" type="presOf" srcId="{64DB375B-FA66-49EF-9858-F076DC851C94}" destId="{73CD1A43-9B01-4131-AF5C-35E2873E0CCC}" srcOrd="0" destOrd="0" presId="urn:microsoft.com/office/officeart/2005/8/layout/process5"/>
    <dgm:cxn modelId="{521F2B43-0F5F-48A3-BA05-ECCE2DFC1615}" type="presOf" srcId="{D88D114E-B5DD-4073-AA47-FB640C489CC4}" destId="{64D8FBA1-1DAD-4013-B021-B3576330D0D2}" srcOrd="0" destOrd="0" presId="urn:microsoft.com/office/officeart/2005/8/layout/process5"/>
    <dgm:cxn modelId="{0433B765-C24A-4FAA-A42A-BB6CEBE6C4CF}" type="presOf" srcId="{6E37CF89-BD35-429E-A427-EA1551596258}" destId="{E89F4BD3-6EA5-4C3B-AE25-406B2BF5C2E3}" srcOrd="0" destOrd="0" presId="urn:microsoft.com/office/officeart/2005/8/layout/process5"/>
    <dgm:cxn modelId="{8F4C9F47-3031-4B59-A6CE-CD068B887E78}" srcId="{CC12DB90-A7E8-4109-8EF3-336D4F6E1F3F}" destId="{7370FA57-5368-42A5-9246-CED09872C81F}" srcOrd="6" destOrd="0" parTransId="{6DC2C289-19CF-4E1A-BF23-97A68D5DE0C0}" sibTransId="{BB8A09B9-6344-47FE-94A8-1F20706DA000}"/>
    <dgm:cxn modelId="{8C1A1E6D-F940-48CA-BFA2-87B8A1046BE2}" type="presOf" srcId="{28126887-7047-469A-99B6-A8519AAA6597}" destId="{F7C2CEF2-1349-40C3-990E-7A5B9C6099F9}" srcOrd="0" destOrd="0" presId="urn:microsoft.com/office/officeart/2005/8/layout/process5"/>
    <dgm:cxn modelId="{B542056F-47C1-4488-B468-FAE154285E18}" type="presOf" srcId="{1C0ECD72-3525-46A2-A294-6179029B8776}" destId="{FF498DD3-33DD-4125-B7FE-F3DEDC7C97EE}" srcOrd="0" destOrd="0" presId="urn:microsoft.com/office/officeart/2005/8/layout/process5"/>
    <dgm:cxn modelId="{E1862771-DAF6-48E7-93D5-8BF5E38764B1}" srcId="{CC12DB90-A7E8-4109-8EF3-336D4F6E1F3F}" destId="{1C0ECD72-3525-46A2-A294-6179029B8776}" srcOrd="0" destOrd="0" parTransId="{39DBF2EB-41DF-4266-84AC-B8617C28D668}" sibTransId="{6E37CF89-BD35-429E-A427-EA1551596258}"/>
    <dgm:cxn modelId="{3E7A7173-54D7-4787-A5B8-6DD7E74D01B4}" type="presOf" srcId="{AED35FDC-4ED7-469D-BAFD-18F5ECB51A1E}" destId="{A134B334-D17E-40AC-82E0-1EB070AE46E8}" srcOrd="0" destOrd="0" presId="urn:microsoft.com/office/officeart/2005/8/layout/process5"/>
    <dgm:cxn modelId="{736F9F73-0CAC-441E-AA1D-F430E7FD4385}" type="presOf" srcId="{1F2BB13C-1435-43DA-A9EA-F10A9FB2E4F1}" destId="{98198D38-7E13-4E2F-99F6-FC840B2BF8BB}" srcOrd="0" destOrd="0" presId="urn:microsoft.com/office/officeart/2005/8/layout/process5"/>
    <dgm:cxn modelId="{64EA9F81-08E6-4476-A388-4F1F719AA1A1}" type="presOf" srcId="{2DD88EA9-843D-49AE-8FDD-8B8280D1453D}" destId="{F68F917B-B6A9-4169-A5F7-48BF72BE641A}" srcOrd="1" destOrd="0" presId="urn:microsoft.com/office/officeart/2005/8/layout/process5"/>
    <dgm:cxn modelId="{982B8791-5CA6-4CAB-A066-35B7E486141E}" srcId="{CC12DB90-A7E8-4109-8EF3-336D4F6E1F3F}" destId="{64DB375B-FA66-49EF-9858-F076DC851C94}" srcOrd="2" destOrd="0" parTransId="{0249CF28-A228-4B63-B243-F8807E98901F}" sibTransId="{1F2BB13C-1435-43DA-A9EA-F10A9FB2E4F1}"/>
    <dgm:cxn modelId="{F42B8D93-FDCD-4B7F-A3EC-9182BD739B12}" type="presOf" srcId="{EFBF5C12-D6AD-45B5-B99A-05421C23EF70}" destId="{AA6C20CA-65B1-478C-8A74-DCA5330F3F03}" srcOrd="0" destOrd="0" presId="urn:microsoft.com/office/officeart/2005/8/layout/process5"/>
    <dgm:cxn modelId="{43AA5C94-0ED1-475E-BB1C-509BB3781033}" srcId="{CC12DB90-A7E8-4109-8EF3-336D4F6E1F3F}" destId="{D88D114E-B5DD-4073-AA47-FB640C489CC4}" srcOrd="4" destOrd="0" parTransId="{BC0AF2DA-B594-4596-AABC-EF70E600BD61}" sibTransId="{80D50960-28A0-4F7E-8634-2E3EF46BFCEF}"/>
    <dgm:cxn modelId="{293AC2A3-D5F1-47AF-B284-BDD3E92F2640}" type="presOf" srcId="{BB8A09B9-6344-47FE-94A8-1F20706DA000}" destId="{FE2361F9-4BF9-4ACE-87D9-C86EB3A8F0B0}" srcOrd="0" destOrd="0" presId="urn:microsoft.com/office/officeart/2005/8/layout/process5"/>
    <dgm:cxn modelId="{0D9266AC-4602-4F84-A955-CFC70BEF0E88}" srcId="{CC12DB90-A7E8-4109-8EF3-336D4F6E1F3F}" destId="{AED35FDC-4ED7-469D-BAFD-18F5ECB51A1E}" srcOrd="1" destOrd="0" parTransId="{EDC8656F-F398-4BAA-A09F-F5842470A98C}" sibTransId="{166D6109-C0FE-4EE6-AE5C-02767B3A1A28}"/>
    <dgm:cxn modelId="{2640A2AD-A378-4874-A41B-3E21F421FB33}" srcId="{CC12DB90-A7E8-4109-8EF3-336D4F6E1F3F}" destId="{28126887-7047-469A-99B6-A8519AAA6597}" srcOrd="3" destOrd="0" parTransId="{593B12CB-0A77-46BD-B8CC-320A721A7C50}" sibTransId="{197DEF17-BED6-4A92-9389-6A3ED5016F20}"/>
    <dgm:cxn modelId="{2CF953BE-4F31-4FB8-896D-E1AA063E6672}" type="presOf" srcId="{2DD88EA9-843D-49AE-8FDD-8B8280D1453D}" destId="{3C43249E-66D5-46A2-AED2-CC93D077FAF4}" srcOrd="0" destOrd="0" presId="urn:microsoft.com/office/officeart/2005/8/layout/process5"/>
    <dgm:cxn modelId="{AEFA37C5-688F-4B9C-AC38-E8B03C45F6E1}" type="presOf" srcId="{197DEF17-BED6-4A92-9389-6A3ED5016F20}" destId="{A9B0D8B3-5441-4B37-A0CE-80E2FDEEACE8}" srcOrd="1" destOrd="0" presId="urn:microsoft.com/office/officeart/2005/8/layout/process5"/>
    <dgm:cxn modelId="{B6921CCB-8438-46CD-8385-162A66A4FA1E}" type="presOf" srcId="{7370FA57-5368-42A5-9246-CED09872C81F}" destId="{4BB7FE87-D3CB-4DF9-A872-C0FB42DB2813}" srcOrd="0" destOrd="0" presId="urn:microsoft.com/office/officeart/2005/8/layout/process5"/>
    <dgm:cxn modelId="{9BA12AD0-2C85-4ED0-AE8C-2603F1E839E3}" type="presOf" srcId="{166D6109-C0FE-4EE6-AE5C-02767B3A1A28}" destId="{ABF7EE9A-E1DE-4771-9410-D4622A7EBECC}" srcOrd="1" destOrd="0" presId="urn:microsoft.com/office/officeart/2005/8/layout/process5"/>
    <dgm:cxn modelId="{688EBCE1-34AC-45E1-A630-C5F60969FF6C}" type="presOf" srcId="{1F2BB13C-1435-43DA-A9EA-F10A9FB2E4F1}" destId="{3D5072AC-CE7C-44F6-AE8F-BCC64E6AA73F}" srcOrd="1" destOrd="0" presId="urn:microsoft.com/office/officeart/2005/8/layout/process5"/>
    <dgm:cxn modelId="{E38E14E7-B441-4BA5-A6C4-A54DF3E9AC96}" type="presOf" srcId="{80D50960-28A0-4F7E-8634-2E3EF46BFCEF}" destId="{5798006A-11DD-4A04-8231-79F312A5FF4F}" srcOrd="0" destOrd="0" presId="urn:microsoft.com/office/officeart/2005/8/layout/process5"/>
    <dgm:cxn modelId="{DFC7DF8E-804C-41AC-A0FE-9656552F1B66}" type="presParOf" srcId="{82E03A1A-5DE8-4193-8628-96F041C8A165}" destId="{FF498DD3-33DD-4125-B7FE-F3DEDC7C97EE}" srcOrd="0" destOrd="0" presId="urn:microsoft.com/office/officeart/2005/8/layout/process5"/>
    <dgm:cxn modelId="{D76458C3-9657-4100-BE80-89222DDA4557}" type="presParOf" srcId="{82E03A1A-5DE8-4193-8628-96F041C8A165}" destId="{E89F4BD3-6EA5-4C3B-AE25-406B2BF5C2E3}" srcOrd="1" destOrd="0" presId="urn:microsoft.com/office/officeart/2005/8/layout/process5"/>
    <dgm:cxn modelId="{DE95AD50-658E-440E-8D55-B122914D585F}" type="presParOf" srcId="{E89F4BD3-6EA5-4C3B-AE25-406B2BF5C2E3}" destId="{6D754635-505E-4608-9F12-8DA574ACB3B8}" srcOrd="0" destOrd="0" presId="urn:microsoft.com/office/officeart/2005/8/layout/process5"/>
    <dgm:cxn modelId="{D2C341EA-909B-4EA3-9F11-9F15EA752A13}" type="presParOf" srcId="{82E03A1A-5DE8-4193-8628-96F041C8A165}" destId="{A134B334-D17E-40AC-82E0-1EB070AE46E8}" srcOrd="2" destOrd="0" presId="urn:microsoft.com/office/officeart/2005/8/layout/process5"/>
    <dgm:cxn modelId="{A65C8076-7596-486B-8538-B093499828D4}" type="presParOf" srcId="{82E03A1A-5DE8-4193-8628-96F041C8A165}" destId="{9F2F8FE9-E15E-4F4B-832C-63D9441C5DB6}" srcOrd="3" destOrd="0" presId="urn:microsoft.com/office/officeart/2005/8/layout/process5"/>
    <dgm:cxn modelId="{B735F1B0-4408-47BF-85C8-E0300FE4B108}" type="presParOf" srcId="{9F2F8FE9-E15E-4F4B-832C-63D9441C5DB6}" destId="{ABF7EE9A-E1DE-4771-9410-D4622A7EBECC}" srcOrd="0" destOrd="0" presId="urn:microsoft.com/office/officeart/2005/8/layout/process5"/>
    <dgm:cxn modelId="{CF061911-72E0-42D2-883E-56FF00EC8896}" type="presParOf" srcId="{82E03A1A-5DE8-4193-8628-96F041C8A165}" destId="{73CD1A43-9B01-4131-AF5C-35E2873E0CCC}" srcOrd="4" destOrd="0" presId="urn:microsoft.com/office/officeart/2005/8/layout/process5"/>
    <dgm:cxn modelId="{A2D68599-AE3E-443B-8FFB-16D83037EC84}" type="presParOf" srcId="{82E03A1A-5DE8-4193-8628-96F041C8A165}" destId="{98198D38-7E13-4E2F-99F6-FC840B2BF8BB}" srcOrd="5" destOrd="0" presId="urn:microsoft.com/office/officeart/2005/8/layout/process5"/>
    <dgm:cxn modelId="{962DB6D3-B0D3-4CD7-8820-BFAED3105A65}" type="presParOf" srcId="{98198D38-7E13-4E2F-99F6-FC840B2BF8BB}" destId="{3D5072AC-CE7C-44F6-AE8F-BCC64E6AA73F}" srcOrd="0" destOrd="0" presId="urn:microsoft.com/office/officeart/2005/8/layout/process5"/>
    <dgm:cxn modelId="{73651E00-2648-4882-9B2B-646B4059DB1E}" type="presParOf" srcId="{82E03A1A-5DE8-4193-8628-96F041C8A165}" destId="{F7C2CEF2-1349-40C3-990E-7A5B9C6099F9}" srcOrd="6" destOrd="0" presId="urn:microsoft.com/office/officeart/2005/8/layout/process5"/>
    <dgm:cxn modelId="{8C90B1F1-FC02-40CD-A4B1-B0730DD405FE}" type="presParOf" srcId="{82E03A1A-5DE8-4193-8628-96F041C8A165}" destId="{979FA458-91D1-4191-A0EC-F2C1F5031B74}" srcOrd="7" destOrd="0" presId="urn:microsoft.com/office/officeart/2005/8/layout/process5"/>
    <dgm:cxn modelId="{81FBEE69-B6AF-4799-8424-68011935E687}" type="presParOf" srcId="{979FA458-91D1-4191-A0EC-F2C1F5031B74}" destId="{A9B0D8B3-5441-4B37-A0CE-80E2FDEEACE8}" srcOrd="0" destOrd="0" presId="urn:microsoft.com/office/officeart/2005/8/layout/process5"/>
    <dgm:cxn modelId="{328949DD-8518-4684-9AA1-4F912CAFAE29}" type="presParOf" srcId="{82E03A1A-5DE8-4193-8628-96F041C8A165}" destId="{64D8FBA1-1DAD-4013-B021-B3576330D0D2}" srcOrd="8" destOrd="0" presId="urn:microsoft.com/office/officeart/2005/8/layout/process5"/>
    <dgm:cxn modelId="{9670C9BD-1A39-4D9C-BEAF-7BCBE195C49A}" type="presParOf" srcId="{82E03A1A-5DE8-4193-8628-96F041C8A165}" destId="{5798006A-11DD-4A04-8231-79F312A5FF4F}" srcOrd="9" destOrd="0" presId="urn:microsoft.com/office/officeart/2005/8/layout/process5"/>
    <dgm:cxn modelId="{9971C71C-A7D9-4A52-AC3C-F513BE38B15E}" type="presParOf" srcId="{5798006A-11DD-4A04-8231-79F312A5FF4F}" destId="{523B2D1C-4357-4921-8FE7-56119E7A41E4}" srcOrd="0" destOrd="0" presId="urn:microsoft.com/office/officeart/2005/8/layout/process5"/>
    <dgm:cxn modelId="{EB7F1D7F-37EC-4031-99D8-1DA647C815CB}" type="presParOf" srcId="{82E03A1A-5DE8-4193-8628-96F041C8A165}" destId="{8166BCA9-1EC7-4AC0-8C5D-9B2B3032ACB5}" srcOrd="10" destOrd="0" presId="urn:microsoft.com/office/officeart/2005/8/layout/process5"/>
    <dgm:cxn modelId="{7B12F18D-2128-4D8A-B45E-CBC0C055C500}" type="presParOf" srcId="{82E03A1A-5DE8-4193-8628-96F041C8A165}" destId="{3C43249E-66D5-46A2-AED2-CC93D077FAF4}" srcOrd="11" destOrd="0" presId="urn:microsoft.com/office/officeart/2005/8/layout/process5"/>
    <dgm:cxn modelId="{77BF3C61-F7D8-4A88-8CAE-AFB51DDAE886}" type="presParOf" srcId="{3C43249E-66D5-46A2-AED2-CC93D077FAF4}" destId="{F68F917B-B6A9-4169-A5F7-48BF72BE641A}" srcOrd="0" destOrd="0" presId="urn:microsoft.com/office/officeart/2005/8/layout/process5"/>
    <dgm:cxn modelId="{CDD181F5-1853-42CD-AF8B-E50A7D368A4D}" type="presParOf" srcId="{82E03A1A-5DE8-4193-8628-96F041C8A165}" destId="{4BB7FE87-D3CB-4DF9-A872-C0FB42DB2813}" srcOrd="12" destOrd="0" presId="urn:microsoft.com/office/officeart/2005/8/layout/process5"/>
    <dgm:cxn modelId="{97913306-D4F8-4DED-97FA-738A996EAD53}" type="presParOf" srcId="{82E03A1A-5DE8-4193-8628-96F041C8A165}" destId="{FE2361F9-4BF9-4ACE-87D9-C86EB3A8F0B0}" srcOrd="13" destOrd="0" presId="urn:microsoft.com/office/officeart/2005/8/layout/process5"/>
    <dgm:cxn modelId="{1ED82C7B-C437-4D91-B064-C2284A14DA5C}" type="presParOf" srcId="{FE2361F9-4BF9-4ACE-87D9-C86EB3A8F0B0}" destId="{78140B3B-169C-4890-84BB-ED101778D805}" srcOrd="0" destOrd="0" presId="urn:microsoft.com/office/officeart/2005/8/layout/process5"/>
    <dgm:cxn modelId="{E677E811-3CBC-4E13-8784-DEB614C00B89}" type="presParOf" srcId="{82E03A1A-5DE8-4193-8628-96F041C8A165}" destId="{AA6C20CA-65B1-478C-8A74-DCA5330F3F0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98DD3-33DD-4125-B7FE-F3DEDC7C97EE}">
      <dsp:nvSpPr>
        <dsp:cNvPr id="0" name=""/>
        <dsp:cNvSpPr/>
      </dsp:nvSpPr>
      <dsp:spPr>
        <a:xfrm>
          <a:off x="174980" y="3021"/>
          <a:ext cx="1277852" cy="1764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 Python Library</a:t>
          </a:r>
        </a:p>
      </dsp:txBody>
      <dsp:txXfrm>
        <a:off x="212407" y="40448"/>
        <a:ext cx="1202998" cy="1689449"/>
      </dsp:txXfrm>
    </dsp:sp>
    <dsp:sp modelId="{E89F4BD3-6EA5-4C3B-AE25-406B2BF5C2E3}">
      <dsp:nvSpPr>
        <dsp:cNvPr id="0" name=""/>
        <dsp:cNvSpPr/>
      </dsp:nvSpPr>
      <dsp:spPr>
        <a:xfrm>
          <a:off x="1565284" y="726719"/>
          <a:ext cx="270904" cy="3169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565284" y="790100"/>
        <a:ext cx="189633" cy="190145"/>
      </dsp:txXfrm>
    </dsp:sp>
    <dsp:sp modelId="{A134B334-D17E-40AC-82E0-1EB070AE46E8}">
      <dsp:nvSpPr>
        <dsp:cNvPr id="0" name=""/>
        <dsp:cNvSpPr/>
      </dsp:nvSpPr>
      <dsp:spPr>
        <a:xfrm>
          <a:off x="1963974" y="18271"/>
          <a:ext cx="1277852" cy="173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 The Dataset</a:t>
          </a:r>
        </a:p>
      </dsp:txBody>
      <dsp:txXfrm>
        <a:off x="2001401" y="55698"/>
        <a:ext cx="1202998" cy="1658949"/>
      </dsp:txXfrm>
    </dsp:sp>
    <dsp:sp modelId="{9F2F8FE9-E15E-4F4B-832C-63D9441C5DB6}">
      <dsp:nvSpPr>
        <dsp:cNvPr id="0" name=""/>
        <dsp:cNvSpPr/>
      </dsp:nvSpPr>
      <dsp:spPr>
        <a:xfrm>
          <a:off x="3354278" y="726719"/>
          <a:ext cx="270904" cy="3169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354278" y="790100"/>
        <a:ext cx="189633" cy="190145"/>
      </dsp:txXfrm>
    </dsp:sp>
    <dsp:sp modelId="{73CD1A43-9B01-4131-AF5C-35E2873E0CCC}">
      <dsp:nvSpPr>
        <dsp:cNvPr id="0" name=""/>
        <dsp:cNvSpPr/>
      </dsp:nvSpPr>
      <dsp:spPr>
        <a:xfrm>
          <a:off x="3752968" y="41487"/>
          <a:ext cx="1403274" cy="1687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P</a:t>
          </a:r>
          <a:r>
            <a:rPr lang="en-US" sz="2000" b="0" i="0" kern="1200" dirty="0"/>
            <a:t>re-Eliminary</a:t>
          </a:r>
          <a:r>
            <a:rPr lang="en-US" sz="2000" kern="1200" dirty="0"/>
            <a:t> Data Analysis</a:t>
          </a:r>
        </a:p>
      </dsp:txBody>
      <dsp:txXfrm>
        <a:off x="3794068" y="82587"/>
        <a:ext cx="1321074" cy="1605171"/>
      </dsp:txXfrm>
    </dsp:sp>
    <dsp:sp modelId="{98198D38-7E13-4E2F-99F6-FC840B2BF8BB}">
      <dsp:nvSpPr>
        <dsp:cNvPr id="0" name=""/>
        <dsp:cNvSpPr/>
      </dsp:nvSpPr>
      <dsp:spPr>
        <a:xfrm>
          <a:off x="5268693" y="726719"/>
          <a:ext cx="270904" cy="3169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268693" y="790100"/>
        <a:ext cx="189633" cy="190145"/>
      </dsp:txXfrm>
    </dsp:sp>
    <dsp:sp modelId="{F7C2CEF2-1349-40C3-990E-7A5B9C6099F9}">
      <dsp:nvSpPr>
        <dsp:cNvPr id="0" name=""/>
        <dsp:cNvSpPr/>
      </dsp:nvSpPr>
      <dsp:spPr>
        <a:xfrm>
          <a:off x="5667384" y="48771"/>
          <a:ext cx="1423643" cy="1672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 Key Trends</a:t>
          </a:r>
        </a:p>
      </dsp:txBody>
      <dsp:txXfrm>
        <a:off x="5709081" y="90468"/>
        <a:ext cx="1340249" cy="1589410"/>
      </dsp:txXfrm>
    </dsp:sp>
    <dsp:sp modelId="{979FA458-91D1-4191-A0EC-F2C1F5031B74}">
      <dsp:nvSpPr>
        <dsp:cNvPr id="0" name=""/>
        <dsp:cNvSpPr/>
      </dsp:nvSpPr>
      <dsp:spPr>
        <a:xfrm>
          <a:off x="7203478" y="726719"/>
          <a:ext cx="270904" cy="3169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7203478" y="790100"/>
        <a:ext cx="189633" cy="190145"/>
      </dsp:txXfrm>
    </dsp:sp>
    <dsp:sp modelId="{64D8FBA1-1DAD-4013-B021-B3576330D0D2}">
      <dsp:nvSpPr>
        <dsp:cNvPr id="0" name=""/>
        <dsp:cNvSpPr/>
      </dsp:nvSpPr>
      <dsp:spPr>
        <a:xfrm>
          <a:off x="7602168" y="72826"/>
          <a:ext cx="1636674" cy="1624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Construct New Features (If Possible)</a:t>
          </a:r>
        </a:p>
      </dsp:txBody>
      <dsp:txXfrm>
        <a:off x="7649754" y="120412"/>
        <a:ext cx="1541502" cy="1529520"/>
      </dsp:txXfrm>
    </dsp:sp>
    <dsp:sp modelId="{5798006A-11DD-4A04-8231-79F312A5FF4F}">
      <dsp:nvSpPr>
        <dsp:cNvPr id="0" name=""/>
        <dsp:cNvSpPr/>
      </dsp:nvSpPr>
      <dsp:spPr>
        <a:xfrm rot="5393659">
          <a:off x="8262089" y="1832730"/>
          <a:ext cx="320911" cy="3169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8327384" y="1830728"/>
        <a:ext cx="190145" cy="225839"/>
      </dsp:txXfrm>
    </dsp:sp>
    <dsp:sp modelId="{8166BCA9-1EC7-4AC0-8C5D-9B2B3032ACB5}">
      <dsp:nvSpPr>
        <dsp:cNvPr id="0" name=""/>
        <dsp:cNvSpPr/>
      </dsp:nvSpPr>
      <dsp:spPr>
        <a:xfrm>
          <a:off x="7610193" y="2303012"/>
          <a:ext cx="1628649" cy="1514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Try Different ML Algorithms</a:t>
          </a:r>
        </a:p>
      </dsp:txBody>
      <dsp:txXfrm>
        <a:off x="7654559" y="2347378"/>
        <a:ext cx="1539917" cy="1426037"/>
      </dsp:txXfrm>
    </dsp:sp>
    <dsp:sp modelId="{3C43249E-66D5-46A2-AED2-CC93D077FAF4}">
      <dsp:nvSpPr>
        <dsp:cNvPr id="0" name=""/>
        <dsp:cNvSpPr/>
      </dsp:nvSpPr>
      <dsp:spPr>
        <a:xfrm rot="10800000">
          <a:off x="7226837" y="2901943"/>
          <a:ext cx="270904" cy="3169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10800000">
        <a:off x="7308108" y="2965324"/>
        <a:ext cx="189633" cy="190145"/>
      </dsp:txXfrm>
    </dsp:sp>
    <dsp:sp modelId="{4BB7FE87-D3CB-4DF9-A872-C0FB42DB2813}">
      <dsp:nvSpPr>
        <dsp:cNvPr id="0" name=""/>
        <dsp:cNvSpPr/>
      </dsp:nvSpPr>
      <dsp:spPr>
        <a:xfrm>
          <a:off x="4426231" y="2301068"/>
          <a:ext cx="2672821" cy="151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Optimized The Model Using Validation Set and Given Evaluation Metric </a:t>
          </a:r>
        </a:p>
      </dsp:txBody>
      <dsp:txXfrm>
        <a:off x="4470711" y="2345548"/>
        <a:ext cx="2583861" cy="1429696"/>
      </dsp:txXfrm>
    </dsp:sp>
    <dsp:sp modelId="{FE2361F9-4BF9-4ACE-87D9-C86EB3A8F0B0}">
      <dsp:nvSpPr>
        <dsp:cNvPr id="0" name=""/>
        <dsp:cNvSpPr/>
      </dsp:nvSpPr>
      <dsp:spPr>
        <a:xfrm rot="10800000">
          <a:off x="4042875" y="2901943"/>
          <a:ext cx="270904" cy="3169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10800000">
        <a:off x="4124146" y="2965324"/>
        <a:ext cx="189633" cy="190145"/>
      </dsp:txXfrm>
    </dsp:sp>
    <dsp:sp modelId="{AA6C20CA-65B1-478C-8A74-DCA5330F3F03}">
      <dsp:nvSpPr>
        <dsp:cNvPr id="0" name=""/>
        <dsp:cNvSpPr/>
      </dsp:nvSpPr>
      <dsp:spPr>
        <a:xfrm>
          <a:off x="1803067" y="2278466"/>
          <a:ext cx="2112022" cy="1563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Take The Model Which Gives Best Result</a:t>
          </a:r>
        </a:p>
      </dsp:txBody>
      <dsp:txXfrm>
        <a:off x="1848871" y="2324270"/>
        <a:ext cx="2020414" cy="1472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0E526-9942-49A2-BF64-EC34CD8290F5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7B87E-3B5C-4574-B53F-6B9FE39BC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1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D7-011A-4866-B37A-6FE6C438EF0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3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170E-BC9C-4C58-BFE6-96792DC7ED4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8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800-5C28-4B68-ACF8-257ECDD4477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5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165B-9691-4561-8CFB-F7984725F70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1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630-C9B2-4B5B-A152-116475AE026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68AD-5978-41E7-A484-0081B348548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1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C525-1907-485E-A732-30A3C4D1874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980A-03D8-4B47-A2E1-9C495A5E494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65E6-3826-4B39-BEB7-A8E34F37122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ZS ASSOCIATE FINALE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BAE2B9-9C3E-4565-BC36-AD2B4B3AED5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ZS ASSOCIATE FINALE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3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9651-4F94-480C-81F1-308097EF927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917D5-187F-470B-B5A2-BA77ED2BA92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D19E9A-4798-4218-BFB5-6436EA55B05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9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2CD-08F6-49AD-84CF-C72B61206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ZS YDS DATATHON-2018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F92E3-93F8-4C8B-B105-8D61C187B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Mediplex case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C727-6FAE-40B6-86B8-CB6D6964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6ABC-F40D-4166-B718-AE046B0C462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4230-079D-4A28-A7AA-9C77E465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F547-8A11-4C61-B724-6FAECA69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641434-2CE9-4C22-874B-64880B5A9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2" t="32190" r="61410" b="48045"/>
          <a:stretch/>
        </p:blipFill>
        <p:spPr>
          <a:xfrm>
            <a:off x="1204330" y="904726"/>
            <a:ext cx="1684644" cy="135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39E3FA-6C15-4754-ACED-1BBB8B283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9" t="51353" r="37283" b="31972"/>
          <a:stretch/>
        </p:blipFill>
        <p:spPr>
          <a:xfrm>
            <a:off x="9865951" y="1010645"/>
            <a:ext cx="112171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5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C5B1-29AD-432A-AF66-5F10638C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 and Trends: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C7E8037-0F95-4507-9236-B08167E8D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74262"/>
              </p:ext>
            </p:extLst>
          </p:nvPr>
        </p:nvGraphicFramePr>
        <p:xfrm>
          <a:off x="1097280" y="1859516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BFE6-9BA8-42FA-BBED-3CAFB88B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559E-934E-4A9D-BAFD-166009E31EC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7E86-DFF1-4AE1-AFF2-24BB396B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EA65-91B8-41BD-972B-F462969E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65EC-0861-4432-9255-8803C4C4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 and Trends: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3734-335A-4822-AA9D-3CB43174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1A6F-53EC-42E2-B6DA-B91E866DF1F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BEE3-4989-4FB3-A9EB-C5D91F9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DF4C-1C97-4168-867C-F998D11F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7A954E76-86E6-4342-863F-5F00DD997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82462"/>
              </p:ext>
            </p:extLst>
          </p:nvPr>
        </p:nvGraphicFramePr>
        <p:xfrm>
          <a:off x="1096962" y="1846263"/>
          <a:ext cx="6218237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AD718E-99FE-45C8-A336-418055D15221}"/>
              </a:ext>
            </a:extLst>
          </p:cNvPr>
          <p:cNvSpPr txBox="1"/>
          <p:nvPr/>
        </p:nvSpPr>
        <p:spPr>
          <a:xfrm>
            <a:off x="7859684" y="2921168"/>
            <a:ext cx="3352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distribution shows that </a:t>
            </a:r>
            <a:r>
              <a:rPr lang="en-US" sz="2000" b="1" dirty="0"/>
              <a:t>more doctors are from Urban region than Rural region.</a:t>
            </a:r>
          </a:p>
        </p:txBody>
      </p:sp>
    </p:spTree>
    <p:extLst>
      <p:ext uri="{BB962C8B-B14F-4D97-AF65-F5344CB8AC3E}">
        <p14:creationId xmlns:p14="http://schemas.microsoft.com/office/powerpoint/2010/main" val="3153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B376-6EB2-437C-BBCB-BD65DC2F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 and Trends: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432-908D-4BD1-99BD-46E656E0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272-3525-4728-86F4-02C0229168E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836F-5AD8-41E7-B67C-0ABE4F8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7721-C72B-487F-8432-F2691D3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40A09D4B-2D16-46B8-A4FC-ADF7D9C05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0622"/>
              </p:ext>
            </p:extLst>
          </p:nvPr>
        </p:nvGraphicFramePr>
        <p:xfrm>
          <a:off x="1096963" y="1846263"/>
          <a:ext cx="619173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542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B2EE-BD42-4BE4-807B-D2AF4BA2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 and Trends: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0E50EB-FD30-47B7-A1C9-3A345E186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4" t="24602" r="23935" b="5228"/>
          <a:stretch/>
        </p:blipFill>
        <p:spPr>
          <a:xfrm>
            <a:off x="1097280" y="1895454"/>
            <a:ext cx="5767346" cy="4356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FF4C-C1DB-4500-8F4E-5470CB7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165B-9691-4561-8CFB-F7984725F70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329-28E7-4F78-9DAC-FEA53F85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12F9-5E72-43CF-B965-357FACAC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0BA9-1A0B-4D78-855D-1958386AD9B7}"/>
              </a:ext>
            </a:extLst>
          </p:cNvPr>
          <p:cNvSpPr txBox="1"/>
          <p:nvPr/>
        </p:nvSpPr>
        <p:spPr>
          <a:xfrm>
            <a:off x="8348657" y="3673438"/>
            <a:ext cx="275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There is a pattern</a:t>
            </a:r>
          </a:p>
        </p:txBody>
      </p:sp>
    </p:spTree>
    <p:extLst>
      <p:ext uri="{BB962C8B-B14F-4D97-AF65-F5344CB8AC3E}">
        <p14:creationId xmlns:p14="http://schemas.microsoft.com/office/powerpoint/2010/main" val="360316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A9F4-018B-4F77-9ABB-2EF504A1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 and Trends: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91E2-E388-4622-8DB9-E1C1DEED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No rows with all null columns are found.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There are extra 9299 HCP_ID which were present in Demog data and not in Train Data.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Number of unique values : 147 in P2P, 6245 in DMS, 37186 in HCP_ID, 792 in DRT, 700 in RR, 19381 in DEM, RL in 1589, OLA in 25310, OLV in 392.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99801-62D9-4FF9-A62F-3279A272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FC8E-7412-42E4-AB99-E7D0A991585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836C-069B-4E75-A443-73995E52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6E5F-8A4B-4392-9087-6DC513E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2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B9AE-87F7-493D-8870-331DA116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 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D055-950C-4D99-B209-EE274ADC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30894" cy="410449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Used 2 different Machine Learning Algorithms 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/>
              <a:t>KNN – K Nearest Neighbour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/>
              <a:t>CatBoost </a:t>
            </a:r>
          </a:p>
          <a:p>
            <a:pPr marL="201168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Used </a:t>
            </a:r>
            <a:r>
              <a:rPr lang="en-US" sz="2400" b="1" dirty="0"/>
              <a:t>KNN Imputer to fill the values in the 5 columns</a:t>
            </a:r>
            <a:r>
              <a:rPr lang="en-US" sz="2400" dirty="0"/>
              <a:t> – DEM, RR, RL, DRT, DMS</a:t>
            </a:r>
          </a:p>
          <a:p>
            <a:pPr lvl="1"/>
            <a:r>
              <a:rPr lang="en-US" sz="2400" dirty="0"/>
              <a:t>Then </a:t>
            </a:r>
            <a:r>
              <a:rPr lang="en-US" sz="2400" b="1" dirty="0"/>
              <a:t>applied CatBoost algorithm </a:t>
            </a:r>
            <a:r>
              <a:rPr lang="en-US" sz="2400" dirty="0"/>
              <a:t>to predict the NULL values in the 3 columns – P2P, OLV, OLA</a:t>
            </a:r>
          </a:p>
          <a:p>
            <a:pPr lvl="1"/>
            <a:r>
              <a:rPr lang="en-US" sz="2400" dirty="0"/>
              <a:t>I used to CatBoost because I have observed 4 categorical features that are – Region, Value, Speciality_ID, gender. </a:t>
            </a:r>
          </a:p>
          <a:p>
            <a:pPr lvl="1"/>
            <a:r>
              <a:rPr lang="en-US" sz="2400" b="1" dirty="0"/>
              <a:t>CatBoost works very well we have categorical features </a:t>
            </a:r>
            <a:r>
              <a:rPr lang="en-US" sz="2400" dirty="0"/>
              <a:t>so I thought using it.</a:t>
            </a:r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726948" lvl="2" indent="-342900">
              <a:buFont typeface="+mj-lt"/>
              <a:buAutoNum type="arabicPeriod"/>
            </a:pPr>
            <a:endParaRPr lang="en-US" sz="1600" dirty="0"/>
          </a:p>
          <a:p>
            <a:pPr marL="726948" lvl="2" indent="-342900">
              <a:buFont typeface="+mj-lt"/>
              <a:buAutoNum type="arabicPeriod"/>
            </a:pPr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F527-A15D-47A8-9909-8772FB60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3B75-95AE-4036-B096-E2974CF7EA4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D899-610F-4AAA-9EC4-634724A9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19DD-3513-4385-B281-24900DCA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0F44-9FFA-4992-ADE1-D1D8164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 Choices: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F3E7-6841-4AC9-B4DC-0E326B85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5452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We can use other models like ensemble of random forest with extra tree regressor.</a:t>
            </a:r>
          </a:p>
          <a:p>
            <a:pPr lvl="1"/>
            <a:r>
              <a:rPr lang="en-US" sz="2400" dirty="0"/>
              <a:t>we can also use models like </a:t>
            </a:r>
            <a:r>
              <a:rPr lang="en-US" sz="2400" dirty="0" err="1"/>
              <a:t>XgBoost</a:t>
            </a:r>
            <a:r>
              <a:rPr lang="en-US" sz="2400" dirty="0"/>
              <a:t> to solve the problem.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 have used </a:t>
            </a:r>
            <a:r>
              <a:rPr lang="en-US" sz="2400" dirty="0" err="1"/>
              <a:t>catboost</a:t>
            </a:r>
            <a:r>
              <a:rPr lang="en-US" sz="2400" dirty="0"/>
              <a:t> in my final submission because it was giving decent score, when I was computing it using the RMSE metric.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05CF-B27B-4550-BECC-4172C87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E3B6-55AC-4552-BB29-EC17BE4AC41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0CB2-8928-4399-AF21-756505AB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B842-7723-4131-970A-DBB4CD7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3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DF8B26-611D-47ED-B55B-45032B769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Thank You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EBAB5E9-74A2-4BAB-86CA-950BBE215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30FB-EE3C-4E2D-BCDD-5560EB49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971C-765A-4539-A483-E7A219A3D7E5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7078-F119-4425-B8B5-D1935A91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F25C-5443-4D39-96D2-6EAEF7C7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61D-478F-4380-B0A3-DF752BC6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1610-07CE-431C-ABD9-C35CDA62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ZS has sampled data from </a:t>
            </a:r>
            <a:r>
              <a:rPr lang="en-US" sz="2400" dirty="0" err="1"/>
              <a:t>Mediplexis</a:t>
            </a:r>
            <a:r>
              <a:rPr lang="en-US" sz="2400" dirty="0"/>
              <a:t> corporation which includes affinity data through historical channel interactions with various doctors.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Every Channel has different affinity rating for different doctors.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But in the dataset provided to us we have few null values to fill.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So as data science practioner we need to solve this challenge using Machine Learning.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6B39-45A1-4806-A910-FBD13536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165B-9691-4561-8CFB-F7984725F70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6039-ED73-44AD-872E-88B394E5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921E-E5FB-4CFB-9690-15FB9E2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6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8568-B3B8-44A9-96E3-616D55EE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Used For The Given Problem: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534AFDC-EACE-49EE-9854-427BE820C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921983"/>
              </p:ext>
            </p:extLst>
          </p:nvPr>
        </p:nvGraphicFramePr>
        <p:xfrm>
          <a:off x="1543987" y="1970834"/>
          <a:ext cx="9413823" cy="384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F071-DE68-4D46-B8DE-B760E4CB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165B-9691-4561-8CFB-F7984725F70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AE1B-F833-48E9-91D0-06A2A9D5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84A5-7964-473D-AEA1-D98B7F6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0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AB2B-2931-4FB7-AAED-9CC402C8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8139"/>
            <a:ext cx="10058400" cy="889221"/>
          </a:xfrm>
        </p:spPr>
        <p:txBody>
          <a:bodyPr/>
          <a:lstStyle/>
          <a:p>
            <a:r>
              <a:rPr lang="en-US" dirty="0"/>
              <a:t>Quality Checks Performed / Error Found: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665D049C-8F6F-434E-B11E-8AD233F0DD3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9004806"/>
                  </p:ext>
                </p:extLst>
              </p:nvPr>
            </p:nvGraphicFramePr>
            <p:xfrm>
              <a:off x="1097279" y="1986941"/>
              <a:ext cx="4698609" cy="3133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665D049C-8F6F-434E-B11E-8AD233F0DD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79" y="1986941"/>
                <a:ext cx="4698609" cy="31337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D667-EE2E-4E5D-977F-C34A4DB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149-CA37-4F93-9BDD-BCD701361E9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A493-C58B-4BAD-968E-59849017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9C1C-6535-4390-9A3D-3D07BF12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5CC7D-6BDB-42EB-AD75-605030018A50}"/>
              </a:ext>
            </a:extLst>
          </p:cNvPr>
          <p:cNvSpPr txBox="1"/>
          <p:nvPr/>
        </p:nvSpPr>
        <p:spPr>
          <a:xfrm>
            <a:off x="7010400" y="2915478"/>
            <a:ext cx="397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have found that we have doctors with much higher age than the median age of population.</a:t>
            </a:r>
          </a:p>
          <a:p>
            <a:endParaRPr lang="en-US" sz="2000" dirty="0"/>
          </a:p>
          <a:p>
            <a:r>
              <a:rPr lang="en-US" sz="2000" dirty="0"/>
              <a:t>I thought of this as an anomaly.</a:t>
            </a:r>
          </a:p>
        </p:txBody>
      </p:sp>
    </p:spTree>
    <p:extLst>
      <p:ext uri="{BB962C8B-B14F-4D97-AF65-F5344CB8AC3E}">
        <p14:creationId xmlns:p14="http://schemas.microsoft.com/office/powerpoint/2010/main" val="16650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0869-0254-40F8-957B-18E5268C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Steps: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6B67F8-F66B-4FF8-8581-DFA814438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9" t="39344" r="28937" b="37513"/>
          <a:stretch/>
        </p:blipFill>
        <p:spPr>
          <a:xfrm>
            <a:off x="1244082" y="2011017"/>
            <a:ext cx="6156988" cy="14179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A4CD-495B-4418-BF03-7BFED9B9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4BA0-3553-41A1-9728-E5C2BC04669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1AD4-B569-45EF-B532-89CC9558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4013-EA72-40FC-8803-424F99E2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7FD75-E0BD-4B6B-B528-F019F5FA9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9575" r="69765" b="9738"/>
          <a:stretch/>
        </p:blipFill>
        <p:spPr>
          <a:xfrm>
            <a:off x="8716751" y="2102125"/>
            <a:ext cx="2438929" cy="1235766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327328EC-E7FF-4B51-A7DB-1F9FBE729A71}"/>
              </a:ext>
            </a:extLst>
          </p:cNvPr>
          <p:cNvSpPr/>
          <p:nvPr/>
        </p:nvSpPr>
        <p:spPr>
          <a:xfrm>
            <a:off x="7628214" y="2314485"/>
            <a:ext cx="861392" cy="83488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FD4599-5868-4AB9-9791-04051A402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t="48671" r="21522" b="29134"/>
          <a:stretch/>
        </p:blipFill>
        <p:spPr>
          <a:xfrm>
            <a:off x="2782956" y="3864371"/>
            <a:ext cx="7566992" cy="1450757"/>
          </a:xfrm>
          <a:prstGeom prst="rect">
            <a:avLst/>
          </a:prstGeom>
        </p:spPr>
      </p:pic>
      <p:sp>
        <p:nvSpPr>
          <p:cNvPr id="20" name="Equals 19">
            <a:extLst>
              <a:ext uri="{FF2B5EF4-FFF2-40B4-BE49-F238E27FC236}">
                <a16:creationId xmlns:a16="http://schemas.microsoft.com/office/drawing/2014/main" id="{EF739BF0-B1BA-4415-A493-E30495DDBFDE}"/>
              </a:ext>
            </a:extLst>
          </p:cNvPr>
          <p:cNvSpPr/>
          <p:nvPr/>
        </p:nvSpPr>
        <p:spPr>
          <a:xfrm>
            <a:off x="1097280" y="4267199"/>
            <a:ext cx="1367624" cy="853441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D84DA5-EAAA-407B-996E-F38D5A4A8112}"/>
              </a:ext>
            </a:extLst>
          </p:cNvPr>
          <p:cNvSpPr txBox="1"/>
          <p:nvPr/>
        </p:nvSpPr>
        <p:spPr>
          <a:xfrm>
            <a:off x="1434283" y="5660795"/>
            <a:ext cx="97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Merged(Left Join) the Train and Demog Data on the basis of HCP_ID Column Values</a:t>
            </a:r>
          </a:p>
        </p:txBody>
      </p:sp>
    </p:spTree>
    <p:extLst>
      <p:ext uri="{BB962C8B-B14F-4D97-AF65-F5344CB8AC3E}">
        <p14:creationId xmlns:p14="http://schemas.microsoft.com/office/powerpoint/2010/main" val="180275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B68F-01A5-4A01-9EF6-E78BE212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Steps: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CD32-1840-499B-887E-5EFAAEBA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998-E3ED-4372-A4A1-4CFA5DBE8B8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A866-A02B-4221-9698-BB544DD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1C17-EC1A-4520-B3AB-471B329F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3D33044-F436-44BD-AB40-A90FE4D78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212854"/>
              </p:ext>
            </p:extLst>
          </p:nvPr>
        </p:nvGraphicFramePr>
        <p:xfrm>
          <a:off x="1265775" y="1888466"/>
          <a:ext cx="3883000" cy="393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162A0D-AD2F-41B9-9924-E93E19FA179A}"/>
              </a:ext>
            </a:extLst>
          </p:cNvPr>
          <p:cNvSpPr txBox="1"/>
          <p:nvPr/>
        </p:nvSpPr>
        <p:spPr>
          <a:xfrm>
            <a:off x="6851261" y="2658511"/>
            <a:ext cx="40749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found that when merging the train data and </a:t>
            </a:r>
            <a:r>
              <a:rPr lang="en-US" sz="2000" dirty="0" err="1"/>
              <a:t>demog</a:t>
            </a:r>
            <a:r>
              <a:rPr lang="en-US" sz="2000" dirty="0"/>
              <a:t> data there were 28 missing values in the age column.</a:t>
            </a:r>
          </a:p>
          <a:p>
            <a:endParaRPr lang="en-US" sz="2000" dirty="0"/>
          </a:p>
          <a:p>
            <a:r>
              <a:rPr lang="en-US" sz="2000" dirty="0"/>
              <a:t>So I have filled those null values with mode of the age population i.e. MALE.</a:t>
            </a:r>
          </a:p>
        </p:txBody>
      </p:sp>
    </p:spTree>
    <p:extLst>
      <p:ext uri="{BB962C8B-B14F-4D97-AF65-F5344CB8AC3E}">
        <p14:creationId xmlns:p14="http://schemas.microsoft.com/office/powerpoint/2010/main" val="148420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2454-8EE5-4DB8-87F5-5C25C8EA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F4A4-8A9D-49B6-8A9E-C6F1A226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I have used Label Encoding technique in order to deal with categorical features like: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/>
              <a:t>Region – 2 Types of Values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/>
              <a:t>Value – 4 Types of Values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/>
              <a:t>Speciality_ID – 16 Types of Values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/>
              <a:t>Gender – 2 Types of Values</a:t>
            </a:r>
          </a:p>
          <a:p>
            <a:pPr marL="726948" lvl="2" indent="-342900">
              <a:buFont typeface="+mj-lt"/>
              <a:buAutoNum type="arabicPeriod"/>
            </a:pPr>
            <a:endParaRPr lang="en-US" sz="1800" dirty="0"/>
          </a:p>
          <a:p>
            <a:pPr lvl="2"/>
            <a:endParaRPr lang="en-US" sz="1800" dirty="0"/>
          </a:p>
          <a:p>
            <a:pPr marL="726948" lvl="2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1310-5B64-4C5C-B255-6D895515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165B-9691-4561-8CFB-F7984725F70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68F3-191C-4EC4-A38E-2F87E71D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ZS ASSOCIATE FINALE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CCE0-3808-4153-8D4E-484FEBB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2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D223-C1E1-4068-96C0-C41BFB97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 and Trends: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8BA5-22A8-4BE8-9E9B-781C4810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E4E0-104B-4133-9647-7D7439763EE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96EC0-F461-4AD3-B493-3FEB7414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F643-4603-49CA-BCB2-BA43C23F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BC51D7D-1931-49FE-A042-798A9C2A7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606210"/>
              </p:ext>
            </p:extLst>
          </p:nvPr>
        </p:nvGraphicFramePr>
        <p:xfrm>
          <a:off x="1096962" y="1846264"/>
          <a:ext cx="10058400" cy="428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50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74B6-B8E9-46E1-B165-D00885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 and Trends: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1BE4ED-9B55-4FD2-BEEB-E99A2BB8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4" t="26249" r="23195" b="5887"/>
          <a:stretch/>
        </p:blipFill>
        <p:spPr>
          <a:xfrm>
            <a:off x="1216550" y="1891823"/>
            <a:ext cx="6225950" cy="4177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BA6D-DE52-4035-AC67-C784409A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7A51-83E1-4AAF-85A7-604A066ED50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7D2B-5A86-4107-99A3-D26DAEA5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ZS ASSOCIATE FINALE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722B3-E0DB-49C7-BBD7-2F5CFAB2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9E9A-4798-4218-BFB5-6436EA55B053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E63BF-881B-4B11-A64B-2BF49171369C}"/>
              </a:ext>
            </a:extLst>
          </p:cNvPr>
          <p:cNvSpPr txBox="1"/>
          <p:nvPr/>
        </p:nvSpPr>
        <p:spPr>
          <a:xfrm>
            <a:off x="8206890" y="2883023"/>
            <a:ext cx="3005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Heatmap</a:t>
            </a:r>
            <a:r>
              <a:rPr lang="en-US" sz="2000" dirty="0"/>
              <a:t> show that there is a little bit </a:t>
            </a:r>
            <a:r>
              <a:rPr lang="en-US" sz="2000" b="1" dirty="0"/>
              <a:t>correlation </a:t>
            </a:r>
            <a:r>
              <a:rPr lang="en-US" sz="2000" dirty="0"/>
              <a:t>between variables but its not up to the mark.</a:t>
            </a:r>
          </a:p>
        </p:txBody>
      </p:sp>
    </p:spTree>
    <p:extLst>
      <p:ext uri="{BB962C8B-B14F-4D97-AF65-F5344CB8AC3E}">
        <p14:creationId xmlns:p14="http://schemas.microsoft.com/office/powerpoint/2010/main" val="1090436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685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ZS YDS DATATHON-2018</vt:lpstr>
      <vt:lpstr>AGENDA</vt:lpstr>
      <vt:lpstr>Pipeline Used For The Given Problem:</vt:lpstr>
      <vt:lpstr>Quality Checks Performed / Error Found:</vt:lpstr>
      <vt:lpstr>Data Preprocessing Steps:</vt:lpstr>
      <vt:lpstr>Data Preprocessing Steps:</vt:lpstr>
      <vt:lpstr>Data Preprocessing Steps:</vt:lpstr>
      <vt:lpstr>Key Observation and Trends:</vt:lpstr>
      <vt:lpstr>Key Observation and Trends:</vt:lpstr>
      <vt:lpstr>Key Observation and Trends:</vt:lpstr>
      <vt:lpstr>Key Observation and Trends:</vt:lpstr>
      <vt:lpstr>Key Observation and Trends:</vt:lpstr>
      <vt:lpstr>Key Observation and Trends:</vt:lpstr>
      <vt:lpstr>Key Observation and Trends:</vt:lpstr>
      <vt:lpstr>Model Choice Explanation:</vt:lpstr>
      <vt:lpstr>Other Model Choices: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sparsh dutta</dc:creator>
  <cp:lastModifiedBy>sparsh dutta</cp:lastModifiedBy>
  <cp:revision>27</cp:revision>
  <dcterms:created xsi:type="dcterms:W3CDTF">2018-08-03T22:59:49Z</dcterms:created>
  <dcterms:modified xsi:type="dcterms:W3CDTF">2018-08-04T04:15:30Z</dcterms:modified>
</cp:coreProperties>
</file>