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1" r:id="rId10"/>
    <p:sldId id="262" r:id="rId11"/>
    <p:sldId id="263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>
        <p:scale>
          <a:sx n="98" d="100"/>
          <a:sy n="98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A4491-DBF0-438F-A1E9-7460B8EC873A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7474CD1-1B51-408C-8E86-BFC1111A8736}">
      <dgm:prSet/>
      <dgm:spPr/>
      <dgm:t>
        <a:bodyPr/>
        <a:lstStyle/>
        <a:p>
          <a:r>
            <a:rPr lang="en-US" b="1" i="1" dirty="0"/>
            <a:t>Background on Cryptocurrency</a:t>
          </a:r>
          <a:endParaRPr lang="en-US" dirty="0"/>
        </a:p>
      </dgm:t>
    </dgm:pt>
    <dgm:pt modelId="{B85D0F7C-ABF7-4284-AA5E-4EAC0D597DF1}" type="parTrans" cxnId="{40B128D4-1709-4A76-92B4-EC64EB1358FF}">
      <dgm:prSet/>
      <dgm:spPr/>
      <dgm:t>
        <a:bodyPr/>
        <a:lstStyle/>
        <a:p>
          <a:endParaRPr lang="en-US"/>
        </a:p>
      </dgm:t>
    </dgm:pt>
    <dgm:pt modelId="{6433F1AD-D800-4AD8-9229-2EBF45CFAADD}" type="sibTrans" cxnId="{40B128D4-1709-4A76-92B4-EC64EB1358FF}">
      <dgm:prSet/>
      <dgm:spPr/>
      <dgm:t>
        <a:bodyPr/>
        <a:lstStyle/>
        <a:p>
          <a:endParaRPr lang="en-US"/>
        </a:p>
      </dgm:t>
    </dgm:pt>
    <dgm:pt modelId="{D21F33E7-65EF-4534-858F-881FDDAAE516}">
      <dgm:prSet/>
      <dgm:spPr/>
      <dgm:t>
        <a:bodyPr/>
        <a:lstStyle/>
        <a:p>
          <a:r>
            <a:rPr lang="en-US" dirty="0"/>
            <a:t>History of cryptocurrency</a:t>
          </a:r>
        </a:p>
      </dgm:t>
    </dgm:pt>
    <dgm:pt modelId="{35B4A074-9BD3-47A1-A8FD-A41F50282E12}" type="parTrans" cxnId="{09E218F3-FBC0-4F2E-920D-CDC619E1245E}">
      <dgm:prSet/>
      <dgm:spPr/>
      <dgm:t>
        <a:bodyPr/>
        <a:lstStyle/>
        <a:p>
          <a:endParaRPr lang="en-US"/>
        </a:p>
      </dgm:t>
    </dgm:pt>
    <dgm:pt modelId="{1822E2C5-A94B-4DF2-BFAA-A2D4BA8B49A9}" type="sibTrans" cxnId="{09E218F3-FBC0-4F2E-920D-CDC619E1245E}">
      <dgm:prSet/>
      <dgm:spPr/>
      <dgm:t>
        <a:bodyPr/>
        <a:lstStyle/>
        <a:p>
          <a:endParaRPr lang="en-US"/>
        </a:p>
      </dgm:t>
    </dgm:pt>
    <dgm:pt modelId="{320C02F4-4971-4A3B-8B5F-21D8C99420AB}">
      <dgm:prSet/>
      <dgm:spPr/>
      <dgm:t>
        <a:bodyPr/>
        <a:lstStyle/>
        <a:p>
          <a:r>
            <a:rPr lang="en-US" dirty="0"/>
            <a:t>Cryptocurrency market conditions</a:t>
          </a:r>
        </a:p>
      </dgm:t>
    </dgm:pt>
    <dgm:pt modelId="{DB211D91-767D-47B5-A148-D267C6255350}" type="parTrans" cxnId="{0647121F-FE2B-43FF-BC8C-A485A9EB1116}">
      <dgm:prSet/>
      <dgm:spPr/>
      <dgm:t>
        <a:bodyPr/>
        <a:lstStyle/>
        <a:p>
          <a:endParaRPr lang="en-US"/>
        </a:p>
      </dgm:t>
    </dgm:pt>
    <dgm:pt modelId="{FDDA40B6-9E4A-48A3-BCEF-B3F7F13169DB}" type="sibTrans" cxnId="{0647121F-FE2B-43FF-BC8C-A485A9EB1116}">
      <dgm:prSet/>
      <dgm:spPr/>
      <dgm:t>
        <a:bodyPr/>
        <a:lstStyle/>
        <a:p>
          <a:endParaRPr lang="en-US"/>
        </a:p>
      </dgm:t>
    </dgm:pt>
    <dgm:pt modelId="{146644AD-0880-450A-8266-B89ADE2EDBAB}">
      <dgm:prSet/>
      <dgm:spPr/>
      <dgm:t>
        <a:bodyPr/>
        <a:lstStyle/>
        <a:p>
          <a:r>
            <a:rPr lang="en-US" b="1" i="1" dirty="0"/>
            <a:t>Predictive Analytics of Cryptocurrency </a:t>
          </a:r>
          <a:endParaRPr lang="en-US" dirty="0"/>
        </a:p>
      </dgm:t>
    </dgm:pt>
    <dgm:pt modelId="{2627B410-F7FB-4E1E-A7E3-1BDC2FF60095}" type="parTrans" cxnId="{B671A103-10F4-43E2-A16E-A8C4B76085F9}">
      <dgm:prSet/>
      <dgm:spPr/>
      <dgm:t>
        <a:bodyPr/>
        <a:lstStyle/>
        <a:p>
          <a:endParaRPr lang="en-US"/>
        </a:p>
      </dgm:t>
    </dgm:pt>
    <dgm:pt modelId="{559182AD-D019-4CFB-9E55-2274A75EE5CE}" type="sibTrans" cxnId="{B671A103-10F4-43E2-A16E-A8C4B76085F9}">
      <dgm:prSet/>
      <dgm:spPr/>
      <dgm:t>
        <a:bodyPr/>
        <a:lstStyle/>
        <a:p>
          <a:endParaRPr lang="en-US"/>
        </a:p>
      </dgm:t>
    </dgm:pt>
    <dgm:pt modelId="{6C800FB2-BBBD-459C-AFAE-4A16BD42DBF7}">
      <dgm:prSet/>
      <dgm:spPr/>
      <dgm:t>
        <a:bodyPr/>
        <a:lstStyle/>
        <a:p>
          <a:r>
            <a:rPr lang="en-US" dirty="0"/>
            <a:t>Can cryptocurrency be predicted</a:t>
          </a:r>
        </a:p>
      </dgm:t>
    </dgm:pt>
    <dgm:pt modelId="{7EB0E028-2C00-4A28-B736-05BE41B837A2}" type="parTrans" cxnId="{2863B86E-4CE0-4ACE-9BEC-A5729BC9E951}">
      <dgm:prSet/>
      <dgm:spPr/>
      <dgm:t>
        <a:bodyPr/>
        <a:lstStyle/>
        <a:p>
          <a:endParaRPr lang="en-US"/>
        </a:p>
      </dgm:t>
    </dgm:pt>
    <dgm:pt modelId="{3F771952-3F9C-439F-A34E-5B8D95633FC2}" type="sibTrans" cxnId="{2863B86E-4CE0-4ACE-9BEC-A5729BC9E951}">
      <dgm:prSet/>
      <dgm:spPr/>
      <dgm:t>
        <a:bodyPr/>
        <a:lstStyle/>
        <a:p>
          <a:endParaRPr lang="en-US"/>
        </a:p>
      </dgm:t>
    </dgm:pt>
    <dgm:pt modelId="{EE0ADC98-CB96-4887-B184-FF06D8C29383}">
      <dgm:prSet/>
      <dgm:spPr/>
      <dgm:t>
        <a:bodyPr/>
        <a:lstStyle/>
        <a:p>
          <a:r>
            <a:rPr lang="en-US" dirty="0"/>
            <a:t>Ability to gain an investment advantage</a:t>
          </a:r>
        </a:p>
      </dgm:t>
    </dgm:pt>
    <dgm:pt modelId="{0709C8C7-5DA1-42A3-9132-6E723F30F102}" type="parTrans" cxnId="{FE1F3585-A001-4E4B-9A85-F85D68E81FCB}">
      <dgm:prSet/>
      <dgm:spPr/>
      <dgm:t>
        <a:bodyPr/>
        <a:lstStyle/>
        <a:p>
          <a:endParaRPr lang="en-US"/>
        </a:p>
      </dgm:t>
    </dgm:pt>
    <dgm:pt modelId="{FE6C786A-DAB9-4CCA-9EEF-D84A3D274CA0}" type="sibTrans" cxnId="{FE1F3585-A001-4E4B-9A85-F85D68E81FCB}">
      <dgm:prSet/>
      <dgm:spPr/>
      <dgm:t>
        <a:bodyPr/>
        <a:lstStyle/>
        <a:p>
          <a:endParaRPr lang="en-US"/>
        </a:p>
      </dgm:t>
    </dgm:pt>
    <dgm:pt modelId="{C101EB59-6926-4C70-8D74-2D18C5CC9F2F}">
      <dgm:prSet/>
      <dgm:spPr/>
      <dgm:t>
        <a:bodyPr/>
        <a:lstStyle/>
        <a:p>
          <a:r>
            <a:rPr lang="en-US" b="1" i="1" dirty="0"/>
            <a:t>Investing</a:t>
          </a:r>
          <a:endParaRPr lang="en-US" dirty="0"/>
        </a:p>
      </dgm:t>
    </dgm:pt>
    <dgm:pt modelId="{6F8BD5F3-2231-4A8D-985E-69752B74E769}" type="parTrans" cxnId="{0B5CD4F7-2A53-407C-9B44-46F04A038A02}">
      <dgm:prSet/>
      <dgm:spPr/>
      <dgm:t>
        <a:bodyPr/>
        <a:lstStyle/>
        <a:p>
          <a:endParaRPr lang="en-US"/>
        </a:p>
      </dgm:t>
    </dgm:pt>
    <dgm:pt modelId="{3A34B133-63A2-4F07-B574-B88BA5CE9CBF}" type="sibTrans" cxnId="{0B5CD4F7-2A53-407C-9B44-46F04A038A02}">
      <dgm:prSet/>
      <dgm:spPr/>
      <dgm:t>
        <a:bodyPr/>
        <a:lstStyle/>
        <a:p>
          <a:endParaRPr lang="en-US"/>
        </a:p>
      </dgm:t>
    </dgm:pt>
    <dgm:pt modelId="{987F8890-3E30-4B03-A09A-34C4BD75A5BE}">
      <dgm:prSet/>
      <dgm:spPr/>
      <dgm:t>
        <a:bodyPr/>
        <a:lstStyle/>
        <a:p>
          <a:r>
            <a:rPr lang="en-US" dirty="0"/>
            <a:t>Can we improve investing </a:t>
          </a:r>
        </a:p>
      </dgm:t>
    </dgm:pt>
    <dgm:pt modelId="{AC7B032C-8719-4A4E-BCCD-C38E7CB95061}" type="parTrans" cxnId="{60AC45E4-9991-499B-85D1-FC96DE179395}">
      <dgm:prSet/>
      <dgm:spPr/>
      <dgm:t>
        <a:bodyPr/>
        <a:lstStyle/>
        <a:p>
          <a:endParaRPr lang="en-US"/>
        </a:p>
      </dgm:t>
    </dgm:pt>
    <dgm:pt modelId="{88E5011C-B88E-4054-89E3-423AFA0341A7}" type="sibTrans" cxnId="{60AC45E4-9991-499B-85D1-FC96DE179395}">
      <dgm:prSet/>
      <dgm:spPr/>
      <dgm:t>
        <a:bodyPr/>
        <a:lstStyle/>
        <a:p>
          <a:endParaRPr lang="en-US"/>
        </a:p>
      </dgm:t>
    </dgm:pt>
    <dgm:pt modelId="{564644F1-4098-4917-89C7-C2A4D031968B}">
      <dgm:prSet/>
      <dgm:spPr/>
      <dgm:t>
        <a:bodyPr/>
        <a:lstStyle/>
        <a:p>
          <a:r>
            <a:rPr lang="en-US" dirty="0"/>
            <a:t>Should we invest in cryptocurrency</a:t>
          </a:r>
        </a:p>
      </dgm:t>
    </dgm:pt>
    <dgm:pt modelId="{531A0342-61CA-40E8-9947-93D50DC3F221}" type="parTrans" cxnId="{EC834B02-E7C8-423A-B9ED-A27DEE40ABF4}">
      <dgm:prSet/>
      <dgm:spPr/>
      <dgm:t>
        <a:bodyPr/>
        <a:lstStyle/>
        <a:p>
          <a:endParaRPr lang="en-US"/>
        </a:p>
      </dgm:t>
    </dgm:pt>
    <dgm:pt modelId="{A6BE92F7-0D82-47E4-9F6D-5EA35497597A}" type="sibTrans" cxnId="{EC834B02-E7C8-423A-B9ED-A27DEE40ABF4}">
      <dgm:prSet/>
      <dgm:spPr/>
      <dgm:t>
        <a:bodyPr/>
        <a:lstStyle/>
        <a:p>
          <a:endParaRPr lang="en-US"/>
        </a:p>
      </dgm:t>
    </dgm:pt>
    <dgm:pt modelId="{A4FC3271-2B42-A947-871B-C25EA6EA2948}" type="pres">
      <dgm:prSet presAssocID="{D0EA4491-DBF0-438F-A1E9-7460B8EC873A}" presName="linear" presStyleCnt="0">
        <dgm:presLayoutVars>
          <dgm:dir/>
          <dgm:animLvl val="lvl"/>
          <dgm:resizeHandles val="exact"/>
        </dgm:presLayoutVars>
      </dgm:prSet>
      <dgm:spPr/>
    </dgm:pt>
    <dgm:pt modelId="{0946EAF6-126D-2B45-A490-CDEE2BB81516}" type="pres">
      <dgm:prSet presAssocID="{07474CD1-1B51-408C-8E86-BFC1111A8736}" presName="parentLin" presStyleCnt="0"/>
      <dgm:spPr/>
    </dgm:pt>
    <dgm:pt modelId="{32C43B35-E6A6-1D47-A35D-CD6E816CEA24}" type="pres">
      <dgm:prSet presAssocID="{07474CD1-1B51-408C-8E86-BFC1111A8736}" presName="parentLeftMargin" presStyleLbl="node1" presStyleIdx="0" presStyleCnt="3"/>
      <dgm:spPr/>
    </dgm:pt>
    <dgm:pt modelId="{5D096A42-846E-844A-9DCC-BAFC234A70A9}" type="pres">
      <dgm:prSet presAssocID="{07474CD1-1B51-408C-8E86-BFC1111A87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E84E0-84C1-6F4D-A888-1823BED11221}" type="pres">
      <dgm:prSet presAssocID="{07474CD1-1B51-408C-8E86-BFC1111A8736}" presName="negativeSpace" presStyleCnt="0"/>
      <dgm:spPr/>
    </dgm:pt>
    <dgm:pt modelId="{B2D2CF93-4911-554A-AC36-5E0C1BE6703E}" type="pres">
      <dgm:prSet presAssocID="{07474CD1-1B51-408C-8E86-BFC1111A8736}" presName="childText" presStyleLbl="conFgAcc1" presStyleIdx="0" presStyleCnt="3">
        <dgm:presLayoutVars>
          <dgm:bulletEnabled val="1"/>
        </dgm:presLayoutVars>
      </dgm:prSet>
      <dgm:spPr/>
    </dgm:pt>
    <dgm:pt modelId="{BD215A50-F836-B046-8A9A-B6E068F5E064}" type="pres">
      <dgm:prSet presAssocID="{6433F1AD-D800-4AD8-9229-2EBF45CFAADD}" presName="spaceBetweenRectangles" presStyleCnt="0"/>
      <dgm:spPr/>
    </dgm:pt>
    <dgm:pt modelId="{E1745D43-7421-9341-95C8-A33E3986BB75}" type="pres">
      <dgm:prSet presAssocID="{146644AD-0880-450A-8266-B89ADE2EDBAB}" presName="parentLin" presStyleCnt="0"/>
      <dgm:spPr/>
    </dgm:pt>
    <dgm:pt modelId="{16239366-3FA8-AD48-92AA-AD0A263C7507}" type="pres">
      <dgm:prSet presAssocID="{146644AD-0880-450A-8266-B89ADE2EDBAB}" presName="parentLeftMargin" presStyleLbl="node1" presStyleIdx="0" presStyleCnt="3"/>
      <dgm:spPr/>
    </dgm:pt>
    <dgm:pt modelId="{65503A88-454B-EB43-9ADA-02C596D19EAD}" type="pres">
      <dgm:prSet presAssocID="{146644AD-0880-450A-8266-B89ADE2EDB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2FA2D4-D60E-6843-A9F7-D5F9E6B62043}" type="pres">
      <dgm:prSet presAssocID="{146644AD-0880-450A-8266-B89ADE2EDBAB}" presName="negativeSpace" presStyleCnt="0"/>
      <dgm:spPr/>
    </dgm:pt>
    <dgm:pt modelId="{B0AAC868-DABA-494B-91FF-49231E8732E0}" type="pres">
      <dgm:prSet presAssocID="{146644AD-0880-450A-8266-B89ADE2EDBAB}" presName="childText" presStyleLbl="conFgAcc1" presStyleIdx="1" presStyleCnt="3">
        <dgm:presLayoutVars>
          <dgm:bulletEnabled val="1"/>
        </dgm:presLayoutVars>
      </dgm:prSet>
      <dgm:spPr/>
    </dgm:pt>
    <dgm:pt modelId="{8C9AE55A-FCF9-6442-B50E-FF584B63AE20}" type="pres">
      <dgm:prSet presAssocID="{559182AD-D019-4CFB-9E55-2274A75EE5CE}" presName="spaceBetweenRectangles" presStyleCnt="0"/>
      <dgm:spPr/>
    </dgm:pt>
    <dgm:pt modelId="{3A35CC73-0D22-3C44-8BE2-96B78A6FFD55}" type="pres">
      <dgm:prSet presAssocID="{C101EB59-6926-4C70-8D74-2D18C5CC9F2F}" presName="parentLin" presStyleCnt="0"/>
      <dgm:spPr/>
    </dgm:pt>
    <dgm:pt modelId="{D6C44977-DA7D-854C-B48A-162C1F5694E3}" type="pres">
      <dgm:prSet presAssocID="{C101EB59-6926-4C70-8D74-2D18C5CC9F2F}" presName="parentLeftMargin" presStyleLbl="node1" presStyleIdx="1" presStyleCnt="3"/>
      <dgm:spPr/>
    </dgm:pt>
    <dgm:pt modelId="{23C8CE77-19CC-2245-921D-583ACED7DD54}" type="pres">
      <dgm:prSet presAssocID="{C101EB59-6926-4C70-8D74-2D18C5CC9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37A762-D72F-2E40-999B-7A75780D32A9}" type="pres">
      <dgm:prSet presAssocID="{C101EB59-6926-4C70-8D74-2D18C5CC9F2F}" presName="negativeSpace" presStyleCnt="0"/>
      <dgm:spPr/>
    </dgm:pt>
    <dgm:pt modelId="{5F85CC1A-E8E6-EE45-82CB-783789A5A6DB}" type="pres">
      <dgm:prSet presAssocID="{C101EB59-6926-4C70-8D74-2D18C5CC9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C22801-C2FE-F94E-A9BC-7EC1E1B22C35}" type="presOf" srcId="{987F8890-3E30-4B03-A09A-34C4BD75A5BE}" destId="{5F85CC1A-E8E6-EE45-82CB-783789A5A6DB}" srcOrd="0" destOrd="0" presId="urn:microsoft.com/office/officeart/2005/8/layout/list1"/>
    <dgm:cxn modelId="{EC834B02-E7C8-423A-B9ED-A27DEE40ABF4}" srcId="{C101EB59-6926-4C70-8D74-2D18C5CC9F2F}" destId="{564644F1-4098-4917-89C7-C2A4D031968B}" srcOrd="1" destOrd="0" parTransId="{531A0342-61CA-40E8-9947-93D50DC3F221}" sibTransId="{A6BE92F7-0D82-47E4-9F6D-5EA35497597A}"/>
    <dgm:cxn modelId="{B671A103-10F4-43E2-A16E-A8C4B76085F9}" srcId="{D0EA4491-DBF0-438F-A1E9-7460B8EC873A}" destId="{146644AD-0880-450A-8266-B89ADE2EDBAB}" srcOrd="1" destOrd="0" parTransId="{2627B410-F7FB-4E1E-A7E3-1BDC2FF60095}" sibTransId="{559182AD-D019-4CFB-9E55-2274A75EE5CE}"/>
    <dgm:cxn modelId="{0647121F-FE2B-43FF-BC8C-A485A9EB1116}" srcId="{07474CD1-1B51-408C-8E86-BFC1111A8736}" destId="{320C02F4-4971-4A3B-8B5F-21D8C99420AB}" srcOrd="1" destOrd="0" parTransId="{DB211D91-767D-47B5-A148-D267C6255350}" sibTransId="{FDDA40B6-9E4A-48A3-BCEF-B3F7F13169DB}"/>
    <dgm:cxn modelId="{41B1262B-0273-F445-A925-41FCCEA18879}" type="presOf" srcId="{07474CD1-1B51-408C-8E86-BFC1111A8736}" destId="{32C43B35-E6A6-1D47-A35D-CD6E816CEA24}" srcOrd="0" destOrd="0" presId="urn:microsoft.com/office/officeart/2005/8/layout/list1"/>
    <dgm:cxn modelId="{F0A8B33F-86A4-5047-A3B7-A1782AA9A89F}" type="presOf" srcId="{C101EB59-6926-4C70-8D74-2D18C5CC9F2F}" destId="{D6C44977-DA7D-854C-B48A-162C1F5694E3}" srcOrd="0" destOrd="0" presId="urn:microsoft.com/office/officeart/2005/8/layout/list1"/>
    <dgm:cxn modelId="{7DC60743-0545-0849-B64E-ED6B12DE92A0}" type="presOf" srcId="{146644AD-0880-450A-8266-B89ADE2EDBAB}" destId="{65503A88-454B-EB43-9ADA-02C596D19EAD}" srcOrd="1" destOrd="0" presId="urn:microsoft.com/office/officeart/2005/8/layout/list1"/>
    <dgm:cxn modelId="{F24A7948-10B1-C347-8481-E95DE3FFC3DB}" type="presOf" srcId="{C101EB59-6926-4C70-8D74-2D18C5CC9F2F}" destId="{23C8CE77-19CC-2245-921D-583ACED7DD54}" srcOrd="1" destOrd="0" presId="urn:microsoft.com/office/officeart/2005/8/layout/list1"/>
    <dgm:cxn modelId="{130C975E-A99A-E942-B532-9476C19BCDD6}" type="presOf" srcId="{146644AD-0880-450A-8266-B89ADE2EDBAB}" destId="{16239366-3FA8-AD48-92AA-AD0A263C7507}" srcOrd="0" destOrd="0" presId="urn:microsoft.com/office/officeart/2005/8/layout/list1"/>
    <dgm:cxn modelId="{2863B86E-4CE0-4ACE-9BEC-A5729BC9E951}" srcId="{146644AD-0880-450A-8266-B89ADE2EDBAB}" destId="{6C800FB2-BBBD-459C-AFAE-4A16BD42DBF7}" srcOrd="0" destOrd="0" parTransId="{7EB0E028-2C00-4A28-B736-05BE41B837A2}" sibTransId="{3F771952-3F9C-439F-A34E-5B8D95633FC2}"/>
    <dgm:cxn modelId="{258C3C75-7817-3845-818B-8BFC8CEB199F}" type="presOf" srcId="{07474CD1-1B51-408C-8E86-BFC1111A8736}" destId="{5D096A42-846E-844A-9DCC-BAFC234A70A9}" srcOrd="1" destOrd="0" presId="urn:microsoft.com/office/officeart/2005/8/layout/list1"/>
    <dgm:cxn modelId="{FE1F3585-A001-4E4B-9A85-F85D68E81FCB}" srcId="{146644AD-0880-450A-8266-B89ADE2EDBAB}" destId="{EE0ADC98-CB96-4887-B184-FF06D8C29383}" srcOrd="1" destOrd="0" parTransId="{0709C8C7-5DA1-42A3-9132-6E723F30F102}" sibTransId="{FE6C786A-DAB9-4CCA-9EEF-D84A3D274CA0}"/>
    <dgm:cxn modelId="{123375A6-EC02-EC4E-9DD2-556381191081}" type="presOf" srcId="{6C800FB2-BBBD-459C-AFAE-4A16BD42DBF7}" destId="{B0AAC868-DABA-494B-91FF-49231E8732E0}" srcOrd="0" destOrd="0" presId="urn:microsoft.com/office/officeart/2005/8/layout/list1"/>
    <dgm:cxn modelId="{1B6C74AD-7AAA-B745-9B46-4397785EBC76}" type="presOf" srcId="{320C02F4-4971-4A3B-8B5F-21D8C99420AB}" destId="{B2D2CF93-4911-554A-AC36-5E0C1BE6703E}" srcOrd="0" destOrd="1" presId="urn:microsoft.com/office/officeart/2005/8/layout/list1"/>
    <dgm:cxn modelId="{64BEFCC5-6727-2B4E-9EEB-C0E0E0636CDE}" type="presOf" srcId="{D0EA4491-DBF0-438F-A1E9-7460B8EC873A}" destId="{A4FC3271-2B42-A947-871B-C25EA6EA2948}" srcOrd="0" destOrd="0" presId="urn:microsoft.com/office/officeart/2005/8/layout/list1"/>
    <dgm:cxn modelId="{99D2C3CC-25BB-9D40-AE8C-6350406ABBB2}" type="presOf" srcId="{564644F1-4098-4917-89C7-C2A4D031968B}" destId="{5F85CC1A-E8E6-EE45-82CB-783789A5A6DB}" srcOrd="0" destOrd="1" presId="urn:microsoft.com/office/officeart/2005/8/layout/list1"/>
    <dgm:cxn modelId="{40B128D4-1709-4A76-92B4-EC64EB1358FF}" srcId="{D0EA4491-DBF0-438F-A1E9-7460B8EC873A}" destId="{07474CD1-1B51-408C-8E86-BFC1111A8736}" srcOrd="0" destOrd="0" parTransId="{B85D0F7C-ABF7-4284-AA5E-4EAC0D597DF1}" sibTransId="{6433F1AD-D800-4AD8-9229-2EBF45CFAADD}"/>
    <dgm:cxn modelId="{5D821FE1-26B1-D44F-8B06-BE6831BCA21F}" type="presOf" srcId="{D21F33E7-65EF-4534-858F-881FDDAAE516}" destId="{B2D2CF93-4911-554A-AC36-5E0C1BE6703E}" srcOrd="0" destOrd="0" presId="urn:microsoft.com/office/officeart/2005/8/layout/list1"/>
    <dgm:cxn modelId="{60AC45E4-9991-499B-85D1-FC96DE179395}" srcId="{C101EB59-6926-4C70-8D74-2D18C5CC9F2F}" destId="{987F8890-3E30-4B03-A09A-34C4BD75A5BE}" srcOrd="0" destOrd="0" parTransId="{AC7B032C-8719-4A4E-BCCD-C38E7CB95061}" sibTransId="{88E5011C-B88E-4054-89E3-423AFA0341A7}"/>
    <dgm:cxn modelId="{85526AEA-EBDC-A74D-934F-2250CC6FC2AF}" type="presOf" srcId="{EE0ADC98-CB96-4887-B184-FF06D8C29383}" destId="{B0AAC868-DABA-494B-91FF-49231E8732E0}" srcOrd="0" destOrd="1" presId="urn:microsoft.com/office/officeart/2005/8/layout/list1"/>
    <dgm:cxn modelId="{09E218F3-FBC0-4F2E-920D-CDC619E1245E}" srcId="{07474CD1-1B51-408C-8E86-BFC1111A8736}" destId="{D21F33E7-65EF-4534-858F-881FDDAAE516}" srcOrd="0" destOrd="0" parTransId="{35B4A074-9BD3-47A1-A8FD-A41F50282E12}" sibTransId="{1822E2C5-A94B-4DF2-BFAA-A2D4BA8B49A9}"/>
    <dgm:cxn modelId="{0B5CD4F7-2A53-407C-9B44-46F04A038A02}" srcId="{D0EA4491-DBF0-438F-A1E9-7460B8EC873A}" destId="{C101EB59-6926-4C70-8D74-2D18C5CC9F2F}" srcOrd="2" destOrd="0" parTransId="{6F8BD5F3-2231-4A8D-985E-69752B74E769}" sibTransId="{3A34B133-63A2-4F07-B574-B88BA5CE9CBF}"/>
    <dgm:cxn modelId="{93585087-7033-6C42-A439-8A2BE30BEAFA}" type="presParOf" srcId="{A4FC3271-2B42-A947-871B-C25EA6EA2948}" destId="{0946EAF6-126D-2B45-A490-CDEE2BB81516}" srcOrd="0" destOrd="0" presId="urn:microsoft.com/office/officeart/2005/8/layout/list1"/>
    <dgm:cxn modelId="{2197197E-16FA-A148-B565-67256305305B}" type="presParOf" srcId="{0946EAF6-126D-2B45-A490-CDEE2BB81516}" destId="{32C43B35-E6A6-1D47-A35D-CD6E816CEA24}" srcOrd="0" destOrd="0" presId="urn:microsoft.com/office/officeart/2005/8/layout/list1"/>
    <dgm:cxn modelId="{C8D04BBF-6D05-5143-A0BA-3193E92515FA}" type="presParOf" srcId="{0946EAF6-126D-2B45-A490-CDEE2BB81516}" destId="{5D096A42-846E-844A-9DCC-BAFC234A70A9}" srcOrd="1" destOrd="0" presId="urn:microsoft.com/office/officeart/2005/8/layout/list1"/>
    <dgm:cxn modelId="{9E511632-498B-7B45-835A-68CA7927509E}" type="presParOf" srcId="{A4FC3271-2B42-A947-871B-C25EA6EA2948}" destId="{356E84E0-84C1-6F4D-A888-1823BED11221}" srcOrd="1" destOrd="0" presId="urn:microsoft.com/office/officeart/2005/8/layout/list1"/>
    <dgm:cxn modelId="{9D3CD782-B9E8-3148-9B38-E2AFD2E53488}" type="presParOf" srcId="{A4FC3271-2B42-A947-871B-C25EA6EA2948}" destId="{B2D2CF93-4911-554A-AC36-5E0C1BE6703E}" srcOrd="2" destOrd="0" presId="urn:microsoft.com/office/officeart/2005/8/layout/list1"/>
    <dgm:cxn modelId="{B00A502F-80BE-B140-8950-E0962F1D112E}" type="presParOf" srcId="{A4FC3271-2B42-A947-871B-C25EA6EA2948}" destId="{BD215A50-F836-B046-8A9A-B6E068F5E064}" srcOrd="3" destOrd="0" presId="urn:microsoft.com/office/officeart/2005/8/layout/list1"/>
    <dgm:cxn modelId="{419ABB64-377E-2644-A50D-318554D42801}" type="presParOf" srcId="{A4FC3271-2B42-A947-871B-C25EA6EA2948}" destId="{E1745D43-7421-9341-95C8-A33E3986BB75}" srcOrd="4" destOrd="0" presId="urn:microsoft.com/office/officeart/2005/8/layout/list1"/>
    <dgm:cxn modelId="{FD2AFF00-71B4-8147-BE9D-8C305A0E81BB}" type="presParOf" srcId="{E1745D43-7421-9341-95C8-A33E3986BB75}" destId="{16239366-3FA8-AD48-92AA-AD0A263C7507}" srcOrd="0" destOrd="0" presId="urn:microsoft.com/office/officeart/2005/8/layout/list1"/>
    <dgm:cxn modelId="{77AEB5B7-A695-F742-B613-1FF117B2344F}" type="presParOf" srcId="{E1745D43-7421-9341-95C8-A33E3986BB75}" destId="{65503A88-454B-EB43-9ADA-02C596D19EAD}" srcOrd="1" destOrd="0" presId="urn:microsoft.com/office/officeart/2005/8/layout/list1"/>
    <dgm:cxn modelId="{62E84C78-589A-DB4D-8A5B-D9E7359F5AB7}" type="presParOf" srcId="{A4FC3271-2B42-A947-871B-C25EA6EA2948}" destId="{DF2FA2D4-D60E-6843-A9F7-D5F9E6B62043}" srcOrd="5" destOrd="0" presId="urn:microsoft.com/office/officeart/2005/8/layout/list1"/>
    <dgm:cxn modelId="{1C5E9E05-3188-AD48-B733-8530675C9920}" type="presParOf" srcId="{A4FC3271-2B42-A947-871B-C25EA6EA2948}" destId="{B0AAC868-DABA-494B-91FF-49231E8732E0}" srcOrd="6" destOrd="0" presId="urn:microsoft.com/office/officeart/2005/8/layout/list1"/>
    <dgm:cxn modelId="{FF07D8A4-23CF-1F4C-B80E-9AA48C806D4B}" type="presParOf" srcId="{A4FC3271-2B42-A947-871B-C25EA6EA2948}" destId="{8C9AE55A-FCF9-6442-B50E-FF584B63AE20}" srcOrd="7" destOrd="0" presId="urn:microsoft.com/office/officeart/2005/8/layout/list1"/>
    <dgm:cxn modelId="{8ED04397-8ACF-5940-8DA0-A8EC60221217}" type="presParOf" srcId="{A4FC3271-2B42-A947-871B-C25EA6EA2948}" destId="{3A35CC73-0D22-3C44-8BE2-96B78A6FFD55}" srcOrd="8" destOrd="0" presId="urn:microsoft.com/office/officeart/2005/8/layout/list1"/>
    <dgm:cxn modelId="{98DE4C5E-196D-FB42-B105-3F191991402B}" type="presParOf" srcId="{3A35CC73-0D22-3C44-8BE2-96B78A6FFD55}" destId="{D6C44977-DA7D-854C-B48A-162C1F5694E3}" srcOrd="0" destOrd="0" presId="urn:microsoft.com/office/officeart/2005/8/layout/list1"/>
    <dgm:cxn modelId="{91A0C358-FF98-284C-938E-BCF9BEF0636F}" type="presParOf" srcId="{3A35CC73-0D22-3C44-8BE2-96B78A6FFD55}" destId="{23C8CE77-19CC-2245-921D-583ACED7DD54}" srcOrd="1" destOrd="0" presId="urn:microsoft.com/office/officeart/2005/8/layout/list1"/>
    <dgm:cxn modelId="{49CB3065-6CEF-2747-AA45-E3E0F960215D}" type="presParOf" srcId="{A4FC3271-2B42-A947-871B-C25EA6EA2948}" destId="{0337A762-D72F-2E40-999B-7A75780D32A9}" srcOrd="9" destOrd="0" presId="urn:microsoft.com/office/officeart/2005/8/layout/list1"/>
    <dgm:cxn modelId="{E54F8EA0-EADB-1641-AC18-0083423F68CB}" type="presParOf" srcId="{A4FC3271-2B42-A947-871B-C25EA6EA2948}" destId="{5F85CC1A-E8E6-EE45-82CB-783789A5A6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859D6-51FD-459B-A485-93FE6B2C513B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2BD4A18-6923-4616-9232-0A95D3602C6A}">
      <dgm:prSet/>
      <dgm:spPr/>
      <dgm:t>
        <a:bodyPr/>
        <a:lstStyle/>
        <a:p>
          <a:r>
            <a:rPr lang="en-US" dirty="0"/>
            <a:t>Stocks </a:t>
          </a:r>
        </a:p>
      </dgm:t>
    </dgm:pt>
    <dgm:pt modelId="{A41B114A-A009-4B68-A14E-51CCC4B553C5}" type="parTrans" cxnId="{6B14D208-9CA6-4834-A1C8-6718BA73AA46}">
      <dgm:prSet/>
      <dgm:spPr/>
      <dgm:t>
        <a:bodyPr/>
        <a:lstStyle/>
        <a:p>
          <a:endParaRPr lang="en-US"/>
        </a:p>
      </dgm:t>
    </dgm:pt>
    <dgm:pt modelId="{872C89F8-D84F-42C5-BA19-82F4EFDE89EA}" type="sibTrans" cxnId="{6B14D208-9CA6-4834-A1C8-6718BA73AA46}">
      <dgm:prSet/>
      <dgm:spPr/>
      <dgm:t>
        <a:bodyPr/>
        <a:lstStyle/>
        <a:p>
          <a:endParaRPr lang="en-US"/>
        </a:p>
      </dgm:t>
    </dgm:pt>
    <dgm:pt modelId="{ABECB6B2-F9CC-4F83-8E03-8D38A97EE3DE}">
      <dgm:prSet/>
      <dgm:spPr/>
      <dgm:t>
        <a:bodyPr/>
        <a:lstStyle/>
        <a:p>
          <a:r>
            <a:rPr lang="en-US" dirty="0"/>
            <a:t>Bonds</a:t>
          </a:r>
        </a:p>
      </dgm:t>
    </dgm:pt>
    <dgm:pt modelId="{96FE3281-B741-426B-BBAC-DFBEF1035990}" type="parTrans" cxnId="{2FC0D2F5-365B-4A95-BD25-C4B0614BF823}">
      <dgm:prSet/>
      <dgm:spPr/>
      <dgm:t>
        <a:bodyPr/>
        <a:lstStyle/>
        <a:p>
          <a:endParaRPr lang="en-US"/>
        </a:p>
      </dgm:t>
    </dgm:pt>
    <dgm:pt modelId="{4197B4FC-27F3-4D1E-A0DD-4F02E32DD480}" type="sibTrans" cxnId="{2FC0D2F5-365B-4A95-BD25-C4B0614BF823}">
      <dgm:prSet/>
      <dgm:spPr/>
      <dgm:t>
        <a:bodyPr/>
        <a:lstStyle/>
        <a:p>
          <a:endParaRPr lang="en-US"/>
        </a:p>
      </dgm:t>
    </dgm:pt>
    <dgm:pt modelId="{9CE3B49E-86FE-4F7A-B7A7-7F58B56C5F8D}">
      <dgm:prSet/>
      <dgm:spPr/>
      <dgm:t>
        <a:bodyPr/>
        <a:lstStyle/>
        <a:p>
          <a:r>
            <a:rPr lang="en-US" dirty="0"/>
            <a:t>Cryptocurrency </a:t>
          </a:r>
        </a:p>
      </dgm:t>
    </dgm:pt>
    <dgm:pt modelId="{E2D9B3CB-86F2-42F4-AB79-FC0303EB166A}" type="parTrans" cxnId="{E336949B-0243-45D3-BDA6-9CEB23A1F5B4}">
      <dgm:prSet/>
      <dgm:spPr/>
      <dgm:t>
        <a:bodyPr/>
        <a:lstStyle/>
        <a:p>
          <a:endParaRPr lang="en-US"/>
        </a:p>
      </dgm:t>
    </dgm:pt>
    <dgm:pt modelId="{779B146A-0412-4BC6-8353-234F6AF975B7}" type="sibTrans" cxnId="{E336949B-0243-45D3-BDA6-9CEB23A1F5B4}">
      <dgm:prSet/>
      <dgm:spPr/>
      <dgm:t>
        <a:bodyPr/>
        <a:lstStyle/>
        <a:p>
          <a:endParaRPr lang="en-US"/>
        </a:p>
      </dgm:t>
    </dgm:pt>
    <dgm:pt modelId="{DE8AE3C1-98C9-6048-824E-14CE1298F624}" type="pres">
      <dgm:prSet presAssocID="{9EC859D6-51FD-459B-A485-93FE6B2C51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39716C-A779-5143-8663-F30CA1E9D414}" type="pres">
      <dgm:prSet presAssocID="{B2BD4A18-6923-4616-9232-0A95D3602C6A}" presName="hierRoot1" presStyleCnt="0"/>
      <dgm:spPr/>
    </dgm:pt>
    <dgm:pt modelId="{B8E30FCF-D5B6-B54C-8B93-06DEE742AF4F}" type="pres">
      <dgm:prSet presAssocID="{B2BD4A18-6923-4616-9232-0A95D3602C6A}" presName="composite" presStyleCnt="0"/>
      <dgm:spPr/>
    </dgm:pt>
    <dgm:pt modelId="{40C776AC-1534-7C46-BDF4-EC10C9F54491}" type="pres">
      <dgm:prSet presAssocID="{B2BD4A18-6923-4616-9232-0A95D3602C6A}" presName="background" presStyleLbl="node0" presStyleIdx="0" presStyleCnt="3"/>
      <dgm:spPr/>
    </dgm:pt>
    <dgm:pt modelId="{877D2B15-7995-A042-9EFC-076EB56C0131}" type="pres">
      <dgm:prSet presAssocID="{B2BD4A18-6923-4616-9232-0A95D3602C6A}" presName="text" presStyleLbl="fgAcc0" presStyleIdx="0" presStyleCnt="3">
        <dgm:presLayoutVars>
          <dgm:chPref val="3"/>
        </dgm:presLayoutVars>
      </dgm:prSet>
      <dgm:spPr/>
    </dgm:pt>
    <dgm:pt modelId="{26F0EC89-942B-6E4D-8ECA-6FD102BAB663}" type="pres">
      <dgm:prSet presAssocID="{B2BD4A18-6923-4616-9232-0A95D3602C6A}" presName="hierChild2" presStyleCnt="0"/>
      <dgm:spPr/>
    </dgm:pt>
    <dgm:pt modelId="{0265338A-FF3E-6446-883B-4CAB279A12D0}" type="pres">
      <dgm:prSet presAssocID="{ABECB6B2-F9CC-4F83-8E03-8D38A97EE3DE}" presName="hierRoot1" presStyleCnt="0"/>
      <dgm:spPr/>
    </dgm:pt>
    <dgm:pt modelId="{FC3BB4EE-72B9-2341-A8B2-D41C0493AB71}" type="pres">
      <dgm:prSet presAssocID="{ABECB6B2-F9CC-4F83-8E03-8D38A97EE3DE}" presName="composite" presStyleCnt="0"/>
      <dgm:spPr/>
    </dgm:pt>
    <dgm:pt modelId="{A2E4A61B-7999-0043-821C-89DA0907B526}" type="pres">
      <dgm:prSet presAssocID="{ABECB6B2-F9CC-4F83-8E03-8D38A97EE3DE}" presName="background" presStyleLbl="node0" presStyleIdx="1" presStyleCnt="3"/>
      <dgm:spPr/>
    </dgm:pt>
    <dgm:pt modelId="{75DA12A7-BF5F-6945-B943-B70C7AFC09B9}" type="pres">
      <dgm:prSet presAssocID="{ABECB6B2-F9CC-4F83-8E03-8D38A97EE3DE}" presName="text" presStyleLbl="fgAcc0" presStyleIdx="1" presStyleCnt="3">
        <dgm:presLayoutVars>
          <dgm:chPref val="3"/>
        </dgm:presLayoutVars>
      </dgm:prSet>
      <dgm:spPr/>
    </dgm:pt>
    <dgm:pt modelId="{B1CDE5E6-A514-A348-A80C-40EAE10EF5B9}" type="pres">
      <dgm:prSet presAssocID="{ABECB6B2-F9CC-4F83-8E03-8D38A97EE3DE}" presName="hierChild2" presStyleCnt="0"/>
      <dgm:spPr/>
    </dgm:pt>
    <dgm:pt modelId="{2181E023-E060-5842-8765-2DEF65A170A6}" type="pres">
      <dgm:prSet presAssocID="{9CE3B49E-86FE-4F7A-B7A7-7F58B56C5F8D}" presName="hierRoot1" presStyleCnt="0"/>
      <dgm:spPr/>
    </dgm:pt>
    <dgm:pt modelId="{870F2192-6010-F741-A316-7BE703D16F49}" type="pres">
      <dgm:prSet presAssocID="{9CE3B49E-86FE-4F7A-B7A7-7F58B56C5F8D}" presName="composite" presStyleCnt="0"/>
      <dgm:spPr/>
    </dgm:pt>
    <dgm:pt modelId="{3A06115A-1BCD-7C44-B32D-E0E1FAB2FFE1}" type="pres">
      <dgm:prSet presAssocID="{9CE3B49E-86FE-4F7A-B7A7-7F58B56C5F8D}" presName="background" presStyleLbl="node0" presStyleIdx="2" presStyleCnt="3"/>
      <dgm:spPr/>
    </dgm:pt>
    <dgm:pt modelId="{B2CDE944-4575-A549-83B0-2A7597C7B3F5}" type="pres">
      <dgm:prSet presAssocID="{9CE3B49E-86FE-4F7A-B7A7-7F58B56C5F8D}" presName="text" presStyleLbl="fgAcc0" presStyleIdx="2" presStyleCnt="3">
        <dgm:presLayoutVars>
          <dgm:chPref val="3"/>
        </dgm:presLayoutVars>
      </dgm:prSet>
      <dgm:spPr/>
    </dgm:pt>
    <dgm:pt modelId="{35525D13-644C-E045-8747-012AEE1FF251}" type="pres">
      <dgm:prSet presAssocID="{9CE3B49E-86FE-4F7A-B7A7-7F58B56C5F8D}" presName="hierChild2" presStyleCnt="0"/>
      <dgm:spPr/>
    </dgm:pt>
  </dgm:ptLst>
  <dgm:cxnLst>
    <dgm:cxn modelId="{6B14D208-9CA6-4834-A1C8-6718BA73AA46}" srcId="{9EC859D6-51FD-459B-A485-93FE6B2C513B}" destId="{B2BD4A18-6923-4616-9232-0A95D3602C6A}" srcOrd="0" destOrd="0" parTransId="{A41B114A-A009-4B68-A14E-51CCC4B553C5}" sibTransId="{872C89F8-D84F-42C5-BA19-82F4EFDE89EA}"/>
    <dgm:cxn modelId="{5C47AD0E-E48E-F445-A121-1A61A2A15CCB}" type="presOf" srcId="{9CE3B49E-86FE-4F7A-B7A7-7F58B56C5F8D}" destId="{B2CDE944-4575-A549-83B0-2A7597C7B3F5}" srcOrd="0" destOrd="0" presId="urn:microsoft.com/office/officeart/2005/8/layout/hierarchy1"/>
    <dgm:cxn modelId="{98F5604D-E64E-CA4F-B15D-582522EAF59D}" type="presOf" srcId="{9EC859D6-51FD-459B-A485-93FE6B2C513B}" destId="{DE8AE3C1-98C9-6048-824E-14CE1298F624}" srcOrd="0" destOrd="0" presId="urn:microsoft.com/office/officeart/2005/8/layout/hierarchy1"/>
    <dgm:cxn modelId="{B3174367-1008-3F46-804A-5374D80312A6}" type="presOf" srcId="{ABECB6B2-F9CC-4F83-8E03-8D38A97EE3DE}" destId="{75DA12A7-BF5F-6945-B943-B70C7AFC09B9}" srcOrd="0" destOrd="0" presId="urn:microsoft.com/office/officeart/2005/8/layout/hierarchy1"/>
    <dgm:cxn modelId="{E336949B-0243-45D3-BDA6-9CEB23A1F5B4}" srcId="{9EC859D6-51FD-459B-A485-93FE6B2C513B}" destId="{9CE3B49E-86FE-4F7A-B7A7-7F58B56C5F8D}" srcOrd="2" destOrd="0" parTransId="{E2D9B3CB-86F2-42F4-AB79-FC0303EB166A}" sibTransId="{779B146A-0412-4BC6-8353-234F6AF975B7}"/>
    <dgm:cxn modelId="{ED2FC1C8-ACEF-D348-A206-F165B64E37C5}" type="presOf" srcId="{B2BD4A18-6923-4616-9232-0A95D3602C6A}" destId="{877D2B15-7995-A042-9EFC-076EB56C0131}" srcOrd="0" destOrd="0" presId="urn:microsoft.com/office/officeart/2005/8/layout/hierarchy1"/>
    <dgm:cxn modelId="{2FC0D2F5-365B-4A95-BD25-C4B0614BF823}" srcId="{9EC859D6-51FD-459B-A485-93FE6B2C513B}" destId="{ABECB6B2-F9CC-4F83-8E03-8D38A97EE3DE}" srcOrd="1" destOrd="0" parTransId="{96FE3281-B741-426B-BBAC-DFBEF1035990}" sibTransId="{4197B4FC-27F3-4D1E-A0DD-4F02E32DD480}"/>
    <dgm:cxn modelId="{376D3DD3-FBE3-8F4D-9960-B6C5F057C095}" type="presParOf" srcId="{DE8AE3C1-98C9-6048-824E-14CE1298F624}" destId="{FC39716C-A779-5143-8663-F30CA1E9D414}" srcOrd="0" destOrd="0" presId="urn:microsoft.com/office/officeart/2005/8/layout/hierarchy1"/>
    <dgm:cxn modelId="{2B963271-530E-3248-922E-A6A8318DA996}" type="presParOf" srcId="{FC39716C-A779-5143-8663-F30CA1E9D414}" destId="{B8E30FCF-D5B6-B54C-8B93-06DEE742AF4F}" srcOrd="0" destOrd="0" presId="urn:microsoft.com/office/officeart/2005/8/layout/hierarchy1"/>
    <dgm:cxn modelId="{3299AF48-B9D9-DD42-B1CE-E6666B35260A}" type="presParOf" srcId="{B8E30FCF-D5B6-B54C-8B93-06DEE742AF4F}" destId="{40C776AC-1534-7C46-BDF4-EC10C9F54491}" srcOrd="0" destOrd="0" presId="urn:microsoft.com/office/officeart/2005/8/layout/hierarchy1"/>
    <dgm:cxn modelId="{C49A7724-F887-3145-9E8B-A28485B7FD74}" type="presParOf" srcId="{B8E30FCF-D5B6-B54C-8B93-06DEE742AF4F}" destId="{877D2B15-7995-A042-9EFC-076EB56C0131}" srcOrd="1" destOrd="0" presId="urn:microsoft.com/office/officeart/2005/8/layout/hierarchy1"/>
    <dgm:cxn modelId="{A511976E-C576-264F-9C16-AA3C7D9CDF17}" type="presParOf" srcId="{FC39716C-A779-5143-8663-F30CA1E9D414}" destId="{26F0EC89-942B-6E4D-8ECA-6FD102BAB663}" srcOrd="1" destOrd="0" presId="urn:microsoft.com/office/officeart/2005/8/layout/hierarchy1"/>
    <dgm:cxn modelId="{FCB61D3E-9270-A14A-AB62-13B25D004329}" type="presParOf" srcId="{DE8AE3C1-98C9-6048-824E-14CE1298F624}" destId="{0265338A-FF3E-6446-883B-4CAB279A12D0}" srcOrd="1" destOrd="0" presId="urn:microsoft.com/office/officeart/2005/8/layout/hierarchy1"/>
    <dgm:cxn modelId="{5526D0CB-78AF-6845-9B23-2059A0E5B7AB}" type="presParOf" srcId="{0265338A-FF3E-6446-883B-4CAB279A12D0}" destId="{FC3BB4EE-72B9-2341-A8B2-D41C0493AB71}" srcOrd="0" destOrd="0" presId="urn:microsoft.com/office/officeart/2005/8/layout/hierarchy1"/>
    <dgm:cxn modelId="{449E8838-FA86-CF47-8129-128DA3275C01}" type="presParOf" srcId="{FC3BB4EE-72B9-2341-A8B2-D41C0493AB71}" destId="{A2E4A61B-7999-0043-821C-89DA0907B526}" srcOrd="0" destOrd="0" presId="urn:microsoft.com/office/officeart/2005/8/layout/hierarchy1"/>
    <dgm:cxn modelId="{E343D79D-953D-0F47-AAC7-6CB96FBA639D}" type="presParOf" srcId="{FC3BB4EE-72B9-2341-A8B2-D41C0493AB71}" destId="{75DA12A7-BF5F-6945-B943-B70C7AFC09B9}" srcOrd="1" destOrd="0" presId="urn:microsoft.com/office/officeart/2005/8/layout/hierarchy1"/>
    <dgm:cxn modelId="{AEDDCB6D-F0AA-CE41-A667-9FE3683DF5D5}" type="presParOf" srcId="{0265338A-FF3E-6446-883B-4CAB279A12D0}" destId="{B1CDE5E6-A514-A348-A80C-40EAE10EF5B9}" srcOrd="1" destOrd="0" presId="urn:microsoft.com/office/officeart/2005/8/layout/hierarchy1"/>
    <dgm:cxn modelId="{157CFCC0-B7A4-6A4D-9A55-982C44CB4999}" type="presParOf" srcId="{DE8AE3C1-98C9-6048-824E-14CE1298F624}" destId="{2181E023-E060-5842-8765-2DEF65A170A6}" srcOrd="2" destOrd="0" presId="urn:microsoft.com/office/officeart/2005/8/layout/hierarchy1"/>
    <dgm:cxn modelId="{625CF790-8945-AB46-B72A-FDDAD6A45126}" type="presParOf" srcId="{2181E023-E060-5842-8765-2DEF65A170A6}" destId="{870F2192-6010-F741-A316-7BE703D16F49}" srcOrd="0" destOrd="0" presId="urn:microsoft.com/office/officeart/2005/8/layout/hierarchy1"/>
    <dgm:cxn modelId="{4A233A38-202D-F546-9099-E3C0104B2B50}" type="presParOf" srcId="{870F2192-6010-F741-A316-7BE703D16F49}" destId="{3A06115A-1BCD-7C44-B32D-E0E1FAB2FFE1}" srcOrd="0" destOrd="0" presId="urn:microsoft.com/office/officeart/2005/8/layout/hierarchy1"/>
    <dgm:cxn modelId="{24BDDEBB-1AAC-5443-A463-B57C7EDC22F8}" type="presParOf" srcId="{870F2192-6010-F741-A316-7BE703D16F49}" destId="{B2CDE944-4575-A549-83B0-2A7597C7B3F5}" srcOrd="1" destOrd="0" presId="urn:microsoft.com/office/officeart/2005/8/layout/hierarchy1"/>
    <dgm:cxn modelId="{02738F9F-A1D5-6D41-B773-EBED5111C87E}" type="presParOf" srcId="{2181E023-E060-5842-8765-2DEF65A170A6}" destId="{35525D13-644C-E045-8747-012AEE1FF2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C8031-76FD-4CC9-AF8E-F812C553A9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D7ED07-E7E7-487D-8847-9E1A4A3FD6A0}">
      <dgm:prSet/>
      <dgm:spPr/>
      <dgm:t>
        <a:bodyPr/>
        <a:lstStyle/>
        <a:p>
          <a:r>
            <a:rPr lang="en-US" dirty="0"/>
            <a:t>Unregulated digital currency </a:t>
          </a:r>
        </a:p>
      </dgm:t>
    </dgm:pt>
    <dgm:pt modelId="{079F3979-6180-4A96-BF4A-B299FBDCE25A}" type="parTrans" cxnId="{1EDF5672-4F1E-448A-9FFC-39FEFC3095EA}">
      <dgm:prSet/>
      <dgm:spPr/>
      <dgm:t>
        <a:bodyPr/>
        <a:lstStyle/>
        <a:p>
          <a:endParaRPr lang="en-US"/>
        </a:p>
      </dgm:t>
    </dgm:pt>
    <dgm:pt modelId="{EEC50D83-4FBC-4F43-BD40-2C6F20DFF7E0}" type="sibTrans" cxnId="{1EDF5672-4F1E-448A-9FFC-39FEFC3095EA}">
      <dgm:prSet/>
      <dgm:spPr/>
      <dgm:t>
        <a:bodyPr/>
        <a:lstStyle/>
        <a:p>
          <a:endParaRPr lang="en-US"/>
        </a:p>
      </dgm:t>
    </dgm:pt>
    <dgm:pt modelId="{3D97D2D3-DBEC-4728-B2FB-F53AB1A5C74E}">
      <dgm:prSet/>
      <dgm:spPr/>
      <dgm:t>
        <a:bodyPr/>
        <a:lstStyle/>
        <a:p>
          <a:r>
            <a:rPr lang="en-US" dirty="0"/>
            <a:t>Utilizes blockchain to keep ledger of exchanges</a:t>
          </a:r>
        </a:p>
      </dgm:t>
    </dgm:pt>
    <dgm:pt modelId="{308321CF-B0FF-48F8-89FC-53F8955AB5F9}" type="parTrans" cxnId="{2D335C81-8565-42DD-B9E5-A95CE8AE4C13}">
      <dgm:prSet/>
      <dgm:spPr/>
      <dgm:t>
        <a:bodyPr/>
        <a:lstStyle/>
        <a:p>
          <a:endParaRPr lang="en-US"/>
        </a:p>
      </dgm:t>
    </dgm:pt>
    <dgm:pt modelId="{DAAD72ED-D418-4E29-96E9-1894A42A5B12}" type="sibTrans" cxnId="{2D335C81-8565-42DD-B9E5-A95CE8AE4C13}">
      <dgm:prSet/>
      <dgm:spPr/>
      <dgm:t>
        <a:bodyPr/>
        <a:lstStyle/>
        <a:p>
          <a:endParaRPr lang="en-US"/>
        </a:p>
      </dgm:t>
    </dgm:pt>
    <dgm:pt modelId="{77937FED-0132-42A1-B87A-926DF8DE107E}">
      <dgm:prSet/>
      <dgm:spPr/>
      <dgm:t>
        <a:bodyPr/>
        <a:lstStyle/>
        <a:p>
          <a:r>
            <a:rPr lang="en-US" dirty="0"/>
            <a:t>Asset can be freely traded, bought, or sold</a:t>
          </a:r>
        </a:p>
      </dgm:t>
    </dgm:pt>
    <dgm:pt modelId="{16C12BAA-B8DD-4CC0-AE5F-52FFDD1811CD}" type="parTrans" cxnId="{3B88AAA1-E392-44ED-A866-5031481DA57B}">
      <dgm:prSet/>
      <dgm:spPr/>
      <dgm:t>
        <a:bodyPr/>
        <a:lstStyle/>
        <a:p>
          <a:endParaRPr lang="en-US"/>
        </a:p>
      </dgm:t>
    </dgm:pt>
    <dgm:pt modelId="{3548D82E-81CC-4B67-A335-89C8F9176FBB}" type="sibTrans" cxnId="{3B88AAA1-E392-44ED-A866-5031481DA57B}">
      <dgm:prSet/>
      <dgm:spPr/>
      <dgm:t>
        <a:bodyPr/>
        <a:lstStyle/>
        <a:p>
          <a:endParaRPr lang="en-US"/>
        </a:p>
      </dgm:t>
    </dgm:pt>
    <dgm:pt modelId="{2FD3379D-F3B8-4C8F-8A7F-7BEA9B1314EB}">
      <dgm:prSet/>
      <dgm:spPr/>
      <dgm:t>
        <a:bodyPr/>
        <a:lstStyle/>
        <a:p>
          <a:r>
            <a:rPr lang="en-US" dirty="0"/>
            <a:t>Utilized for purchasing different things</a:t>
          </a:r>
        </a:p>
      </dgm:t>
    </dgm:pt>
    <dgm:pt modelId="{2D4BF489-3E5D-4B19-8B8C-35D0FF270F61}" type="parTrans" cxnId="{F73A0005-387D-414D-BCB2-CA9C1B72ABC7}">
      <dgm:prSet/>
      <dgm:spPr/>
      <dgm:t>
        <a:bodyPr/>
        <a:lstStyle/>
        <a:p>
          <a:endParaRPr lang="en-US"/>
        </a:p>
      </dgm:t>
    </dgm:pt>
    <dgm:pt modelId="{91B9D667-B311-4DBA-A2AD-50B4FCD796DD}" type="sibTrans" cxnId="{F73A0005-387D-414D-BCB2-CA9C1B72ABC7}">
      <dgm:prSet/>
      <dgm:spPr/>
      <dgm:t>
        <a:bodyPr/>
        <a:lstStyle/>
        <a:p>
          <a:endParaRPr lang="en-US"/>
        </a:p>
      </dgm:t>
    </dgm:pt>
    <dgm:pt modelId="{E6182C3D-9255-4B12-A766-EE224B1BBDB3}">
      <dgm:prSet/>
      <dgm:spPr/>
      <dgm:t>
        <a:bodyPr/>
        <a:lstStyle/>
        <a:p>
          <a:r>
            <a:rPr lang="en-US" dirty="0"/>
            <a:t>Well-known on the black market </a:t>
          </a:r>
        </a:p>
      </dgm:t>
    </dgm:pt>
    <dgm:pt modelId="{2C106639-97C7-4566-8AAF-845E51F690D4}" type="parTrans" cxnId="{BBDC3549-EC39-4F36-8B75-A08B89640039}">
      <dgm:prSet/>
      <dgm:spPr/>
      <dgm:t>
        <a:bodyPr/>
        <a:lstStyle/>
        <a:p>
          <a:endParaRPr lang="en-US"/>
        </a:p>
      </dgm:t>
    </dgm:pt>
    <dgm:pt modelId="{8C2CF073-288C-4FD2-AB4E-D99925805E58}" type="sibTrans" cxnId="{BBDC3549-EC39-4F36-8B75-A08B89640039}">
      <dgm:prSet/>
      <dgm:spPr/>
      <dgm:t>
        <a:bodyPr/>
        <a:lstStyle/>
        <a:p>
          <a:endParaRPr lang="en-US"/>
        </a:p>
      </dgm:t>
    </dgm:pt>
    <dgm:pt modelId="{4F132124-9383-3C40-9D54-63F14D52577F}" type="pres">
      <dgm:prSet presAssocID="{514C8031-76FD-4CC9-AF8E-F812C553A9CB}" presName="linear" presStyleCnt="0">
        <dgm:presLayoutVars>
          <dgm:animLvl val="lvl"/>
          <dgm:resizeHandles val="exact"/>
        </dgm:presLayoutVars>
      </dgm:prSet>
      <dgm:spPr/>
    </dgm:pt>
    <dgm:pt modelId="{E497A931-C8C1-D649-8F52-CB42BAF743E3}" type="pres">
      <dgm:prSet presAssocID="{F1D7ED07-E7E7-487D-8847-9E1A4A3FD6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BD118C-2413-9E4A-91F2-F8665C9263E7}" type="pres">
      <dgm:prSet presAssocID="{EEC50D83-4FBC-4F43-BD40-2C6F20DFF7E0}" presName="spacer" presStyleCnt="0"/>
      <dgm:spPr/>
    </dgm:pt>
    <dgm:pt modelId="{FBA6D54A-CDA0-F942-A9B5-2E697C0BFFD0}" type="pres">
      <dgm:prSet presAssocID="{3D97D2D3-DBEC-4728-B2FB-F53AB1A5C7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2E23BE-5AC0-BD40-8DEB-E188CC6AA8A7}" type="pres">
      <dgm:prSet presAssocID="{DAAD72ED-D418-4E29-96E9-1894A42A5B12}" presName="spacer" presStyleCnt="0"/>
      <dgm:spPr/>
    </dgm:pt>
    <dgm:pt modelId="{1D8B325B-C4F4-4A49-8BA9-A50B59063390}" type="pres">
      <dgm:prSet presAssocID="{77937FED-0132-42A1-B87A-926DF8DE10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2B0CD0-593D-5E44-8F2F-6A16CC9E7041}" type="pres">
      <dgm:prSet presAssocID="{3548D82E-81CC-4B67-A335-89C8F9176FBB}" presName="spacer" presStyleCnt="0"/>
      <dgm:spPr/>
    </dgm:pt>
    <dgm:pt modelId="{5F7BB096-5217-A14C-B5BD-B306CCEC9BB4}" type="pres">
      <dgm:prSet presAssocID="{2FD3379D-F3B8-4C8F-8A7F-7BEA9B1314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058C91-3C76-D747-B671-56517C0E7D7E}" type="pres">
      <dgm:prSet presAssocID="{91B9D667-B311-4DBA-A2AD-50B4FCD796DD}" presName="spacer" presStyleCnt="0"/>
      <dgm:spPr/>
    </dgm:pt>
    <dgm:pt modelId="{1FAFB336-C84C-9143-B1BE-173E19146DB7}" type="pres">
      <dgm:prSet presAssocID="{E6182C3D-9255-4B12-A766-EE224B1BBDB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3A0005-387D-414D-BCB2-CA9C1B72ABC7}" srcId="{514C8031-76FD-4CC9-AF8E-F812C553A9CB}" destId="{2FD3379D-F3B8-4C8F-8A7F-7BEA9B1314EB}" srcOrd="3" destOrd="0" parTransId="{2D4BF489-3E5D-4B19-8B8C-35D0FF270F61}" sibTransId="{91B9D667-B311-4DBA-A2AD-50B4FCD796DD}"/>
    <dgm:cxn modelId="{C13E3E1A-6FEE-654D-9672-644B3D499432}" type="presOf" srcId="{E6182C3D-9255-4B12-A766-EE224B1BBDB3}" destId="{1FAFB336-C84C-9143-B1BE-173E19146DB7}" srcOrd="0" destOrd="0" presId="urn:microsoft.com/office/officeart/2005/8/layout/vList2"/>
    <dgm:cxn modelId="{BBDC3549-EC39-4F36-8B75-A08B89640039}" srcId="{514C8031-76FD-4CC9-AF8E-F812C553A9CB}" destId="{E6182C3D-9255-4B12-A766-EE224B1BBDB3}" srcOrd="4" destOrd="0" parTransId="{2C106639-97C7-4566-8AAF-845E51F690D4}" sibTransId="{8C2CF073-288C-4FD2-AB4E-D99925805E58}"/>
    <dgm:cxn modelId="{A64B225D-CE65-D448-90AE-825C89256187}" type="presOf" srcId="{77937FED-0132-42A1-B87A-926DF8DE107E}" destId="{1D8B325B-C4F4-4A49-8BA9-A50B59063390}" srcOrd="0" destOrd="0" presId="urn:microsoft.com/office/officeart/2005/8/layout/vList2"/>
    <dgm:cxn modelId="{1EDF5672-4F1E-448A-9FFC-39FEFC3095EA}" srcId="{514C8031-76FD-4CC9-AF8E-F812C553A9CB}" destId="{F1D7ED07-E7E7-487D-8847-9E1A4A3FD6A0}" srcOrd="0" destOrd="0" parTransId="{079F3979-6180-4A96-BF4A-B299FBDCE25A}" sibTransId="{EEC50D83-4FBC-4F43-BD40-2C6F20DFF7E0}"/>
    <dgm:cxn modelId="{2D335C81-8565-42DD-B9E5-A95CE8AE4C13}" srcId="{514C8031-76FD-4CC9-AF8E-F812C553A9CB}" destId="{3D97D2D3-DBEC-4728-B2FB-F53AB1A5C74E}" srcOrd="1" destOrd="0" parTransId="{308321CF-B0FF-48F8-89FC-53F8955AB5F9}" sibTransId="{DAAD72ED-D418-4E29-96E9-1894A42A5B12}"/>
    <dgm:cxn modelId="{3B88AAA1-E392-44ED-A866-5031481DA57B}" srcId="{514C8031-76FD-4CC9-AF8E-F812C553A9CB}" destId="{77937FED-0132-42A1-B87A-926DF8DE107E}" srcOrd="2" destOrd="0" parTransId="{16C12BAA-B8DD-4CC0-AE5F-52FFDD1811CD}" sibTransId="{3548D82E-81CC-4B67-A335-89C8F9176FBB}"/>
    <dgm:cxn modelId="{88E440B6-8B3E-0542-8574-FC156D04C90B}" type="presOf" srcId="{F1D7ED07-E7E7-487D-8847-9E1A4A3FD6A0}" destId="{E497A931-C8C1-D649-8F52-CB42BAF743E3}" srcOrd="0" destOrd="0" presId="urn:microsoft.com/office/officeart/2005/8/layout/vList2"/>
    <dgm:cxn modelId="{291D16BC-6E08-7A4B-B6B7-B6A3A66BC9BE}" type="presOf" srcId="{514C8031-76FD-4CC9-AF8E-F812C553A9CB}" destId="{4F132124-9383-3C40-9D54-63F14D52577F}" srcOrd="0" destOrd="0" presId="urn:microsoft.com/office/officeart/2005/8/layout/vList2"/>
    <dgm:cxn modelId="{6D40A9D3-E8B3-7248-A81E-01FAC0575B4C}" type="presOf" srcId="{3D97D2D3-DBEC-4728-B2FB-F53AB1A5C74E}" destId="{FBA6D54A-CDA0-F942-A9B5-2E697C0BFFD0}" srcOrd="0" destOrd="0" presId="urn:microsoft.com/office/officeart/2005/8/layout/vList2"/>
    <dgm:cxn modelId="{B7306ED5-4767-1149-BBA2-AF2F949A8BF4}" type="presOf" srcId="{2FD3379D-F3B8-4C8F-8A7F-7BEA9B1314EB}" destId="{5F7BB096-5217-A14C-B5BD-B306CCEC9BB4}" srcOrd="0" destOrd="0" presId="urn:microsoft.com/office/officeart/2005/8/layout/vList2"/>
    <dgm:cxn modelId="{574203E7-D551-A946-9FEE-DF2156FD3A27}" type="presParOf" srcId="{4F132124-9383-3C40-9D54-63F14D52577F}" destId="{E497A931-C8C1-D649-8F52-CB42BAF743E3}" srcOrd="0" destOrd="0" presId="urn:microsoft.com/office/officeart/2005/8/layout/vList2"/>
    <dgm:cxn modelId="{78576AA0-2EF7-3E4A-92AB-7E08AC9FC86F}" type="presParOf" srcId="{4F132124-9383-3C40-9D54-63F14D52577F}" destId="{E5BD118C-2413-9E4A-91F2-F8665C9263E7}" srcOrd="1" destOrd="0" presId="urn:microsoft.com/office/officeart/2005/8/layout/vList2"/>
    <dgm:cxn modelId="{9B97B67F-2DAC-DE48-894A-20EF9AF0F767}" type="presParOf" srcId="{4F132124-9383-3C40-9D54-63F14D52577F}" destId="{FBA6D54A-CDA0-F942-A9B5-2E697C0BFFD0}" srcOrd="2" destOrd="0" presId="urn:microsoft.com/office/officeart/2005/8/layout/vList2"/>
    <dgm:cxn modelId="{C4AE534C-9D66-BB47-9797-E85CBDF34551}" type="presParOf" srcId="{4F132124-9383-3C40-9D54-63F14D52577F}" destId="{C12E23BE-5AC0-BD40-8DEB-E188CC6AA8A7}" srcOrd="3" destOrd="0" presId="urn:microsoft.com/office/officeart/2005/8/layout/vList2"/>
    <dgm:cxn modelId="{29922065-9411-314B-9243-40FAA1D4FA39}" type="presParOf" srcId="{4F132124-9383-3C40-9D54-63F14D52577F}" destId="{1D8B325B-C4F4-4A49-8BA9-A50B59063390}" srcOrd="4" destOrd="0" presId="urn:microsoft.com/office/officeart/2005/8/layout/vList2"/>
    <dgm:cxn modelId="{2FB6DA81-27C2-AD4D-8200-792966B24567}" type="presParOf" srcId="{4F132124-9383-3C40-9D54-63F14D52577F}" destId="{D12B0CD0-593D-5E44-8F2F-6A16CC9E7041}" srcOrd="5" destOrd="0" presId="urn:microsoft.com/office/officeart/2005/8/layout/vList2"/>
    <dgm:cxn modelId="{7BAA2497-DD5A-D144-B087-17290C3739F9}" type="presParOf" srcId="{4F132124-9383-3C40-9D54-63F14D52577F}" destId="{5F7BB096-5217-A14C-B5BD-B306CCEC9BB4}" srcOrd="6" destOrd="0" presId="urn:microsoft.com/office/officeart/2005/8/layout/vList2"/>
    <dgm:cxn modelId="{B23948A6-B9C5-5843-B577-4F6821D4DB0F}" type="presParOf" srcId="{4F132124-9383-3C40-9D54-63F14D52577F}" destId="{A6058C91-3C76-D747-B671-56517C0E7D7E}" srcOrd="7" destOrd="0" presId="urn:microsoft.com/office/officeart/2005/8/layout/vList2"/>
    <dgm:cxn modelId="{8F19A791-41A0-FC44-9542-BD5DE37A1105}" type="presParOf" srcId="{4F132124-9383-3C40-9D54-63F14D52577F}" destId="{1FAFB336-C84C-9143-B1BE-173E19146D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BADA2-631F-491F-811E-CC35EB9A712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616E0E-13B8-40B8-9BC9-0FDB369A81C2}">
      <dgm:prSet/>
      <dgm:spPr/>
      <dgm:t>
        <a:bodyPr/>
        <a:lstStyle/>
        <a:p>
          <a:r>
            <a:rPr lang="en-US" dirty="0"/>
            <a:t>Bitcoin</a:t>
          </a:r>
        </a:p>
      </dgm:t>
    </dgm:pt>
    <dgm:pt modelId="{D582B9FE-9E11-434D-B705-527D4FC33B5B}" type="parTrans" cxnId="{12B39B77-DBF1-4E92-B621-0E356C225CEC}">
      <dgm:prSet/>
      <dgm:spPr/>
      <dgm:t>
        <a:bodyPr/>
        <a:lstStyle/>
        <a:p>
          <a:endParaRPr lang="en-US"/>
        </a:p>
      </dgm:t>
    </dgm:pt>
    <dgm:pt modelId="{3D725E50-F4F8-4E53-BA9E-55ED54DC5F15}" type="sibTrans" cxnId="{12B39B77-DBF1-4E92-B621-0E356C225CEC}">
      <dgm:prSet/>
      <dgm:spPr/>
      <dgm:t>
        <a:bodyPr/>
        <a:lstStyle/>
        <a:p>
          <a:endParaRPr lang="en-US"/>
        </a:p>
      </dgm:t>
    </dgm:pt>
    <dgm:pt modelId="{74B09904-F0A0-4927-9647-EAED3181F645}">
      <dgm:prSet/>
      <dgm:spPr/>
      <dgm:t>
        <a:bodyPr/>
        <a:lstStyle/>
        <a:p>
          <a:r>
            <a:rPr lang="en-US" dirty="0"/>
            <a:t>Most well-known cryptocurrency</a:t>
          </a:r>
        </a:p>
      </dgm:t>
    </dgm:pt>
    <dgm:pt modelId="{394BE206-9A14-465B-8532-1FB8EC2DBA6C}" type="parTrans" cxnId="{BF9CA9F7-89E6-47F1-8787-FBA97C0D38C9}">
      <dgm:prSet/>
      <dgm:spPr/>
      <dgm:t>
        <a:bodyPr/>
        <a:lstStyle/>
        <a:p>
          <a:endParaRPr lang="en-US"/>
        </a:p>
      </dgm:t>
    </dgm:pt>
    <dgm:pt modelId="{2E5145B5-8C48-4B14-90EA-F38CBD7679BA}" type="sibTrans" cxnId="{BF9CA9F7-89E6-47F1-8787-FBA97C0D38C9}">
      <dgm:prSet/>
      <dgm:spPr/>
      <dgm:t>
        <a:bodyPr/>
        <a:lstStyle/>
        <a:p>
          <a:endParaRPr lang="en-US"/>
        </a:p>
      </dgm:t>
    </dgm:pt>
    <dgm:pt modelId="{0D1E3A05-A05E-4D21-A22A-6307211EDE02}">
      <dgm:prSet/>
      <dgm:spPr/>
      <dgm:t>
        <a:bodyPr/>
        <a:lstStyle/>
        <a:p>
          <a:r>
            <a:rPr lang="en-US" dirty="0"/>
            <a:t>Started in 2009</a:t>
          </a:r>
        </a:p>
      </dgm:t>
    </dgm:pt>
    <dgm:pt modelId="{0036346F-7B1C-442A-8612-BE08F2356FE1}" type="parTrans" cxnId="{E85600ED-DA7C-4115-8F63-871C80BEE77E}">
      <dgm:prSet/>
      <dgm:spPr/>
      <dgm:t>
        <a:bodyPr/>
        <a:lstStyle/>
        <a:p>
          <a:endParaRPr lang="en-US"/>
        </a:p>
      </dgm:t>
    </dgm:pt>
    <dgm:pt modelId="{24F03183-5405-4FF7-A102-A05CCB9A80A5}" type="sibTrans" cxnId="{E85600ED-DA7C-4115-8F63-871C80BEE77E}">
      <dgm:prSet/>
      <dgm:spPr/>
      <dgm:t>
        <a:bodyPr/>
        <a:lstStyle/>
        <a:p>
          <a:endParaRPr lang="en-US"/>
        </a:p>
      </dgm:t>
    </dgm:pt>
    <dgm:pt modelId="{AD296B0B-12D8-4E51-A82E-4B083EA8B129}">
      <dgm:prSet/>
      <dgm:spPr/>
      <dgm:t>
        <a:bodyPr/>
        <a:lstStyle/>
        <a:p>
          <a:r>
            <a:rPr lang="en-US" dirty="0"/>
            <a:t>Rapidly growing</a:t>
          </a:r>
        </a:p>
      </dgm:t>
    </dgm:pt>
    <dgm:pt modelId="{39E03B24-E5B6-40EA-B1E6-C2A227E6E4B9}" type="parTrans" cxnId="{FB6298E6-E18B-47AF-979F-1A7881B445B2}">
      <dgm:prSet/>
      <dgm:spPr/>
      <dgm:t>
        <a:bodyPr/>
        <a:lstStyle/>
        <a:p>
          <a:endParaRPr lang="en-US"/>
        </a:p>
      </dgm:t>
    </dgm:pt>
    <dgm:pt modelId="{89AFDF9E-DBB8-4CF2-A9FC-9962FCBF0BEF}" type="sibTrans" cxnId="{FB6298E6-E18B-47AF-979F-1A7881B445B2}">
      <dgm:prSet/>
      <dgm:spPr/>
      <dgm:t>
        <a:bodyPr/>
        <a:lstStyle/>
        <a:p>
          <a:endParaRPr lang="en-US"/>
        </a:p>
      </dgm:t>
    </dgm:pt>
    <dgm:pt modelId="{F05B9E1B-C9DC-4EC1-AAAA-01F2B2690311}">
      <dgm:prSet/>
      <dgm:spPr/>
      <dgm:t>
        <a:bodyPr/>
        <a:lstStyle/>
        <a:p>
          <a:r>
            <a:rPr lang="en-US" dirty="0"/>
            <a:t>Ethereum </a:t>
          </a:r>
        </a:p>
      </dgm:t>
    </dgm:pt>
    <dgm:pt modelId="{F9D12BE9-4E55-4832-8B75-1138AD133043}" type="parTrans" cxnId="{528F2D26-A83C-43BE-8A15-FBCD7C33334A}">
      <dgm:prSet/>
      <dgm:spPr/>
      <dgm:t>
        <a:bodyPr/>
        <a:lstStyle/>
        <a:p>
          <a:endParaRPr lang="en-US"/>
        </a:p>
      </dgm:t>
    </dgm:pt>
    <dgm:pt modelId="{711941A2-E0CD-4B0D-9A59-88FB0A66346A}" type="sibTrans" cxnId="{528F2D26-A83C-43BE-8A15-FBCD7C33334A}">
      <dgm:prSet/>
      <dgm:spPr/>
      <dgm:t>
        <a:bodyPr/>
        <a:lstStyle/>
        <a:p>
          <a:endParaRPr lang="en-US"/>
        </a:p>
      </dgm:t>
    </dgm:pt>
    <dgm:pt modelId="{9D896FBA-F21F-4263-A45A-769702302942}">
      <dgm:prSet/>
      <dgm:spPr/>
      <dgm:t>
        <a:bodyPr/>
        <a:lstStyle/>
        <a:p>
          <a:r>
            <a:rPr lang="en-US" dirty="0"/>
            <a:t>Newer and growing cryptocurrency</a:t>
          </a:r>
        </a:p>
      </dgm:t>
    </dgm:pt>
    <dgm:pt modelId="{3C21EF04-544F-4AB5-B6CA-3BFD6BD424A0}" type="parTrans" cxnId="{62DBC36F-4BC7-41E7-9093-45783C7A4303}">
      <dgm:prSet/>
      <dgm:spPr/>
      <dgm:t>
        <a:bodyPr/>
        <a:lstStyle/>
        <a:p>
          <a:endParaRPr lang="en-US"/>
        </a:p>
      </dgm:t>
    </dgm:pt>
    <dgm:pt modelId="{E6DD091C-4665-43D5-9B11-2296E21323DE}" type="sibTrans" cxnId="{62DBC36F-4BC7-41E7-9093-45783C7A4303}">
      <dgm:prSet/>
      <dgm:spPr/>
      <dgm:t>
        <a:bodyPr/>
        <a:lstStyle/>
        <a:p>
          <a:endParaRPr lang="en-US"/>
        </a:p>
      </dgm:t>
    </dgm:pt>
    <dgm:pt modelId="{EFF79C5E-8B7E-4E4C-BD2E-823E486DD872}">
      <dgm:prSet/>
      <dgm:spPr/>
      <dgm:t>
        <a:bodyPr/>
        <a:lstStyle/>
        <a:p>
          <a:r>
            <a:rPr lang="en-US" dirty="0"/>
            <a:t>Started in 2015</a:t>
          </a:r>
        </a:p>
      </dgm:t>
    </dgm:pt>
    <dgm:pt modelId="{00B64EC4-57CE-4F0D-93DF-BCB65ED2CB4A}" type="parTrans" cxnId="{C4599386-DDF1-4094-A200-A8037DBB80F0}">
      <dgm:prSet/>
      <dgm:spPr/>
      <dgm:t>
        <a:bodyPr/>
        <a:lstStyle/>
        <a:p>
          <a:endParaRPr lang="en-US"/>
        </a:p>
      </dgm:t>
    </dgm:pt>
    <dgm:pt modelId="{9C06B8A7-6F87-42A1-80E8-86853C6FC9A5}" type="sibTrans" cxnId="{C4599386-DDF1-4094-A200-A8037DBB80F0}">
      <dgm:prSet/>
      <dgm:spPr/>
      <dgm:t>
        <a:bodyPr/>
        <a:lstStyle/>
        <a:p>
          <a:endParaRPr lang="en-US"/>
        </a:p>
      </dgm:t>
    </dgm:pt>
    <dgm:pt modelId="{D2DDB3EF-A34F-447D-B805-421860DB5729}">
      <dgm:prSet/>
      <dgm:spPr/>
      <dgm:t>
        <a:bodyPr/>
        <a:lstStyle/>
        <a:p>
          <a:r>
            <a:rPr lang="en-US" dirty="0"/>
            <a:t>Become more popular in recent years</a:t>
          </a:r>
        </a:p>
      </dgm:t>
    </dgm:pt>
    <dgm:pt modelId="{A76F494C-1D19-42A0-B7CC-803AC11A4CF7}" type="parTrans" cxnId="{436D0D41-5453-4FF7-99FD-9C84AA343020}">
      <dgm:prSet/>
      <dgm:spPr/>
      <dgm:t>
        <a:bodyPr/>
        <a:lstStyle/>
        <a:p>
          <a:endParaRPr lang="en-US"/>
        </a:p>
      </dgm:t>
    </dgm:pt>
    <dgm:pt modelId="{8BE5178C-4EB8-47AB-8902-A36D5CE7990C}" type="sibTrans" cxnId="{436D0D41-5453-4FF7-99FD-9C84AA343020}">
      <dgm:prSet/>
      <dgm:spPr/>
      <dgm:t>
        <a:bodyPr/>
        <a:lstStyle/>
        <a:p>
          <a:endParaRPr lang="en-US"/>
        </a:p>
      </dgm:t>
    </dgm:pt>
    <dgm:pt modelId="{4491C5D4-C70B-4451-8037-A6DA7F0E6EBE}">
      <dgm:prSet/>
      <dgm:spPr/>
      <dgm:t>
        <a:bodyPr/>
        <a:lstStyle/>
        <a:p>
          <a:r>
            <a:rPr lang="en-US" dirty="0"/>
            <a:t>Dogecoin </a:t>
          </a:r>
        </a:p>
      </dgm:t>
    </dgm:pt>
    <dgm:pt modelId="{6AF27E5B-36E1-44CC-8577-8C7895571D4B}" type="parTrans" cxnId="{F0AB04D6-6E52-44E9-A5BB-3771905C91C4}">
      <dgm:prSet/>
      <dgm:spPr/>
      <dgm:t>
        <a:bodyPr/>
        <a:lstStyle/>
        <a:p>
          <a:endParaRPr lang="en-US"/>
        </a:p>
      </dgm:t>
    </dgm:pt>
    <dgm:pt modelId="{E54F6DB3-3822-4F44-875F-5398AC0A4723}" type="sibTrans" cxnId="{F0AB04D6-6E52-44E9-A5BB-3771905C91C4}">
      <dgm:prSet/>
      <dgm:spPr/>
      <dgm:t>
        <a:bodyPr/>
        <a:lstStyle/>
        <a:p>
          <a:endParaRPr lang="en-US"/>
        </a:p>
      </dgm:t>
    </dgm:pt>
    <dgm:pt modelId="{BEF117BE-ECEA-4276-A89E-11EC2EF1FC11}">
      <dgm:prSet/>
      <dgm:spPr/>
      <dgm:t>
        <a:bodyPr/>
        <a:lstStyle/>
        <a:p>
          <a:r>
            <a:rPr lang="en-US" dirty="0"/>
            <a:t>Recently extremely popular in the market </a:t>
          </a:r>
        </a:p>
      </dgm:t>
    </dgm:pt>
    <dgm:pt modelId="{C0D0DDEF-1CD1-4143-9883-08A317875F2A}" type="parTrans" cxnId="{D8C28429-10FE-4F07-9101-163BBA324B73}">
      <dgm:prSet/>
      <dgm:spPr/>
      <dgm:t>
        <a:bodyPr/>
        <a:lstStyle/>
        <a:p>
          <a:endParaRPr lang="en-US"/>
        </a:p>
      </dgm:t>
    </dgm:pt>
    <dgm:pt modelId="{8592BD94-D6C7-46EF-B37C-B60D1A6B77D2}" type="sibTrans" cxnId="{D8C28429-10FE-4F07-9101-163BBA324B73}">
      <dgm:prSet/>
      <dgm:spPr/>
      <dgm:t>
        <a:bodyPr/>
        <a:lstStyle/>
        <a:p>
          <a:endParaRPr lang="en-US"/>
        </a:p>
      </dgm:t>
    </dgm:pt>
    <dgm:pt modelId="{0A859782-5C0D-448E-A5A2-759FD31AA530}">
      <dgm:prSet/>
      <dgm:spPr/>
      <dgm:t>
        <a:bodyPr/>
        <a:lstStyle/>
        <a:p>
          <a:r>
            <a:rPr lang="en-US" dirty="0"/>
            <a:t>Started in 2013</a:t>
          </a:r>
        </a:p>
      </dgm:t>
    </dgm:pt>
    <dgm:pt modelId="{2BC75D6E-1957-4930-838C-41A096556C5F}" type="parTrans" cxnId="{CE11EDA9-C7EF-4223-9F87-944D55500041}">
      <dgm:prSet/>
      <dgm:spPr/>
      <dgm:t>
        <a:bodyPr/>
        <a:lstStyle/>
        <a:p>
          <a:endParaRPr lang="en-US"/>
        </a:p>
      </dgm:t>
    </dgm:pt>
    <dgm:pt modelId="{728DEB32-3FA6-42E0-84D4-DDFAFC4FDEE6}" type="sibTrans" cxnId="{CE11EDA9-C7EF-4223-9F87-944D55500041}">
      <dgm:prSet/>
      <dgm:spPr/>
      <dgm:t>
        <a:bodyPr/>
        <a:lstStyle/>
        <a:p>
          <a:endParaRPr lang="en-US"/>
        </a:p>
      </dgm:t>
    </dgm:pt>
    <dgm:pt modelId="{F17055EF-1CD1-4B23-880E-0BC542494768}">
      <dgm:prSet/>
      <dgm:spPr/>
      <dgm:t>
        <a:bodyPr/>
        <a:lstStyle/>
        <a:p>
          <a:r>
            <a:rPr lang="en-US" dirty="0"/>
            <a:t>Part of the meme craze</a:t>
          </a:r>
        </a:p>
      </dgm:t>
    </dgm:pt>
    <dgm:pt modelId="{3E9B3AE9-FECB-4EA1-9609-672CC9093CC1}" type="parTrans" cxnId="{966F42C9-A0B7-4C88-BE3D-D0652B69CB06}">
      <dgm:prSet/>
      <dgm:spPr/>
      <dgm:t>
        <a:bodyPr/>
        <a:lstStyle/>
        <a:p>
          <a:endParaRPr lang="en-US"/>
        </a:p>
      </dgm:t>
    </dgm:pt>
    <dgm:pt modelId="{5474ABDA-5F5F-49B8-A3AC-1B04E2934723}" type="sibTrans" cxnId="{966F42C9-A0B7-4C88-BE3D-D0652B69CB06}">
      <dgm:prSet/>
      <dgm:spPr/>
      <dgm:t>
        <a:bodyPr/>
        <a:lstStyle/>
        <a:p>
          <a:endParaRPr lang="en-US"/>
        </a:p>
      </dgm:t>
    </dgm:pt>
    <dgm:pt modelId="{563A0972-8B08-0649-9AC1-3D3F59637F19}" type="pres">
      <dgm:prSet presAssocID="{BD6BADA2-631F-491F-811E-CC35EB9A712C}" presName="Name0" presStyleCnt="0">
        <dgm:presLayoutVars>
          <dgm:dir/>
          <dgm:animLvl val="lvl"/>
          <dgm:resizeHandles val="exact"/>
        </dgm:presLayoutVars>
      </dgm:prSet>
      <dgm:spPr/>
    </dgm:pt>
    <dgm:pt modelId="{6192AFD7-95E7-2C44-B3C7-992A2DE3F169}" type="pres">
      <dgm:prSet presAssocID="{A3616E0E-13B8-40B8-9BC9-0FDB369A81C2}" presName="linNode" presStyleCnt="0"/>
      <dgm:spPr/>
    </dgm:pt>
    <dgm:pt modelId="{B920AA49-E331-A64C-9360-5FC3B2557759}" type="pres">
      <dgm:prSet presAssocID="{A3616E0E-13B8-40B8-9BC9-0FDB369A81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BFC2589-D604-EB49-971C-AE88D822B6D9}" type="pres">
      <dgm:prSet presAssocID="{A3616E0E-13B8-40B8-9BC9-0FDB369A81C2}" presName="descendantText" presStyleLbl="alignAccFollowNode1" presStyleIdx="0" presStyleCnt="3">
        <dgm:presLayoutVars>
          <dgm:bulletEnabled val="1"/>
        </dgm:presLayoutVars>
      </dgm:prSet>
      <dgm:spPr/>
    </dgm:pt>
    <dgm:pt modelId="{DE81E440-0AF3-9345-9BF7-E517090295E1}" type="pres">
      <dgm:prSet presAssocID="{3D725E50-F4F8-4E53-BA9E-55ED54DC5F15}" presName="sp" presStyleCnt="0"/>
      <dgm:spPr/>
    </dgm:pt>
    <dgm:pt modelId="{FDF705E8-6811-8B43-AD8F-DE945F2AF714}" type="pres">
      <dgm:prSet presAssocID="{F05B9E1B-C9DC-4EC1-AAAA-01F2B2690311}" presName="linNode" presStyleCnt="0"/>
      <dgm:spPr/>
    </dgm:pt>
    <dgm:pt modelId="{74A613F2-9EE2-1C4A-811D-AE3B7ADE1386}" type="pres">
      <dgm:prSet presAssocID="{F05B9E1B-C9DC-4EC1-AAAA-01F2B269031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6491E62-DF10-8942-9E9E-21C35CCA7B86}" type="pres">
      <dgm:prSet presAssocID="{F05B9E1B-C9DC-4EC1-AAAA-01F2B2690311}" presName="descendantText" presStyleLbl="alignAccFollowNode1" presStyleIdx="1" presStyleCnt="3">
        <dgm:presLayoutVars>
          <dgm:bulletEnabled val="1"/>
        </dgm:presLayoutVars>
      </dgm:prSet>
      <dgm:spPr/>
    </dgm:pt>
    <dgm:pt modelId="{41618F77-CE0D-B147-B641-2256C4B417C9}" type="pres">
      <dgm:prSet presAssocID="{711941A2-E0CD-4B0D-9A59-88FB0A66346A}" presName="sp" presStyleCnt="0"/>
      <dgm:spPr/>
    </dgm:pt>
    <dgm:pt modelId="{5BB658E4-0186-7E49-97A6-E3A3EBD804AA}" type="pres">
      <dgm:prSet presAssocID="{4491C5D4-C70B-4451-8037-A6DA7F0E6EBE}" presName="linNode" presStyleCnt="0"/>
      <dgm:spPr/>
    </dgm:pt>
    <dgm:pt modelId="{4A3AC459-473B-FB44-9F07-1A4C1DA902EA}" type="pres">
      <dgm:prSet presAssocID="{4491C5D4-C70B-4451-8037-A6DA7F0E6EB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DDA60-E971-4D42-8933-4F9A42F8D320}" type="pres">
      <dgm:prSet presAssocID="{4491C5D4-C70B-4451-8037-A6DA7F0E6EB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E90612-0ED2-3448-9CA5-2582288517F2}" type="presOf" srcId="{F17055EF-1CD1-4B23-880E-0BC542494768}" destId="{391DDA60-E971-4D42-8933-4F9A42F8D320}" srcOrd="0" destOrd="2" presId="urn:microsoft.com/office/officeart/2005/8/layout/vList5"/>
    <dgm:cxn modelId="{F31AC515-6321-8E41-8305-2895B0249B1B}" type="presOf" srcId="{BEF117BE-ECEA-4276-A89E-11EC2EF1FC11}" destId="{391DDA60-E971-4D42-8933-4F9A42F8D320}" srcOrd="0" destOrd="0" presId="urn:microsoft.com/office/officeart/2005/8/layout/vList5"/>
    <dgm:cxn modelId="{A7724B1F-1702-F54A-8DA0-B5D12A717E01}" type="presOf" srcId="{A3616E0E-13B8-40B8-9BC9-0FDB369A81C2}" destId="{B920AA49-E331-A64C-9360-5FC3B2557759}" srcOrd="0" destOrd="0" presId="urn:microsoft.com/office/officeart/2005/8/layout/vList5"/>
    <dgm:cxn modelId="{87E18022-6199-1A48-8438-16F9AB09C91E}" type="presOf" srcId="{D2DDB3EF-A34F-447D-B805-421860DB5729}" destId="{46491E62-DF10-8942-9E9E-21C35CCA7B86}" srcOrd="0" destOrd="2" presId="urn:microsoft.com/office/officeart/2005/8/layout/vList5"/>
    <dgm:cxn modelId="{528F2D26-A83C-43BE-8A15-FBCD7C33334A}" srcId="{BD6BADA2-631F-491F-811E-CC35EB9A712C}" destId="{F05B9E1B-C9DC-4EC1-AAAA-01F2B2690311}" srcOrd="1" destOrd="0" parTransId="{F9D12BE9-4E55-4832-8B75-1138AD133043}" sibTransId="{711941A2-E0CD-4B0D-9A59-88FB0A66346A}"/>
    <dgm:cxn modelId="{D8C28429-10FE-4F07-9101-163BBA324B73}" srcId="{4491C5D4-C70B-4451-8037-A6DA7F0E6EBE}" destId="{BEF117BE-ECEA-4276-A89E-11EC2EF1FC11}" srcOrd="0" destOrd="0" parTransId="{C0D0DDEF-1CD1-4143-9883-08A317875F2A}" sibTransId="{8592BD94-D6C7-46EF-B37C-B60D1A6B77D2}"/>
    <dgm:cxn modelId="{9ACE512A-7FF4-5C44-BA3B-021C49787B29}" type="presOf" srcId="{4491C5D4-C70B-4451-8037-A6DA7F0E6EBE}" destId="{4A3AC459-473B-FB44-9F07-1A4C1DA902EA}" srcOrd="0" destOrd="0" presId="urn:microsoft.com/office/officeart/2005/8/layout/vList5"/>
    <dgm:cxn modelId="{C4357A34-C9AF-A749-AEB1-D5FA95E25993}" type="presOf" srcId="{9D896FBA-F21F-4263-A45A-769702302942}" destId="{46491E62-DF10-8942-9E9E-21C35CCA7B86}" srcOrd="0" destOrd="0" presId="urn:microsoft.com/office/officeart/2005/8/layout/vList5"/>
    <dgm:cxn modelId="{436D0D41-5453-4FF7-99FD-9C84AA343020}" srcId="{F05B9E1B-C9DC-4EC1-AAAA-01F2B2690311}" destId="{D2DDB3EF-A34F-447D-B805-421860DB5729}" srcOrd="2" destOrd="0" parTransId="{A76F494C-1D19-42A0-B7CC-803AC11A4CF7}" sibTransId="{8BE5178C-4EB8-47AB-8902-A36D5CE7990C}"/>
    <dgm:cxn modelId="{685F7B60-F630-AC45-BF27-3060E5258148}" type="presOf" srcId="{EFF79C5E-8B7E-4E4C-BD2E-823E486DD872}" destId="{46491E62-DF10-8942-9E9E-21C35CCA7B86}" srcOrd="0" destOrd="1" presId="urn:microsoft.com/office/officeart/2005/8/layout/vList5"/>
    <dgm:cxn modelId="{8DC64F67-BADD-9C49-A435-A497A2880402}" type="presOf" srcId="{BD6BADA2-631F-491F-811E-CC35EB9A712C}" destId="{563A0972-8B08-0649-9AC1-3D3F59637F19}" srcOrd="0" destOrd="0" presId="urn:microsoft.com/office/officeart/2005/8/layout/vList5"/>
    <dgm:cxn modelId="{EC98BE6B-D325-134A-8681-B9829C83F51A}" type="presOf" srcId="{0A859782-5C0D-448E-A5A2-759FD31AA530}" destId="{391DDA60-E971-4D42-8933-4F9A42F8D320}" srcOrd="0" destOrd="1" presId="urn:microsoft.com/office/officeart/2005/8/layout/vList5"/>
    <dgm:cxn modelId="{A37F116C-F48A-6149-928D-E40137377889}" type="presOf" srcId="{AD296B0B-12D8-4E51-A82E-4B083EA8B129}" destId="{9BFC2589-D604-EB49-971C-AE88D822B6D9}" srcOrd="0" destOrd="2" presId="urn:microsoft.com/office/officeart/2005/8/layout/vList5"/>
    <dgm:cxn modelId="{62DBC36F-4BC7-41E7-9093-45783C7A4303}" srcId="{F05B9E1B-C9DC-4EC1-AAAA-01F2B2690311}" destId="{9D896FBA-F21F-4263-A45A-769702302942}" srcOrd="0" destOrd="0" parTransId="{3C21EF04-544F-4AB5-B6CA-3BFD6BD424A0}" sibTransId="{E6DD091C-4665-43D5-9B11-2296E21323DE}"/>
    <dgm:cxn modelId="{12B39B77-DBF1-4E92-B621-0E356C225CEC}" srcId="{BD6BADA2-631F-491F-811E-CC35EB9A712C}" destId="{A3616E0E-13B8-40B8-9BC9-0FDB369A81C2}" srcOrd="0" destOrd="0" parTransId="{D582B9FE-9E11-434D-B705-527D4FC33B5B}" sibTransId="{3D725E50-F4F8-4E53-BA9E-55ED54DC5F15}"/>
    <dgm:cxn modelId="{89E2E180-4EF1-064F-B1CF-3629BFD8C658}" type="presOf" srcId="{F05B9E1B-C9DC-4EC1-AAAA-01F2B2690311}" destId="{74A613F2-9EE2-1C4A-811D-AE3B7ADE1386}" srcOrd="0" destOrd="0" presId="urn:microsoft.com/office/officeart/2005/8/layout/vList5"/>
    <dgm:cxn modelId="{C4599386-DDF1-4094-A200-A8037DBB80F0}" srcId="{F05B9E1B-C9DC-4EC1-AAAA-01F2B2690311}" destId="{EFF79C5E-8B7E-4E4C-BD2E-823E486DD872}" srcOrd="1" destOrd="0" parTransId="{00B64EC4-57CE-4F0D-93DF-BCB65ED2CB4A}" sibTransId="{9C06B8A7-6F87-42A1-80E8-86853C6FC9A5}"/>
    <dgm:cxn modelId="{CE11EDA9-C7EF-4223-9F87-944D55500041}" srcId="{4491C5D4-C70B-4451-8037-A6DA7F0E6EBE}" destId="{0A859782-5C0D-448E-A5A2-759FD31AA530}" srcOrd="1" destOrd="0" parTransId="{2BC75D6E-1957-4930-838C-41A096556C5F}" sibTransId="{728DEB32-3FA6-42E0-84D4-DDFAFC4FDEE6}"/>
    <dgm:cxn modelId="{966F42C9-A0B7-4C88-BE3D-D0652B69CB06}" srcId="{4491C5D4-C70B-4451-8037-A6DA7F0E6EBE}" destId="{F17055EF-1CD1-4B23-880E-0BC542494768}" srcOrd="2" destOrd="0" parTransId="{3E9B3AE9-FECB-4EA1-9609-672CC9093CC1}" sibTransId="{5474ABDA-5F5F-49B8-A3AC-1B04E2934723}"/>
    <dgm:cxn modelId="{F0AB04D6-6E52-44E9-A5BB-3771905C91C4}" srcId="{BD6BADA2-631F-491F-811E-CC35EB9A712C}" destId="{4491C5D4-C70B-4451-8037-A6DA7F0E6EBE}" srcOrd="2" destOrd="0" parTransId="{6AF27E5B-36E1-44CC-8577-8C7895571D4B}" sibTransId="{E54F6DB3-3822-4F44-875F-5398AC0A4723}"/>
    <dgm:cxn modelId="{A8DB70DB-E432-4A49-A412-FDA2944638C0}" type="presOf" srcId="{0D1E3A05-A05E-4D21-A22A-6307211EDE02}" destId="{9BFC2589-D604-EB49-971C-AE88D822B6D9}" srcOrd="0" destOrd="1" presId="urn:microsoft.com/office/officeart/2005/8/layout/vList5"/>
    <dgm:cxn modelId="{FB6298E6-E18B-47AF-979F-1A7881B445B2}" srcId="{A3616E0E-13B8-40B8-9BC9-0FDB369A81C2}" destId="{AD296B0B-12D8-4E51-A82E-4B083EA8B129}" srcOrd="2" destOrd="0" parTransId="{39E03B24-E5B6-40EA-B1E6-C2A227E6E4B9}" sibTransId="{89AFDF9E-DBB8-4CF2-A9FC-9962FCBF0BEF}"/>
    <dgm:cxn modelId="{E85600ED-DA7C-4115-8F63-871C80BEE77E}" srcId="{A3616E0E-13B8-40B8-9BC9-0FDB369A81C2}" destId="{0D1E3A05-A05E-4D21-A22A-6307211EDE02}" srcOrd="1" destOrd="0" parTransId="{0036346F-7B1C-442A-8612-BE08F2356FE1}" sibTransId="{24F03183-5405-4FF7-A102-A05CCB9A80A5}"/>
    <dgm:cxn modelId="{B75811F4-284E-2747-BC22-744E49B520C4}" type="presOf" srcId="{74B09904-F0A0-4927-9647-EAED3181F645}" destId="{9BFC2589-D604-EB49-971C-AE88D822B6D9}" srcOrd="0" destOrd="0" presId="urn:microsoft.com/office/officeart/2005/8/layout/vList5"/>
    <dgm:cxn modelId="{BF9CA9F7-89E6-47F1-8787-FBA97C0D38C9}" srcId="{A3616E0E-13B8-40B8-9BC9-0FDB369A81C2}" destId="{74B09904-F0A0-4927-9647-EAED3181F645}" srcOrd="0" destOrd="0" parTransId="{394BE206-9A14-465B-8532-1FB8EC2DBA6C}" sibTransId="{2E5145B5-8C48-4B14-90EA-F38CBD7679BA}"/>
    <dgm:cxn modelId="{0F65BC50-0421-6147-B193-5EC6154B25BE}" type="presParOf" srcId="{563A0972-8B08-0649-9AC1-3D3F59637F19}" destId="{6192AFD7-95E7-2C44-B3C7-992A2DE3F169}" srcOrd="0" destOrd="0" presId="urn:microsoft.com/office/officeart/2005/8/layout/vList5"/>
    <dgm:cxn modelId="{D6A7BE70-3BC0-124E-86D5-548CC72D0598}" type="presParOf" srcId="{6192AFD7-95E7-2C44-B3C7-992A2DE3F169}" destId="{B920AA49-E331-A64C-9360-5FC3B2557759}" srcOrd="0" destOrd="0" presId="urn:microsoft.com/office/officeart/2005/8/layout/vList5"/>
    <dgm:cxn modelId="{5251E97C-A959-6648-8902-3EEF9B2C3279}" type="presParOf" srcId="{6192AFD7-95E7-2C44-B3C7-992A2DE3F169}" destId="{9BFC2589-D604-EB49-971C-AE88D822B6D9}" srcOrd="1" destOrd="0" presId="urn:microsoft.com/office/officeart/2005/8/layout/vList5"/>
    <dgm:cxn modelId="{11164D0A-6333-5043-BF87-5AA626D0C1DC}" type="presParOf" srcId="{563A0972-8B08-0649-9AC1-3D3F59637F19}" destId="{DE81E440-0AF3-9345-9BF7-E517090295E1}" srcOrd="1" destOrd="0" presId="urn:microsoft.com/office/officeart/2005/8/layout/vList5"/>
    <dgm:cxn modelId="{AFE5214B-BB23-4649-B5AA-CCCB7EE1227A}" type="presParOf" srcId="{563A0972-8B08-0649-9AC1-3D3F59637F19}" destId="{FDF705E8-6811-8B43-AD8F-DE945F2AF714}" srcOrd="2" destOrd="0" presId="urn:microsoft.com/office/officeart/2005/8/layout/vList5"/>
    <dgm:cxn modelId="{B89DADAE-EEEA-6045-95A9-2B2327A84F09}" type="presParOf" srcId="{FDF705E8-6811-8B43-AD8F-DE945F2AF714}" destId="{74A613F2-9EE2-1C4A-811D-AE3B7ADE1386}" srcOrd="0" destOrd="0" presId="urn:microsoft.com/office/officeart/2005/8/layout/vList5"/>
    <dgm:cxn modelId="{EE03BF12-B394-604E-B81B-75B34D0684D2}" type="presParOf" srcId="{FDF705E8-6811-8B43-AD8F-DE945F2AF714}" destId="{46491E62-DF10-8942-9E9E-21C35CCA7B86}" srcOrd="1" destOrd="0" presId="urn:microsoft.com/office/officeart/2005/8/layout/vList5"/>
    <dgm:cxn modelId="{CFF05960-F385-4045-9391-83904B425264}" type="presParOf" srcId="{563A0972-8B08-0649-9AC1-3D3F59637F19}" destId="{41618F77-CE0D-B147-B641-2256C4B417C9}" srcOrd="3" destOrd="0" presId="urn:microsoft.com/office/officeart/2005/8/layout/vList5"/>
    <dgm:cxn modelId="{83BE315C-9433-0A42-B9D6-2CEC5B581202}" type="presParOf" srcId="{563A0972-8B08-0649-9AC1-3D3F59637F19}" destId="{5BB658E4-0186-7E49-97A6-E3A3EBD804AA}" srcOrd="4" destOrd="0" presId="urn:microsoft.com/office/officeart/2005/8/layout/vList5"/>
    <dgm:cxn modelId="{0665E6D9-0D42-A645-9AE8-D9EA71D0A59E}" type="presParOf" srcId="{5BB658E4-0186-7E49-97A6-E3A3EBD804AA}" destId="{4A3AC459-473B-FB44-9F07-1A4C1DA902EA}" srcOrd="0" destOrd="0" presId="urn:microsoft.com/office/officeart/2005/8/layout/vList5"/>
    <dgm:cxn modelId="{35CB9E7A-B033-BF4E-A5AA-EE06F5FA5979}" type="presParOf" srcId="{5BB658E4-0186-7E49-97A6-E3A3EBD804AA}" destId="{391DDA60-E971-4D42-8933-4F9A42F8D3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B5FD6B-A85E-483F-B467-E2C4086256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40F9BC-C5B6-4060-B2C5-0FC62C4464AD}">
      <dgm:prSet/>
      <dgm:spPr/>
      <dgm:t>
        <a:bodyPr/>
        <a:lstStyle/>
        <a:p>
          <a:pPr>
            <a:defRPr cap="all"/>
          </a:pPr>
          <a:r>
            <a:rPr lang="en-US" dirty="0"/>
            <a:t>High volatility in the market </a:t>
          </a:r>
        </a:p>
      </dgm:t>
    </dgm:pt>
    <dgm:pt modelId="{CD66BD4E-98A3-47D5-8698-D1AFAA63DC13}" type="parTrans" cxnId="{568D382E-29FF-4CDF-84D1-06D301F7311D}">
      <dgm:prSet/>
      <dgm:spPr/>
      <dgm:t>
        <a:bodyPr/>
        <a:lstStyle/>
        <a:p>
          <a:endParaRPr lang="en-US"/>
        </a:p>
      </dgm:t>
    </dgm:pt>
    <dgm:pt modelId="{F02DB5F4-0B54-42E9-986E-8676C69615C7}" type="sibTrans" cxnId="{568D382E-29FF-4CDF-84D1-06D301F7311D}">
      <dgm:prSet/>
      <dgm:spPr/>
      <dgm:t>
        <a:bodyPr/>
        <a:lstStyle/>
        <a:p>
          <a:endParaRPr lang="en-US"/>
        </a:p>
      </dgm:t>
    </dgm:pt>
    <dgm:pt modelId="{E121DA24-09CF-4901-94BF-5ED74B2C744F}">
      <dgm:prSet/>
      <dgm:spPr/>
      <dgm:t>
        <a:bodyPr/>
        <a:lstStyle/>
        <a:p>
          <a:pPr>
            <a:defRPr cap="all"/>
          </a:pPr>
          <a:r>
            <a:rPr lang="en-US" dirty="0"/>
            <a:t>Freely traded 24/7</a:t>
          </a:r>
        </a:p>
      </dgm:t>
    </dgm:pt>
    <dgm:pt modelId="{F9F860FA-AB80-4207-9713-DE415BF63413}" type="parTrans" cxnId="{53E1CD0E-5039-4413-B1E0-713A5C4677FD}">
      <dgm:prSet/>
      <dgm:spPr/>
      <dgm:t>
        <a:bodyPr/>
        <a:lstStyle/>
        <a:p>
          <a:endParaRPr lang="en-US"/>
        </a:p>
      </dgm:t>
    </dgm:pt>
    <dgm:pt modelId="{B81C90EE-2711-4A78-9703-BB42F98DB8DE}" type="sibTrans" cxnId="{53E1CD0E-5039-4413-B1E0-713A5C4677FD}">
      <dgm:prSet/>
      <dgm:spPr/>
      <dgm:t>
        <a:bodyPr/>
        <a:lstStyle/>
        <a:p>
          <a:endParaRPr lang="en-US"/>
        </a:p>
      </dgm:t>
    </dgm:pt>
    <dgm:pt modelId="{0A8D714A-D1A9-4238-B4D4-6315C9C00D9D}">
      <dgm:prSet/>
      <dgm:spPr/>
      <dgm:t>
        <a:bodyPr/>
        <a:lstStyle/>
        <a:p>
          <a:pPr>
            <a:defRPr cap="all"/>
          </a:pPr>
          <a:r>
            <a:rPr lang="en-US" dirty="0"/>
            <a:t>Easily manipulated </a:t>
          </a:r>
        </a:p>
      </dgm:t>
    </dgm:pt>
    <dgm:pt modelId="{1176EA93-5041-44C3-81B4-33B341B92097}" type="parTrans" cxnId="{683859AB-FBE9-4142-A190-85EA6D9F9625}">
      <dgm:prSet/>
      <dgm:spPr/>
      <dgm:t>
        <a:bodyPr/>
        <a:lstStyle/>
        <a:p>
          <a:endParaRPr lang="en-US"/>
        </a:p>
      </dgm:t>
    </dgm:pt>
    <dgm:pt modelId="{8D43C283-1DA2-4647-AF54-38A53FF00305}" type="sibTrans" cxnId="{683859AB-FBE9-4142-A190-85EA6D9F9625}">
      <dgm:prSet/>
      <dgm:spPr/>
      <dgm:t>
        <a:bodyPr/>
        <a:lstStyle/>
        <a:p>
          <a:endParaRPr lang="en-US"/>
        </a:p>
      </dgm:t>
    </dgm:pt>
    <dgm:pt modelId="{02144CF7-BB68-4A99-A81B-2243E99D9932}">
      <dgm:prSet/>
      <dgm:spPr/>
      <dgm:t>
        <a:bodyPr/>
        <a:lstStyle/>
        <a:p>
          <a:pPr>
            <a:defRPr cap="all"/>
          </a:pPr>
          <a:r>
            <a:rPr lang="en-US" dirty="0"/>
            <a:t>Unregulated dangers</a:t>
          </a:r>
        </a:p>
      </dgm:t>
    </dgm:pt>
    <dgm:pt modelId="{653DFB2A-98CC-41DE-B38E-C01A59160BC9}" type="parTrans" cxnId="{296FD8A6-31BF-4734-9C25-DA7DADB5E5E0}">
      <dgm:prSet/>
      <dgm:spPr/>
      <dgm:t>
        <a:bodyPr/>
        <a:lstStyle/>
        <a:p>
          <a:endParaRPr lang="en-US"/>
        </a:p>
      </dgm:t>
    </dgm:pt>
    <dgm:pt modelId="{CE9C8160-5084-4F58-9221-DC5A569BA647}" type="sibTrans" cxnId="{296FD8A6-31BF-4734-9C25-DA7DADB5E5E0}">
      <dgm:prSet/>
      <dgm:spPr/>
      <dgm:t>
        <a:bodyPr/>
        <a:lstStyle/>
        <a:p>
          <a:endParaRPr lang="en-US"/>
        </a:p>
      </dgm:t>
    </dgm:pt>
    <dgm:pt modelId="{37160640-AA1D-4B07-82F8-70AFE099B286}">
      <dgm:prSet/>
      <dgm:spPr/>
      <dgm:t>
        <a:bodyPr/>
        <a:lstStyle/>
        <a:p>
          <a:pPr>
            <a:defRPr cap="all"/>
          </a:pPr>
          <a:r>
            <a:rPr lang="en-US" dirty="0"/>
            <a:t>Regulation potential</a:t>
          </a:r>
        </a:p>
      </dgm:t>
    </dgm:pt>
    <dgm:pt modelId="{4175ED42-FBF3-473F-9678-85E27C2062B0}" type="parTrans" cxnId="{85C7EB91-E61F-4DBD-A2A3-0C8A1F1DBF05}">
      <dgm:prSet/>
      <dgm:spPr/>
      <dgm:t>
        <a:bodyPr/>
        <a:lstStyle/>
        <a:p>
          <a:endParaRPr lang="en-US"/>
        </a:p>
      </dgm:t>
    </dgm:pt>
    <dgm:pt modelId="{7AE42311-F01D-43B5-BE74-4A4F7024400B}" type="sibTrans" cxnId="{85C7EB91-E61F-4DBD-A2A3-0C8A1F1DBF05}">
      <dgm:prSet/>
      <dgm:spPr/>
      <dgm:t>
        <a:bodyPr/>
        <a:lstStyle/>
        <a:p>
          <a:endParaRPr lang="en-US"/>
        </a:p>
      </dgm:t>
    </dgm:pt>
    <dgm:pt modelId="{0BEC310B-8475-4CCC-AAFC-043F1987EAF5}" type="pres">
      <dgm:prSet presAssocID="{A9B5FD6B-A85E-483F-B467-E2C40862562D}" presName="root" presStyleCnt="0">
        <dgm:presLayoutVars>
          <dgm:dir/>
          <dgm:resizeHandles val="exact"/>
        </dgm:presLayoutVars>
      </dgm:prSet>
      <dgm:spPr/>
    </dgm:pt>
    <dgm:pt modelId="{7AE3C88D-B2A2-424E-989C-22DA602579F7}" type="pres">
      <dgm:prSet presAssocID="{FD40F9BC-C5B6-4060-B2C5-0FC62C4464AD}" presName="compNode" presStyleCnt="0"/>
      <dgm:spPr/>
    </dgm:pt>
    <dgm:pt modelId="{1F668D32-C9A4-4F4C-96C9-DA0F87501AEB}" type="pres">
      <dgm:prSet presAssocID="{FD40F9BC-C5B6-4060-B2C5-0FC62C4464A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3BBC8D-1531-4828-8285-EAD21A0B2E3E}" type="pres">
      <dgm:prSet presAssocID="{FD40F9BC-C5B6-4060-B2C5-0FC62C4464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44A1ED-2F13-4D07-894A-77FAE66A59A8}" type="pres">
      <dgm:prSet presAssocID="{FD40F9BC-C5B6-4060-B2C5-0FC62C4464AD}" presName="spaceRect" presStyleCnt="0"/>
      <dgm:spPr/>
    </dgm:pt>
    <dgm:pt modelId="{F98A3CAF-4466-4B55-A235-1CF7FFFF25AA}" type="pres">
      <dgm:prSet presAssocID="{FD40F9BC-C5B6-4060-B2C5-0FC62C4464AD}" presName="textRect" presStyleLbl="revTx" presStyleIdx="0" presStyleCnt="5">
        <dgm:presLayoutVars>
          <dgm:chMax val="1"/>
          <dgm:chPref val="1"/>
        </dgm:presLayoutVars>
      </dgm:prSet>
      <dgm:spPr/>
    </dgm:pt>
    <dgm:pt modelId="{7F10E1A6-108C-4CE8-8202-C03080A44986}" type="pres">
      <dgm:prSet presAssocID="{F02DB5F4-0B54-42E9-986E-8676C69615C7}" presName="sibTrans" presStyleCnt="0"/>
      <dgm:spPr/>
    </dgm:pt>
    <dgm:pt modelId="{1A8FCF84-9696-4A73-AE62-98200625CAAE}" type="pres">
      <dgm:prSet presAssocID="{E121DA24-09CF-4901-94BF-5ED74B2C744F}" presName="compNode" presStyleCnt="0"/>
      <dgm:spPr/>
    </dgm:pt>
    <dgm:pt modelId="{C09CBD53-7CC9-4850-8F2E-EC6FDF6C6F57}" type="pres">
      <dgm:prSet presAssocID="{E121DA24-09CF-4901-94BF-5ED74B2C744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971A6A1-CD85-4AE4-8582-D1171AEFA9F0}" type="pres">
      <dgm:prSet presAssocID="{E121DA24-09CF-4901-94BF-5ED74B2C74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AE11BDE5-BE24-4C53-8AB0-3C1ADF1B9567}" type="pres">
      <dgm:prSet presAssocID="{E121DA24-09CF-4901-94BF-5ED74B2C744F}" presName="spaceRect" presStyleCnt="0"/>
      <dgm:spPr/>
    </dgm:pt>
    <dgm:pt modelId="{DF29A3FF-2F86-4D8C-A6B1-C30AEDE6F745}" type="pres">
      <dgm:prSet presAssocID="{E121DA24-09CF-4901-94BF-5ED74B2C744F}" presName="textRect" presStyleLbl="revTx" presStyleIdx="1" presStyleCnt="5">
        <dgm:presLayoutVars>
          <dgm:chMax val="1"/>
          <dgm:chPref val="1"/>
        </dgm:presLayoutVars>
      </dgm:prSet>
      <dgm:spPr/>
    </dgm:pt>
    <dgm:pt modelId="{342FF6B5-0C58-475D-8866-DE3619D03A11}" type="pres">
      <dgm:prSet presAssocID="{B81C90EE-2711-4A78-9703-BB42F98DB8DE}" presName="sibTrans" presStyleCnt="0"/>
      <dgm:spPr/>
    </dgm:pt>
    <dgm:pt modelId="{B7EEFD54-0ED6-4CD2-86C4-177EA88EA427}" type="pres">
      <dgm:prSet presAssocID="{0A8D714A-D1A9-4238-B4D4-6315C9C00D9D}" presName="compNode" presStyleCnt="0"/>
      <dgm:spPr/>
    </dgm:pt>
    <dgm:pt modelId="{CE5167FD-A724-40B4-AF68-D2AA146155F0}" type="pres">
      <dgm:prSet presAssocID="{0A8D714A-D1A9-4238-B4D4-6315C9C00D9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A244B2-DA10-42C9-9202-C2870B324AF1}" type="pres">
      <dgm:prSet presAssocID="{0A8D714A-D1A9-4238-B4D4-6315C9C00D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DA60060-EC13-47E1-AEE4-0C81D3BCF70F}" type="pres">
      <dgm:prSet presAssocID="{0A8D714A-D1A9-4238-B4D4-6315C9C00D9D}" presName="spaceRect" presStyleCnt="0"/>
      <dgm:spPr/>
    </dgm:pt>
    <dgm:pt modelId="{E865340F-4A86-4B19-B8CC-7E413692A76C}" type="pres">
      <dgm:prSet presAssocID="{0A8D714A-D1A9-4238-B4D4-6315C9C00D9D}" presName="textRect" presStyleLbl="revTx" presStyleIdx="2" presStyleCnt="5">
        <dgm:presLayoutVars>
          <dgm:chMax val="1"/>
          <dgm:chPref val="1"/>
        </dgm:presLayoutVars>
      </dgm:prSet>
      <dgm:spPr/>
    </dgm:pt>
    <dgm:pt modelId="{13FE2247-FF54-42C3-AD1D-E897A23300AC}" type="pres">
      <dgm:prSet presAssocID="{8D43C283-1DA2-4647-AF54-38A53FF00305}" presName="sibTrans" presStyleCnt="0"/>
      <dgm:spPr/>
    </dgm:pt>
    <dgm:pt modelId="{34DB62EC-B6C7-4058-8333-66E9072B5A15}" type="pres">
      <dgm:prSet presAssocID="{02144CF7-BB68-4A99-A81B-2243E99D9932}" presName="compNode" presStyleCnt="0"/>
      <dgm:spPr/>
    </dgm:pt>
    <dgm:pt modelId="{39F3EA73-D865-45A3-90A3-D95C7E47106E}" type="pres">
      <dgm:prSet presAssocID="{02144CF7-BB68-4A99-A81B-2243E99D99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CBADEF-0B35-4576-9979-8D05C1025FAD}" type="pres">
      <dgm:prSet presAssocID="{02144CF7-BB68-4A99-A81B-2243E99D9932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F00EE3B-C06D-455A-8152-35B884D090B0}" type="pres">
      <dgm:prSet presAssocID="{02144CF7-BB68-4A99-A81B-2243E99D9932}" presName="spaceRect" presStyleCnt="0"/>
      <dgm:spPr/>
    </dgm:pt>
    <dgm:pt modelId="{6B38D95E-B134-43DF-AC2B-179A6F1E21E5}" type="pres">
      <dgm:prSet presAssocID="{02144CF7-BB68-4A99-A81B-2243E99D9932}" presName="textRect" presStyleLbl="revTx" presStyleIdx="3" presStyleCnt="5">
        <dgm:presLayoutVars>
          <dgm:chMax val="1"/>
          <dgm:chPref val="1"/>
        </dgm:presLayoutVars>
      </dgm:prSet>
      <dgm:spPr/>
    </dgm:pt>
    <dgm:pt modelId="{8B6D3B5A-C19D-4684-8BA3-9B490D524998}" type="pres">
      <dgm:prSet presAssocID="{CE9C8160-5084-4F58-9221-DC5A569BA647}" presName="sibTrans" presStyleCnt="0"/>
      <dgm:spPr/>
    </dgm:pt>
    <dgm:pt modelId="{6A4F7BD7-C615-4B09-8C8C-39F5F5AF7B0E}" type="pres">
      <dgm:prSet presAssocID="{37160640-AA1D-4B07-82F8-70AFE099B286}" presName="compNode" presStyleCnt="0"/>
      <dgm:spPr/>
    </dgm:pt>
    <dgm:pt modelId="{6A0FB402-9B34-46B5-8E27-64751EB41067}" type="pres">
      <dgm:prSet presAssocID="{37160640-AA1D-4B07-82F8-70AFE099B28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E3FC80-DEE9-4B2A-8115-8F4B09874C95}" type="pres">
      <dgm:prSet presAssocID="{37160640-AA1D-4B07-82F8-70AFE099B286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97F75F0-7EEA-4B82-A26B-B54356F814AF}" type="pres">
      <dgm:prSet presAssocID="{37160640-AA1D-4B07-82F8-70AFE099B286}" presName="spaceRect" presStyleCnt="0"/>
      <dgm:spPr/>
    </dgm:pt>
    <dgm:pt modelId="{283714F3-0C71-47DA-A547-6624FAC97210}" type="pres">
      <dgm:prSet presAssocID="{37160640-AA1D-4B07-82F8-70AFE099B2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3E1CD0E-5039-4413-B1E0-713A5C4677FD}" srcId="{A9B5FD6B-A85E-483F-B467-E2C40862562D}" destId="{E121DA24-09CF-4901-94BF-5ED74B2C744F}" srcOrd="1" destOrd="0" parTransId="{F9F860FA-AB80-4207-9713-DE415BF63413}" sibTransId="{B81C90EE-2711-4A78-9703-BB42F98DB8DE}"/>
    <dgm:cxn modelId="{B755B216-7AE6-4B8C-8FBD-144A86060F99}" type="presOf" srcId="{E121DA24-09CF-4901-94BF-5ED74B2C744F}" destId="{DF29A3FF-2F86-4D8C-A6B1-C30AEDE6F745}" srcOrd="0" destOrd="0" presId="urn:microsoft.com/office/officeart/2018/5/layout/IconLeafLabelList"/>
    <dgm:cxn modelId="{568D382E-29FF-4CDF-84D1-06D301F7311D}" srcId="{A9B5FD6B-A85E-483F-B467-E2C40862562D}" destId="{FD40F9BC-C5B6-4060-B2C5-0FC62C4464AD}" srcOrd="0" destOrd="0" parTransId="{CD66BD4E-98A3-47D5-8698-D1AFAA63DC13}" sibTransId="{F02DB5F4-0B54-42E9-986E-8676C69615C7}"/>
    <dgm:cxn modelId="{4091E73D-260D-45BF-A26C-00119AA90772}" type="presOf" srcId="{02144CF7-BB68-4A99-A81B-2243E99D9932}" destId="{6B38D95E-B134-43DF-AC2B-179A6F1E21E5}" srcOrd="0" destOrd="0" presId="urn:microsoft.com/office/officeart/2018/5/layout/IconLeafLabelList"/>
    <dgm:cxn modelId="{8C522944-72F1-4F8F-9830-90850A94DF2D}" type="presOf" srcId="{A9B5FD6B-A85E-483F-B467-E2C40862562D}" destId="{0BEC310B-8475-4CCC-AAFC-043F1987EAF5}" srcOrd="0" destOrd="0" presId="urn:microsoft.com/office/officeart/2018/5/layout/IconLeafLabelList"/>
    <dgm:cxn modelId="{6F59E48F-6175-4D8D-A21D-87FBD90FE102}" type="presOf" srcId="{0A8D714A-D1A9-4238-B4D4-6315C9C00D9D}" destId="{E865340F-4A86-4B19-B8CC-7E413692A76C}" srcOrd="0" destOrd="0" presId="urn:microsoft.com/office/officeart/2018/5/layout/IconLeafLabelList"/>
    <dgm:cxn modelId="{85C7EB91-E61F-4DBD-A2A3-0C8A1F1DBF05}" srcId="{A9B5FD6B-A85E-483F-B467-E2C40862562D}" destId="{37160640-AA1D-4B07-82F8-70AFE099B286}" srcOrd="4" destOrd="0" parTransId="{4175ED42-FBF3-473F-9678-85E27C2062B0}" sibTransId="{7AE42311-F01D-43B5-BE74-4A4F7024400B}"/>
    <dgm:cxn modelId="{0A1B2692-9179-48A9-BA00-B7B0157FBB9E}" type="presOf" srcId="{37160640-AA1D-4B07-82F8-70AFE099B286}" destId="{283714F3-0C71-47DA-A547-6624FAC97210}" srcOrd="0" destOrd="0" presId="urn:microsoft.com/office/officeart/2018/5/layout/IconLeafLabelList"/>
    <dgm:cxn modelId="{296FD8A6-31BF-4734-9C25-DA7DADB5E5E0}" srcId="{A9B5FD6B-A85E-483F-B467-E2C40862562D}" destId="{02144CF7-BB68-4A99-A81B-2243E99D9932}" srcOrd="3" destOrd="0" parTransId="{653DFB2A-98CC-41DE-B38E-C01A59160BC9}" sibTransId="{CE9C8160-5084-4F58-9221-DC5A569BA647}"/>
    <dgm:cxn modelId="{683859AB-FBE9-4142-A190-85EA6D9F9625}" srcId="{A9B5FD6B-A85E-483F-B467-E2C40862562D}" destId="{0A8D714A-D1A9-4238-B4D4-6315C9C00D9D}" srcOrd="2" destOrd="0" parTransId="{1176EA93-5041-44C3-81B4-33B341B92097}" sibTransId="{8D43C283-1DA2-4647-AF54-38A53FF00305}"/>
    <dgm:cxn modelId="{AB2197EA-7E8F-44C3-AFE8-1E8F0207E9CD}" type="presOf" srcId="{FD40F9BC-C5B6-4060-B2C5-0FC62C4464AD}" destId="{F98A3CAF-4466-4B55-A235-1CF7FFFF25AA}" srcOrd="0" destOrd="0" presId="urn:microsoft.com/office/officeart/2018/5/layout/IconLeafLabelList"/>
    <dgm:cxn modelId="{46436B58-A470-489A-A541-E1438ACE2A6B}" type="presParOf" srcId="{0BEC310B-8475-4CCC-AAFC-043F1987EAF5}" destId="{7AE3C88D-B2A2-424E-989C-22DA602579F7}" srcOrd="0" destOrd="0" presId="urn:microsoft.com/office/officeart/2018/5/layout/IconLeafLabelList"/>
    <dgm:cxn modelId="{4CBDAE68-C47A-4EAF-8B40-8E9CFB052B58}" type="presParOf" srcId="{7AE3C88D-B2A2-424E-989C-22DA602579F7}" destId="{1F668D32-C9A4-4F4C-96C9-DA0F87501AEB}" srcOrd="0" destOrd="0" presId="urn:microsoft.com/office/officeart/2018/5/layout/IconLeafLabelList"/>
    <dgm:cxn modelId="{2A0BF8F0-CF96-4890-826D-B3BFC5CED0C0}" type="presParOf" srcId="{7AE3C88D-B2A2-424E-989C-22DA602579F7}" destId="{553BBC8D-1531-4828-8285-EAD21A0B2E3E}" srcOrd="1" destOrd="0" presId="urn:microsoft.com/office/officeart/2018/5/layout/IconLeafLabelList"/>
    <dgm:cxn modelId="{ECB407F9-8537-4151-8D83-BCC5C6B6A549}" type="presParOf" srcId="{7AE3C88D-B2A2-424E-989C-22DA602579F7}" destId="{2944A1ED-2F13-4D07-894A-77FAE66A59A8}" srcOrd="2" destOrd="0" presId="urn:microsoft.com/office/officeart/2018/5/layout/IconLeafLabelList"/>
    <dgm:cxn modelId="{653D8948-B0EE-4C0F-ADE4-9F5BA819DE3C}" type="presParOf" srcId="{7AE3C88D-B2A2-424E-989C-22DA602579F7}" destId="{F98A3CAF-4466-4B55-A235-1CF7FFFF25AA}" srcOrd="3" destOrd="0" presId="urn:microsoft.com/office/officeart/2018/5/layout/IconLeafLabelList"/>
    <dgm:cxn modelId="{D3A0D24B-A1B1-4035-ADD9-AFED165BBE70}" type="presParOf" srcId="{0BEC310B-8475-4CCC-AAFC-043F1987EAF5}" destId="{7F10E1A6-108C-4CE8-8202-C03080A44986}" srcOrd="1" destOrd="0" presId="urn:microsoft.com/office/officeart/2018/5/layout/IconLeafLabelList"/>
    <dgm:cxn modelId="{0EEC09DF-BE5A-4C90-AE92-C22AA4765978}" type="presParOf" srcId="{0BEC310B-8475-4CCC-AAFC-043F1987EAF5}" destId="{1A8FCF84-9696-4A73-AE62-98200625CAAE}" srcOrd="2" destOrd="0" presId="urn:microsoft.com/office/officeart/2018/5/layout/IconLeafLabelList"/>
    <dgm:cxn modelId="{E20F556E-C2F9-4133-A8A3-853FB1A69551}" type="presParOf" srcId="{1A8FCF84-9696-4A73-AE62-98200625CAAE}" destId="{C09CBD53-7CC9-4850-8F2E-EC6FDF6C6F57}" srcOrd="0" destOrd="0" presId="urn:microsoft.com/office/officeart/2018/5/layout/IconLeafLabelList"/>
    <dgm:cxn modelId="{80920287-3127-4538-86F6-45F15A3C0AE1}" type="presParOf" srcId="{1A8FCF84-9696-4A73-AE62-98200625CAAE}" destId="{F971A6A1-CD85-4AE4-8582-D1171AEFA9F0}" srcOrd="1" destOrd="0" presId="urn:microsoft.com/office/officeart/2018/5/layout/IconLeafLabelList"/>
    <dgm:cxn modelId="{4FD73D7F-AA5F-48C1-B141-71609EF731AB}" type="presParOf" srcId="{1A8FCF84-9696-4A73-AE62-98200625CAAE}" destId="{AE11BDE5-BE24-4C53-8AB0-3C1ADF1B9567}" srcOrd="2" destOrd="0" presId="urn:microsoft.com/office/officeart/2018/5/layout/IconLeafLabelList"/>
    <dgm:cxn modelId="{C5080039-9433-44EA-AC2D-7F977976D63A}" type="presParOf" srcId="{1A8FCF84-9696-4A73-AE62-98200625CAAE}" destId="{DF29A3FF-2F86-4D8C-A6B1-C30AEDE6F745}" srcOrd="3" destOrd="0" presId="urn:microsoft.com/office/officeart/2018/5/layout/IconLeafLabelList"/>
    <dgm:cxn modelId="{A5FB9D08-3C12-4E5A-8635-F062767ACACD}" type="presParOf" srcId="{0BEC310B-8475-4CCC-AAFC-043F1987EAF5}" destId="{342FF6B5-0C58-475D-8866-DE3619D03A11}" srcOrd="3" destOrd="0" presId="urn:microsoft.com/office/officeart/2018/5/layout/IconLeafLabelList"/>
    <dgm:cxn modelId="{5A33956E-6D69-49F2-BD6A-94E499DFF241}" type="presParOf" srcId="{0BEC310B-8475-4CCC-AAFC-043F1987EAF5}" destId="{B7EEFD54-0ED6-4CD2-86C4-177EA88EA427}" srcOrd="4" destOrd="0" presId="urn:microsoft.com/office/officeart/2018/5/layout/IconLeafLabelList"/>
    <dgm:cxn modelId="{2F4DBD6C-0939-4CA3-8EEF-0A72840D3D90}" type="presParOf" srcId="{B7EEFD54-0ED6-4CD2-86C4-177EA88EA427}" destId="{CE5167FD-A724-40B4-AF68-D2AA146155F0}" srcOrd="0" destOrd="0" presId="urn:microsoft.com/office/officeart/2018/5/layout/IconLeafLabelList"/>
    <dgm:cxn modelId="{BB98D5B5-86B1-4FCD-9FB1-8A594660DBBC}" type="presParOf" srcId="{B7EEFD54-0ED6-4CD2-86C4-177EA88EA427}" destId="{13A244B2-DA10-42C9-9202-C2870B324AF1}" srcOrd="1" destOrd="0" presId="urn:microsoft.com/office/officeart/2018/5/layout/IconLeafLabelList"/>
    <dgm:cxn modelId="{3416CBB7-53C2-44D8-9398-D60502B055DB}" type="presParOf" srcId="{B7EEFD54-0ED6-4CD2-86C4-177EA88EA427}" destId="{FDA60060-EC13-47E1-AEE4-0C81D3BCF70F}" srcOrd="2" destOrd="0" presId="urn:microsoft.com/office/officeart/2018/5/layout/IconLeafLabelList"/>
    <dgm:cxn modelId="{1919C70C-14E4-40D6-BD87-F1FB27098486}" type="presParOf" srcId="{B7EEFD54-0ED6-4CD2-86C4-177EA88EA427}" destId="{E865340F-4A86-4B19-B8CC-7E413692A76C}" srcOrd="3" destOrd="0" presId="urn:microsoft.com/office/officeart/2018/5/layout/IconLeafLabelList"/>
    <dgm:cxn modelId="{D80C4CCA-9622-4026-86CD-67D664BC1ACD}" type="presParOf" srcId="{0BEC310B-8475-4CCC-AAFC-043F1987EAF5}" destId="{13FE2247-FF54-42C3-AD1D-E897A23300AC}" srcOrd="5" destOrd="0" presId="urn:microsoft.com/office/officeart/2018/5/layout/IconLeafLabelList"/>
    <dgm:cxn modelId="{42928375-64DD-49D6-BA62-B0F1BBA4EAF9}" type="presParOf" srcId="{0BEC310B-8475-4CCC-AAFC-043F1987EAF5}" destId="{34DB62EC-B6C7-4058-8333-66E9072B5A15}" srcOrd="6" destOrd="0" presId="urn:microsoft.com/office/officeart/2018/5/layout/IconLeafLabelList"/>
    <dgm:cxn modelId="{5019B716-8518-42B2-9F83-4BD0439EF499}" type="presParOf" srcId="{34DB62EC-B6C7-4058-8333-66E9072B5A15}" destId="{39F3EA73-D865-45A3-90A3-D95C7E47106E}" srcOrd="0" destOrd="0" presId="urn:microsoft.com/office/officeart/2018/5/layout/IconLeafLabelList"/>
    <dgm:cxn modelId="{BB183AD5-D6B5-49B4-8BCD-B086B016B140}" type="presParOf" srcId="{34DB62EC-B6C7-4058-8333-66E9072B5A15}" destId="{4ECBADEF-0B35-4576-9979-8D05C1025FAD}" srcOrd="1" destOrd="0" presId="urn:microsoft.com/office/officeart/2018/5/layout/IconLeafLabelList"/>
    <dgm:cxn modelId="{E59586BA-BB23-4418-BE0F-CD38DE0AF5A5}" type="presParOf" srcId="{34DB62EC-B6C7-4058-8333-66E9072B5A15}" destId="{EF00EE3B-C06D-455A-8152-35B884D090B0}" srcOrd="2" destOrd="0" presId="urn:microsoft.com/office/officeart/2018/5/layout/IconLeafLabelList"/>
    <dgm:cxn modelId="{BEEF792D-7464-4411-960B-52CCCC3333C4}" type="presParOf" srcId="{34DB62EC-B6C7-4058-8333-66E9072B5A15}" destId="{6B38D95E-B134-43DF-AC2B-179A6F1E21E5}" srcOrd="3" destOrd="0" presId="urn:microsoft.com/office/officeart/2018/5/layout/IconLeafLabelList"/>
    <dgm:cxn modelId="{0E7C9DFA-DEA9-4DF0-9C9B-8CED96341414}" type="presParOf" srcId="{0BEC310B-8475-4CCC-AAFC-043F1987EAF5}" destId="{8B6D3B5A-C19D-4684-8BA3-9B490D524998}" srcOrd="7" destOrd="0" presId="urn:microsoft.com/office/officeart/2018/5/layout/IconLeafLabelList"/>
    <dgm:cxn modelId="{0979C610-7C2E-464D-9901-B2F6F7432DA2}" type="presParOf" srcId="{0BEC310B-8475-4CCC-AAFC-043F1987EAF5}" destId="{6A4F7BD7-C615-4B09-8C8C-39F5F5AF7B0E}" srcOrd="8" destOrd="0" presId="urn:microsoft.com/office/officeart/2018/5/layout/IconLeafLabelList"/>
    <dgm:cxn modelId="{B6BE1D0C-7E41-401F-AF1C-A7EC4E00FCDF}" type="presParOf" srcId="{6A4F7BD7-C615-4B09-8C8C-39F5F5AF7B0E}" destId="{6A0FB402-9B34-46B5-8E27-64751EB41067}" srcOrd="0" destOrd="0" presId="urn:microsoft.com/office/officeart/2018/5/layout/IconLeafLabelList"/>
    <dgm:cxn modelId="{49CE09D7-6551-4E56-B5C0-5880C89852B0}" type="presParOf" srcId="{6A4F7BD7-C615-4B09-8C8C-39F5F5AF7B0E}" destId="{4FE3FC80-DEE9-4B2A-8115-8F4B09874C95}" srcOrd="1" destOrd="0" presId="urn:microsoft.com/office/officeart/2018/5/layout/IconLeafLabelList"/>
    <dgm:cxn modelId="{39E350AF-88CA-4FE1-A34B-C25E2CCABE49}" type="presParOf" srcId="{6A4F7BD7-C615-4B09-8C8C-39F5F5AF7B0E}" destId="{397F75F0-7EEA-4B82-A26B-B54356F814AF}" srcOrd="2" destOrd="0" presId="urn:microsoft.com/office/officeart/2018/5/layout/IconLeafLabelList"/>
    <dgm:cxn modelId="{BDD81985-20AA-4630-A6CB-AD2328F878E3}" type="presParOf" srcId="{6A4F7BD7-C615-4B09-8C8C-39F5F5AF7B0E}" destId="{283714F3-0C71-47DA-A547-6624FAC972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AD7D19-B7CC-465F-AD60-2B8BCBAFFB5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1086D5-A345-43C5-B93F-0C33BAE0C8B0}">
      <dgm:prSet/>
      <dgm:spPr/>
      <dgm:t>
        <a:bodyPr/>
        <a:lstStyle/>
        <a:p>
          <a:r>
            <a:rPr lang="en-US" dirty="0"/>
            <a:t>Utilization of machine learning and LSTM model </a:t>
          </a:r>
        </a:p>
      </dgm:t>
    </dgm:pt>
    <dgm:pt modelId="{E08E9ECE-2381-4547-B0F9-7A2BA72F24C9}" type="parTrans" cxnId="{6F171A68-05D3-46A2-9420-3A481896709E}">
      <dgm:prSet/>
      <dgm:spPr/>
      <dgm:t>
        <a:bodyPr/>
        <a:lstStyle/>
        <a:p>
          <a:endParaRPr lang="en-US"/>
        </a:p>
      </dgm:t>
    </dgm:pt>
    <dgm:pt modelId="{BCD15001-9204-4CA1-9567-4FCDCED1FEF5}" type="sibTrans" cxnId="{6F171A68-05D3-46A2-9420-3A481896709E}">
      <dgm:prSet/>
      <dgm:spPr/>
      <dgm:t>
        <a:bodyPr/>
        <a:lstStyle/>
        <a:p>
          <a:endParaRPr lang="en-US"/>
        </a:p>
      </dgm:t>
    </dgm:pt>
    <dgm:pt modelId="{FAA5B9D8-C173-4F97-8355-F8258C329E8C}">
      <dgm:prSet/>
      <dgm:spPr/>
      <dgm:t>
        <a:bodyPr/>
        <a:lstStyle/>
        <a:p>
          <a:r>
            <a:rPr lang="en-US" dirty="0"/>
            <a:t>Predict future prices of cryptocurrency based off current pricing </a:t>
          </a:r>
        </a:p>
      </dgm:t>
    </dgm:pt>
    <dgm:pt modelId="{D5AA500C-76AC-4E98-984B-C2E0E07CBD54}" type="parTrans" cxnId="{03BD9561-2F6F-48C8-86AB-03603ACF37CC}">
      <dgm:prSet/>
      <dgm:spPr/>
      <dgm:t>
        <a:bodyPr/>
        <a:lstStyle/>
        <a:p>
          <a:endParaRPr lang="en-US"/>
        </a:p>
      </dgm:t>
    </dgm:pt>
    <dgm:pt modelId="{FCB041C5-7C74-453E-B329-134D3CAAE474}" type="sibTrans" cxnId="{03BD9561-2F6F-48C8-86AB-03603ACF37CC}">
      <dgm:prSet/>
      <dgm:spPr/>
      <dgm:t>
        <a:bodyPr/>
        <a:lstStyle/>
        <a:p>
          <a:endParaRPr lang="en-US"/>
        </a:p>
      </dgm:t>
    </dgm:pt>
    <dgm:pt modelId="{33516190-2B6B-41A1-939C-563DE339DF5D}">
      <dgm:prSet/>
      <dgm:spPr/>
      <dgm:t>
        <a:bodyPr/>
        <a:lstStyle/>
        <a:p>
          <a:r>
            <a:rPr lang="en-US" dirty="0"/>
            <a:t>Looks 60 days into the future to see if model can predict prices</a:t>
          </a:r>
        </a:p>
      </dgm:t>
    </dgm:pt>
    <dgm:pt modelId="{FC6F4AD6-F33D-4BD3-92A1-86CAAC2E7730}" type="parTrans" cxnId="{4E04BA81-905D-4A6C-8EA4-859D11ADCED8}">
      <dgm:prSet/>
      <dgm:spPr/>
      <dgm:t>
        <a:bodyPr/>
        <a:lstStyle/>
        <a:p>
          <a:endParaRPr lang="en-US"/>
        </a:p>
      </dgm:t>
    </dgm:pt>
    <dgm:pt modelId="{4EE6C9CA-D14F-4929-BBC4-30EC67CCCC1C}" type="sibTrans" cxnId="{4E04BA81-905D-4A6C-8EA4-859D11ADCED8}">
      <dgm:prSet/>
      <dgm:spPr/>
      <dgm:t>
        <a:bodyPr/>
        <a:lstStyle/>
        <a:p>
          <a:endParaRPr lang="en-US"/>
        </a:p>
      </dgm:t>
    </dgm:pt>
    <dgm:pt modelId="{881CB209-B6C7-41C6-ADF0-D903CA9CAF3C}">
      <dgm:prSet/>
      <dgm:spPr/>
      <dgm:t>
        <a:bodyPr/>
        <a:lstStyle/>
        <a:p>
          <a:r>
            <a:rPr lang="en-US" dirty="0"/>
            <a:t>Are the cryptocurrencies predictable </a:t>
          </a:r>
        </a:p>
      </dgm:t>
    </dgm:pt>
    <dgm:pt modelId="{5D614B84-3BE6-45E6-84B8-2E54F52FB288}" type="parTrans" cxnId="{AABA3FF2-D146-4232-B62E-B4ECD578D728}">
      <dgm:prSet/>
      <dgm:spPr/>
      <dgm:t>
        <a:bodyPr/>
        <a:lstStyle/>
        <a:p>
          <a:endParaRPr lang="en-US"/>
        </a:p>
      </dgm:t>
    </dgm:pt>
    <dgm:pt modelId="{E6235D8C-D2B6-4F2B-A68C-54D01BBE73AC}" type="sibTrans" cxnId="{AABA3FF2-D146-4232-B62E-B4ECD578D728}">
      <dgm:prSet/>
      <dgm:spPr/>
      <dgm:t>
        <a:bodyPr/>
        <a:lstStyle/>
        <a:p>
          <a:endParaRPr lang="en-US"/>
        </a:p>
      </dgm:t>
    </dgm:pt>
    <dgm:pt modelId="{71C39FA1-A8AC-7943-8792-036856B74A82}" type="pres">
      <dgm:prSet presAssocID="{5CAD7D19-B7CC-465F-AD60-2B8BCBAFFB51}" presName="matrix" presStyleCnt="0">
        <dgm:presLayoutVars>
          <dgm:chMax val="1"/>
          <dgm:dir/>
          <dgm:resizeHandles val="exact"/>
        </dgm:presLayoutVars>
      </dgm:prSet>
      <dgm:spPr/>
    </dgm:pt>
    <dgm:pt modelId="{9B2862F5-DD35-EB4C-B042-3F7DCA9818DE}" type="pres">
      <dgm:prSet presAssocID="{5CAD7D19-B7CC-465F-AD60-2B8BCBAFFB51}" presName="diamond" presStyleLbl="bgShp" presStyleIdx="0" presStyleCnt="1"/>
      <dgm:spPr/>
    </dgm:pt>
    <dgm:pt modelId="{1245284A-33A5-4743-94B4-DB963C6BB5A2}" type="pres">
      <dgm:prSet presAssocID="{5CAD7D19-B7CC-465F-AD60-2B8BCBAFFB5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702FEF-57D4-5641-88C5-D42BCC697C28}" type="pres">
      <dgm:prSet presAssocID="{5CAD7D19-B7CC-465F-AD60-2B8BCBAFFB5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E6A70F-6860-3E40-8E69-2309702E1B60}" type="pres">
      <dgm:prSet presAssocID="{5CAD7D19-B7CC-465F-AD60-2B8BCBAFFB5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6FF9AF-CA05-C444-B1AF-592225C7FC7A}" type="pres">
      <dgm:prSet presAssocID="{5CAD7D19-B7CC-465F-AD60-2B8BCBAFFB5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7DE1E25-BC3F-994C-B0B6-AEF847CB6465}" type="presOf" srcId="{D11086D5-A345-43C5-B93F-0C33BAE0C8B0}" destId="{1245284A-33A5-4743-94B4-DB963C6BB5A2}" srcOrd="0" destOrd="0" presId="urn:microsoft.com/office/officeart/2005/8/layout/matrix3"/>
    <dgm:cxn modelId="{03BD9561-2F6F-48C8-86AB-03603ACF37CC}" srcId="{5CAD7D19-B7CC-465F-AD60-2B8BCBAFFB51}" destId="{FAA5B9D8-C173-4F97-8355-F8258C329E8C}" srcOrd="1" destOrd="0" parTransId="{D5AA500C-76AC-4E98-984B-C2E0E07CBD54}" sibTransId="{FCB041C5-7C74-453E-B329-134D3CAAE474}"/>
    <dgm:cxn modelId="{6F171A68-05D3-46A2-9420-3A481896709E}" srcId="{5CAD7D19-B7CC-465F-AD60-2B8BCBAFFB51}" destId="{D11086D5-A345-43C5-B93F-0C33BAE0C8B0}" srcOrd="0" destOrd="0" parTransId="{E08E9ECE-2381-4547-B0F9-7A2BA72F24C9}" sibTransId="{BCD15001-9204-4CA1-9567-4FCDCED1FEF5}"/>
    <dgm:cxn modelId="{4E04BA81-905D-4A6C-8EA4-859D11ADCED8}" srcId="{5CAD7D19-B7CC-465F-AD60-2B8BCBAFFB51}" destId="{33516190-2B6B-41A1-939C-563DE339DF5D}" srcOrd="2" destOrd="0" parTransId="{FC6F4AD6-F33D-4BD3-92A1-86CAAC2E7730}" sibTransId="{4EE6C9CA-D14F-4929-BBC4-30EC67CCCC1C}"/>
    <dgm:cxn modelId="{B6F0248E-CAC2-5D40-829E-CF2B3E1FC960}" type="presOf" srcId="{5CAD7D19-B7CC-465F-AD60-2B8BCBAFFB51}" destId="{71C39FA1-A8AC-7943-8792-036856B74A82}" srcOrd="0" destOrd="0" presId="urn:microsoft.com/office/officeart/2005/8/layout/matrix3"/>
    <dgm:cxn modelId="{F102D1D2-D6DD-144E-BD47-9E965FA09C95}" type="presOf" srcId="{33516190-2B6B-41A1-939C-563DE339DF5D}" destId="{34E6A70F-6860-3E40-8E69-2309702E1B60}" srcOrd="0" destOrd="0" presId="urn:microsoft.com/office/officeart/2005/8/layout/matrix3"/>
    <dgm:cxn modelId="{913D2FED-4675-2347-959A-B26C579D3DC4}" type="presOf" srcId="{881CB209-B6C7-41C6-ADF0-D903CA9CAF3C}" destId="{756FF9AF-CA05-C444-B1AF-592225C7FC7A}" srcOrd="0" destOrd="0" presId="urn:microsoft.com/office/officeart/2005/8/layout/matrix3"/>
    <dgm:cxn modelId="{AABA3FF2-D146-4232-B62E-B4ECD578D728}" srcId="{5CAD7D19-B7CC-465F-AD60-2B8BCBAFFB51}" destId="{881CB209-B6C7-41C6-ADF0-D903CA9CAF3C}" srcOrd="3" destOrd="0" parTransId="{5D614B84-3BE6-45E6-84B8-2E54F52FB288}" sibTransId="{E6235D8C-D2B6-4F2B-A68C-54D01BBE73AC}"/>
    <dgm:cxn modelId="{1A5176FD-F48B-ED41-9DC5-0D6A4897B3F5}" type="presOf" srcId="{FAA5B9D8-C173-4F97-8355-F8258C329E8C}" destId="{54702FEF-57D4-5641-88C5-D42BCC697C28}" srcOrd="0" destOrd="0" presId="urn:microsoft.com/office/officeart/2005/8/layout/matrix3"/>
    <dgm:cxn modelId="{7961EC02-FEE8-5341-9635-E7D95B5F1ADD}" type="presParOf" srcId="{71C39FA1-A8AC-7943-8792-036856B74A82}" destId="{9B2862F5-DD35-EB4C-B042-3F7DCA9818DE}" srcOrd="0" destOrd="0" presId="urn:microsoft.com/office/officeart/2005/8/layout/matrix3"/>
    <dgm:cxn modelId="{A289BCC4-0B74-F241-BE0E-151949298A3D}" type="presParOf" srcId="{71C39FA1-A8AC-7943-8792-036856B74A82}" destId="{1245284A-33A5-4743-94B4-DB963C6BB5A2}" srcOrd="1" destOrd="0" presId="urn:microsoft.com/office/officeart/2005/8/layout/matrix3"/>
    <dgm:cxn modelId="{4641EDC5-A623-2C47-B8FE-CE1FD4C3961C}" type="presParOf" srcId="{71C39FA1-A8AC-7943-8792-036856B74A82}" destId="{54702FEF-57D4-5641-88C5-D42BCC697C28}" srcOrd="2" destOrd="0" presId="urn:microsoft.com/office/officeart/2005/8/layout/matrix3"/>
    <dgm:cxn modelId="{5ACA3623-138A-AC45-A924-4D41EA39A8E4}" type="presParOf" srcId="{71C39FA1-A8AC-7943-8792-036856B74A82}" destId="{34E6A70F-6860-3E40-8E69-2309702E1B60}" srcOrd="3" destOrd="0" presId="urn:microsoft.com/office/officeart/2005/8/layout/matrix3"/>
    <dgm:cxn modelId="{DC6C0F7C-F54E-FD4B-AE81-193AADE8E9E5}" type="presParOf" srcId="{71C39FA1-A8AC-7943-8792-036856B74A82}" destId="{756FF9AF-CA05-C444-B1AF-592225C7FC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814630-F0E4-4F24-892E-65D6D1AC4B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7C1C37-5C3D-48AB-B359-C21918523AFE}">
      <dgm:prSet/>
      <dgm:spPr/>
      <dgm:t>
        <a:bodyPr/>
        <a:lstStyle/>
        <a:p>
          <a:r>
            <a:rPr lang="en-US" dirty="0"/>
            <a:t>The predictive model is an asset </a:t>
          </a:r>
        </a:p>
      </dgm:t>
    </dgm:pt>
    <dgm:pt modelId="{564C6804-0E2B-4AE1-B283-16F173330267}" type="parTrans" cxnId="{C3A2042B-571D-41EE-AD27-6EA96BFC6892}">
      <dgm:prSet/>
      <dgm:spPr/>
      <dgm:t>
        <a:bodyPr/>
        <a:lstStyle/>
        <a:p>
          <a:endParaRPr lang="en-US"/>
        </a:p>
      </dgm:t>
    </dgm:pt>
    <dgm:pt modelId="{CDF333E0-430E-4321-BABE-A3A7FD883AE2}" type="sibTrans" cxnId="{C3A2042B-571D-41EE-AD27-6EA96BFC6892}">
      <dgm:prSet/>
      <dgm:spPr/>
      <dgm:t>
        <a:bodyPr/>
        <a:lstStyle/>
        <a:p>
          <a:endParaRPr lang="en-US"/>
        </a:p>
      </dgm:t>
    </dgm:pt>
    <dgm:pt modelId="{01EB2433-5602-463D-A658-4440040D4FB4}">
      <dgm:prSet/>
      <dgm:spPr/>
      <dgm:t>
        <a:bodyPr/>
        <a:lstStyle/>
        <a:p>
          <a:r>
            <a:rPr lang="en-US" dirty="0"/>
            <a:t>It should be used as a resource</a:t>
          </a:r>
        </a:p>
      </dgm:t>
    </dgm:pt>
    <dgm:pt modelId="{927F0B89-883A-4A35-95FF-632BEC8A5A88}" type="parTrans" cxnId="{535A2898-610E-4593-AE2B-7B650F4301EB}">
      <dgm:prSet/>
      <dgm:spPr/>
      <dgm:t>
        <a:bodyPr/>
        <a:lstStyle/>
        <a:p>
          <a:endParaRPr lang="en-US"/>
        </a:p>
      </dgm:t>
    </dgm:pt>
    <dgm:pt modelId="{A75CCCF7-4E38-47FE-A8EC-A9290BD34666}" type="sibTrans" cxnId="{535A2898-610E-4593-AE2B-7B650F4301EB}">
      <dgm:prSet/>
      <dgm:spPr/>
      <dgm:t>
        <a:bodyPr/>
        <a:lstStyle/>
        <a:p>
          <a:endParaRPr lang="en-US"/>
        </a:p>
      </dgm:t>
    </dgm:pt>
    <dgm:pt modelId="{FCF82D19-882A-4C92-A0A6-79D7FAF22FFD}">
      <dgm:prSet/>
      <dgm:spPr/>
      <dgm:t>
        <a:bodyPr/>
        <a:lstStyle/>
        <a:p>
          <a:r>
            <a:rPr lang="en-US" dirty="0"/>
            <a:t>Cryptocurrency is volatile</a:t>
          </a:r>
        </a:p>
      </dgm:t>
    </dgm:pt>
    <dgm:pt modelId="{87305297-994D-4263-86E9-53A1809D76A1}" type="parTrans" cxnId="{D4CE1555-5665-4286-825D-D667E1F23BF3}">
      <dgm:prSet/>
      <dgm:spPr/>
      <dgm:t>
        <a:bodyPr/>
        <a:lstStyle/>
        <a:p>
          <a:endParaRPr lang="en-US"/>
        </a:p>
      </dgm:t>
    </dgm:pt>
    <dgm:pt modelId="{6ED16506-FB09-4A9B-91E6-9500151B4A3D}" type="sibTrans" cxnId="{D4CE1555-5665-4286-825D-D667E1F23BF3}">
      <dgm:prSet/>
      <dgm:spPr/>
      <dgm:t>
        <a:bodyPr/>
        <a:lstStyle/>
        <a:p>
          <a:endParaRPr lang="en-US"/>
        </a:p>
      </dgm:t>
    </dgm:pt>
    <dgm:pt modelId="{CABED371-574B-E045-8BCD-A091107015B3}" type="pres">
      <dgm:prSet presAssocID="{1E814630-F0E4-4F24-892E-65D6D1AC4B09}" presName="diagram" presStyleCnt="0">
        <dgm:presLayoutVars>
          <dgm:dir/>
          <dgm:resizeHandles val="exact"/>
        </dgm:presLayoutVars>
      </dgm:prSet>
      <dgm:spPr/>
    </dgm:pt>
    <dgm:pt modelId="{B3902FFE-7338-1844-9F04-9E4B263CBBAE}" type="pres">
      <dgm:prSet presAssocID="{697C1C37-5C3D-48AB-B359-C21918523AFE}" presName="node" presStyleLbl="node1" presStyleIdx="0" presStyleCnt="3">
        <dgm:presLayoutVars>
          <dgm:bulletEnabled val="1"/>
        </dgm:presLayoutVars>
      </dgm:prSet>
      <dgm:spPr/>
    </dgm:pt>
    <dgm:pt modelId="{1047A64E-F500-7543-9AFF-98AB12510200}" type="pres">
      <dgm:prSet presAssocID="{CDF333E0-430E-4321-BABE-A3A7FD883AE2}" presName="sibTrans" presStyleCnt="0"/>
      <dgm:spPr/>
    </dgm:pt>
    <dgm:pt modelId="{7E6DE3B9-39D4-0A4A-9FD5-6B822CA5F6BB}" type="pres">
      <dgm:prSet presAssocID="{01EB2433-5602-463D-A658-4440040D4FB4}" presName="node" presStyleLbl="node1" presStyleIdx="1" presStyleCnt="3">
        <dgm:presLayoutVars>
          <dgm:bulletEnabled val="1"/>
        </dgm:presLayoutVars>
      </dgm:prSet>
      <dgm:spPr/>
    </dgm:pt>
    <dgm:pt modelId="{FA690BAE-81FD-8749-9593-AB984FDFD5F2}" type="pres">
      <dgm:prSet presAssocID="{A75CCCF7-4E38-47FE-A8EC-A9290BD34666}" presName="sibTrans" presStyleCnt="0"/>
      <dgm:spPr/>
    </dgm:pt>
    <dgm:pt modelId="{E6DDEC10-4BC1-D246-BD0C-129C1C2D688B}" type="pres">
      <dgm:prSet presAssocID="{FCF82D19-882A-4C92-A0A6-79D7FAF22FFD}" presName="node" presStyleLbl="node1" presStyleIdx="2" presStyleCnt="3">
        <dgm:presLayoutVars>
          <dgm:bulletEnabled val="1"/>
        </dgm:presLayoutVars>
      </dgm:prSet>
      <dgm:spPr/>
    </dgm:pt>
  </dgm:ptLst>
  <dgm:cxnLst>
    <dgm:cxn modelId="{C3A2042B-571D-41EE-AD27-6EA96BFC6892}" srcId="{1E814630-F0E4-4F24-892E-65D6D1AC4B09}" destId="{697C1C37-5C3D-48AB-B359-C21918523AFE}" srcOrd="0" destOrd="0" parTransId="{564C6804-0E2B-4AE1-B283-16F173330267}" sibTransId="{CDF333E0-430E-4321-BABE-A3A7FD883AE2}"/>
    <dgm:cxn modelId="{63D8C041-6EED-E94A-8135-E2C6EB095439}" type="presOf" srcId="{697C1C37-5C3D-48AB-B359-C21918523AFE}" destId="{B3902FFE-7338-1844-9F04-9E4B263CBBAE}" srcOrd="0" destOrd="0" presId="urn:microsoft.com/office/officeart/2005/8/layout/default"/>
    <dgm:cxn modelId="{D4CE1555-5665-4286-825D-D667E1F23BF3}" srcId="{1E814630-F0E4-4F24-892E-65D6D1AC4B09}" destId="{FCF82D19-882A-4C92-A0A6-79D7FAF22FFD}" srcOrd="2" destOrd="0" parTransId="{87305297-994D-4263-86E9-53A1809D76A1}" sibTransId="{6ED16506-FB09-4A9B-91E6-9500151B4A3D}"/>
    <dgm:cxn modelId="{535A2898-610E-4593-AE2B-7B650F4301EB}" srcId="{1E814630-F0E4-4F24-892E-65D6D1AC4B09}" destId="{01EB2433-5602-463D-A658-4440040D4FB4}" srcOrd="1" destOrd="0" parTransId="{927F0B89-883A-4A35-95FF-632BEC8A5A88}" sibTransId="{A75CCCF7-4E38-47FE-A8EC-A9290BD34666}"/>
    <dgm:cxn modelId="{91FBC7C6-ED49-9D4F-86E7-15CBB9D2F3B5}" type="presOf" srcId="{01EB2433-5602-463D-A658-4440040D4FB4}" destId="{7E6DE3B9-39D4-0A4A-9FD5-6B822CA5F6BB}" srcOrd="0" destOrd="0" presId="urn:microsoft.com/office/officeart/2005/8/layout/default"/>
    <dgm:cxn modelId="{A80243F4-123F-794C-ABC6-77CE08716A34}" type="presOf" srcId="{FCF82D19-882A-4C92-A0A6-79D7FAF22FFD}" destId="{E6DDEC10-4BC1-D246-BD0C-129C1C2D688B}" srcOrd="0" destOrd="0" presId="urn:microsoft.com/office/officeart/2005/8/layout/default"/>
    <dgm:cxn modelId="{BD2388FD-AD93-454D-85B9-3E729E009550}" type="presOf" srcId="{1E814630-F0E4-4F24-892E-65D6D1AC4B09}" destId="{CABED371-574B-E045-8BCD-A091107015B3}" srcOrd="0" destOrd="0" presId="urn:microsoft.com/office/officeart/2005/8/layout/default"/>
    <dgm:cxn modelId="{D6FD59F4-5446-C245-80A9-CF1962CF231C}" type="presParOf" srcId="{CABED371-574B-E045-8BCD-A091107015B3}" destId="{B3902FFE-7338-1844-9F04-9E4B263CBBAE}" srcOrd="0" destOrd="0" presId="urn:microsoft.com/office/officeart/2005/8/layout/default"/>
    <dgm:cxn modelId="{5538E0B8-141A-2B4D-806A-F869331A9065}" type="presParOf" srcId="{CABED371-574B-E045-8BCD-A091107015B3}" destId="{1047A64E-F500-7543-9AFF-98AB12510200}" srcOrd="1" destOrd="0" presId="urn:microsoft.com/office/officeart/2005/8/layout/default"/>
    <dgm:cxn modelId="{F04E2003-0103-CB4C-803C-E28AA411BEA7}" type="presParOf" srcId="{CABED371-574B-E045-8BCD-A091107015B3}" destId="{7E6DE3B9-39D4-0A4A-9FD5-6B822CA5F6BB}" srcOrd="2" destOrd="0" presId="urn:microsoft.com/office/officeart/2005/8/layout/default"/>
    <dgm:cxn modelId="{23004ADE-71BF-5445-81E8-B5EB082E1364}" type="presParOf" srcId="{CABED371-574B-E045-8BCD-A091107015B3}" destId="{FA690BAE-81FD-8749-9593-AB984FDFD5F2}" srcOrd="3" destOrd="0" presId="urn:microsoft.com/office/officeart/2005/8/layout/default"/>
    <dgm:cxn modelId="{64AF0D70-A7CC-0B40-8CBF-472E60AB1AF3}" type="presParOf" srcId="{CABED371-574B-E045-8BCD-A091107015B3}" destId="{E6DDEC10-4BC1-D246-BD0C-129C1C2D688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53DD99-DAF4-4889-A10F-DD9A399ADE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86DFC7-E8AB-4B34-A051-4734FD5BAE0F}">
      <dgm:prSet/>
      <dgm:spPr/>
      <dgm:t>
        <a:bodyPr/>
        <a:lstStyle/>
        <a:p>
          <a:r>
            <a:rPr lang="en-US" dirty="0"/>
            <a:t>Cryptocurrency is extremely volatile </a:t>
          </a:r>
        </a:p>
      </dgm:t>
    </dgm:pt>
    <dgm:pt modelId="{95CF9609-C79A-46B4-A46A-EE3C82D435E4}" type="parTrans" cxnId="{3E9D15EA-E092-4C34-A229-F99A1F87507E}">
      <dgm:prSet/>
      <dgm:spPr/>
      <dgm:t>
        <a:bodyPr/>
        <a:lstStyle/>
        <a:p>
          <a:endParaRPr lang="en-US"/>
        </a:p>
      </dgm:t>
    </dgm:pt>
    <dgm:pt modelId="{62360744-C7B2-445A-A99A-3A8FF6321EF0}" type="sibTrans" cxnId="{3E9D15EA-E092-4C34-A229-F99A1F87507E}">
      <dgm:prSet/>
      <dgm:spPr/>
      <dgm:t>
        <a:bodyPr/>
        <a:lstStyle/>
        <a:p>
          <a:endParaRPr lang="en-US"/>
        </a:p>
      </dgm:t>
    </dgm:pt>
    <dgm:pt modelId="{B75BEC5C-06ED-483D-86A7-372965B9A532}">
      <dgm:prSet/>
      <dgm:spPr/>
      <dgm:t>
        <a:bodyPr/>
        <a:lstStyle/>
        <a:p>
          <a:r>
            <a:rPr lang="en-US" dirty="0"/>
            <a:t>Predictive analytics has difficulty picking up the trends</a:t>
          </a:r>
        </a:p>
      </dgm:t>
    </dgm:pt>
    <dgm:pt modelId="{2F667258-B25B-45DC-ABCC-3857F580C5DD}" type="parTrans" cxnId="{4DC54460-5931-4CF2-A8AA-3E2F0D735E08}">
      <dgm:prSet/>
      <dgm:spPr/>
      <dgm:t>
        <a:bodyPr/>
        <a:lstStyle/>
        <a:p>
          <a:endParaRPr lang="en-US"/>
        </a:p>
      </dgm:t>
    </dgm:pt>
    <dgm:pt modelId="{0DF61373-AA64-45D1-8B2E-CDD5A138BC88}" type="sibTrans" cxnId="{4DC54460-5931-4CF2-A8AA-3E2F0D735E08}">
      <dgm:prSet/>
      <dgm:spPr/>
      <dgm:t>
        <a:bodyPr/>
        <a:lstStyle/>
        <a:p>
          <a:endParaRPr lang="en-US"/>
        </a:p>
      </dgm:t>
    </dgm:pt>
    <dgm:pt modelId="{DE43A74A-88AD-4B78-84D8-D007276A4F22}">
      <dgm:prSet/>
      <dgm:spPr/>
      <dgm:t>
        <a:bodyPr/>
        <a:lstStyle/>
        <a:p>
          <a:r>
            <a:rPr lang="en-US" dirty="0"/>
            <a:t>It is too easily manipulated</a:t>
          </a:r>
        </a:p>
      </dgm:t>
    </dgm:pt>
    <dgm:pt modelId="{22B7BDCF-B6A6-46EE-9EF7-0A7BC6C5F642}" type="parTrans" cxnId="{D58F358D-A26F-442E-8755-D342E42D66F5}">
      <dgm:prSet/>
      <dgm:spPr/>
      <dgm:t>
        <a:bodyPr/>
        <a:lstStyle/>
        <a:p>
          <a:endParaRPr lang="en-US"/>
        </a:p>
      </dgm:t>
    </dgm:pt>
    <dgm:pt modelId="{BA2ADFCC-F7A6-47ED-AEA5-1725641140C7}" type="sibTrans" cxnId="{D58F358D-A26F-442E-8755-D342E42D66F5}">
      <dgm:prSet/>
      <dgm:spPr/>
      <dgm:t>
        <a:bodyPr/>
        <a:lstStyle/>
        <a:p>
          <a:endParaRPr lang="en-US"/>
        </a:p>
      </dgm:t>
    </dgm:pt>
    <dgm:pt modelId="{98E7B3AD-F520-4C78-ADC3-126CBAB652D0}">
      <dgm:prSet/>
      <dgm:spPr/>
      <dgm:t>
        <a:bodyPr/>
        <a:lstStyle/>
        <a:p>
          <a:r>
            <a:rPr lang="en-US" dirty="0"/>
            <a:t>Regulation to come and ruin it</a:t>
          </a:r>
        </a:p>
      </dgm:t>
    </dgm:pt>
    <dgm:pt modelId="{D6605BCC-8162-40B0-B7CD-6753383D99F3}" type="parTrans" cxnId="{95A855DE-3CB1-4B7B-884F-7730ED2C019A}">
      <dgm:prSet/>
      <dgm:spPr/>
      <dgm:t>
        <a:bodyPr/>
        <a:lstStyle/>
        <a:p>
          <a:endParaRPr lang="en-US"/>
        </a:p>
      </dgm:t>
    </dgm:pt>
    <dgm:pt modelId="{18E9A373-E120-4024-A4FC-716706703C9D}" type="sibTrans" cxnId="{95A855DE-3CB1-4B7B-884F-7730ED2C019A}">
      <dgm:prSet/>
      <dgm:spPr/>
      <dgm:t>
        <a:bodyPr/>
        <a:lstStyle/>
        <a:p>
          <a:endParaRPr lang="en-US"/>
        </a:p>
      </dgm:t>
    </dgm:pt>
    <dgm:pt modelId="{57538A75-A79D-3848-B8D4-670799A4E897}" type="pres">
      <dgm:prSet presAssocID="{0453DD99-DAF4-4889-A10F-DD9A399ADEAC}" presName="linear" presStyleCnt="0">
        <dgm:presLayoutVars>
          <dgm:animLvl val="lvl"/>
          <dgm:resizeHandles val="exact"/>
        </dgm:presLayoutVars>
      </dgm:prSet>
      <dgm:spPr/>
    </dgm:pt>
    <dgm:pt modelId="{9A33405F-40E2-4A4F-8B47-ACEF57F1DB3E}" type="pres">
      <dgm:prSet presAssocID="{3686DFC7-E8AB-4B34-A051-4734FD5BAE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450E95-64C6-8647-9A0A-4BBF168BD545}" type="pres">
      <dgm:prSet presAssocID="{62360744-C7B2-445A-A99A-3A8FF6321EF0}" presName="spacer" presStyleCnt="0"/>
      <dgm:spPr/>
    </dgm:pt>
    <dgm:pt modelId="{CE42E3CB-B374-6042-AE07-3F7ADFC62A11}" type="pres">
      <dgm:prSet presAssocID="{B75BEC5C-06ED-483D-86A7-372965B9A5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69830C-1006-974B-9A14-096C1B241FF0}" type="pres">
      <dgm:prSet presAssocID="{0DF61373-AA64-45D1-8B2E-CDD5A138BC88}" presName="spacer" presStyleCnt="0"/>
      <dgm:spPr/>
    </dgm:pt>
    <dgm:pt modelId="{2FDC6E8F-061D-744F-B730-E4610BFDBB43}" type="pres">
      <dgm:prSet presAssocID="{DE43A74A-88AD-4B78-84D8-D007276A4F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BDE374-F305-A74A-9816-44D293577BFA}" type="pres">
      <dgm:prSet presAssocID="{BA2ADFCC-F7A6-47ED-AEA5-1725641140C7}" presName="spacer" presStyleCnt="0"/>
      <dgm:spPr/>
    </dgm:pt>
    <dgm:pt modelId="{75A77C59-B984-CA40-B2C5-809ADC0ADE6F}" type="pres">
      <dgm:prSet presAssocID="{98E7B3AD-F520-4C78-ADC3-126CBAB652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CED011-F999-384E-B0C9-C4A2EB77E1DF}" type="presOf" srcId="{DE43A74A-88AD-4B78-84D8-D007276A4F22}" destId="{2FDC6E8F-061D-744F-B730-E4610BFDBB43}" srcOrd="0" destOrd="0" presId="urn:microsoft.com/office/officeart/2005/8/layout/vList2"/>
    <dgm:cxn modelId="{AA1A1516-37E6-9244-A9D6-606059124958}" type="presOf" srcId="{0453DD99-DAF4-4889-A10F-DD9A399ADEAC}" destId="{57538A75-A79D-3848-B8D4-670799A4E897}" srcOrd="0" destOrd="0" presId="urn:microsoft.com/office/officeart/2005/8/layout/vList2"/>
    <dgm:cxn modelId="{4DC54460-5931-4CF2-A8AA-3E2F0D735E08}" srcId="{0453DD99-DAF4-4889-A10F-DD9A399ADEAC}" destId="{B75BEC5C-06ED-483D-86A7-372965B9A532}" srcOrd="1" destOrd="0" parTransId="{2F667258-B25B-45DC-ABCC-3857F580C5DD}" sibTransId="{0DF61373-AA64-45D1-8B2E-CDD5A138BC88}"/>
    <dgm:cxn modelId="{B9818264-D11F-6547-B312-52B15817D3F9}" type="presOf" srcId="{98E7B3AD-F520-4C78-ADC3-126CBAB652D0}" destId="{75A77C59-B984-CA40-B2C5-809ADC0ADE6F}" srcOrd="0" destOrd="0" presId="urn:microsoft.com/office/officeart/2005/8/layout/vList2"/>
    <dgm:cxn modelId="{D58F358D-A26F-442E-8755-D342E42D66F5}" srcId="{0453DD99-DAF4-4889-A10F-DD9A399ADEAC}" destId="{DE43A74A-88AD-4B78-84D8-D007276A4F22}" srcOrd="2" destOrd="0" parTransId="{22B7BDCF-B6A6-46EE-9EF7-0A7BC6C5F642}" sibTransId="{BA2ADFCC-F7A6-47ED-AEA5-1725641140C7}"/>
    <dgm:cxn modelId="{67382994-E7E4-7840-BCDC-C7A8619BFC3B}" type="presOf" srcId="{3686DFC7-E8AB-4B34-A051-4734FD5BAE0F}" destId="{9A33405F-40E2-4A4F-8B47-ACEF57F1DB3E}" srcOrd="0" destOrd="0" presId="urn:microsoft.com/office/officeart/2005/8/layout/vList2"/>
    <dgm:cxn modelId="{6AD8D7B7-A19B-8540-AACE-DE7E67FCC701}" type="presOf" srcId="{B75BEC5C-06ED-483D-86A7-372965B9A532}" destId="{CE42E3CB-B374-6042-AE07-3F7ADFC62A11}" srcOrd="0" destOrd="0" presId="urn:microsoft.com/office/officeart/2005/8/layout/vList2"/>
    <dgm:cxn modelId="{95A855DE-3CB1-4B7B-884F-7730ED2C019A}" srcId="{0453DD99-DAF4-4889-A10F-DD9A399ADEAC}" destId="{98E7B3AD-F520-4C78-ADC3-126CBAB652D0}" srcOrd="3" destOrd="0" parTransId="{D6605BCC-8162-40B0-B7CD-6753383D99F3}" sibTransId="{18E9A373-E120-4024-A4FC-716706703C9D}"/>
    <dgm:cxn modelId="{3E9D15EA-E092-4C34-A229-F99A1F87507E}" srcId="{0453DD99-DAF4-4889-A10F-DD9A399ADEAC}" destId="{3686DFC7-E8AB-4B34-A051-4734FD5BAE0F}" srcOrd="0" destOrd="0" parTransId="{95CF9609-C79A-46B4-A46A-EE3C82D435E4}" sibTransId="{62360744-C7B2-445A-A99A-3A8FF6321EF0}"/>
    <dgm:cxn modelId="{A844F086-5340-564D-BB74-B03B1E2D644C}" type="presParOf" srcId="{57538A75-A79D-3848-B8D4-670799A4E897}" destId="{9A33405F-40E2-4A4F-8B47-ACEF57F1DB3E}" srcOrd="0" destOrd="0" presId="urn:microsoft.com/office/officeart/2005/8/layout/vList2"/>
    <dgm:cxn modelId="{4B3A8D0B-84FE-7E4F-A2B1-B249376ED8B7}" type="presParOf" srcId="{57538A75-A79D-3848-B8D4-670799A4E897}" destId="{41450E95-64C6-8647-9A0A-4BBF168BD545}" srcOrd="1" destOrd="0" presId="urn:microsoft.com/office/officeart/2005/8/layout/vList2"/>
    <dgm:cxn modelId="{CE1A526A-F401-4C4A-BF94-01FA07281BEE}" type="presParOf" srcId="{57538A75-A79D-3848-B8D4-670799A4E897}" destId="{CE42E3CB-B374-6042-AE07-3F7ADFC62A11}" srcOrd="2" destOrd="0" presId="urn:microsoft.com/office/officeart/2005/8/layout/vList2"/>
    <dgm:cxn modelId="{0D148B4A-6867-2C4E-A2EA-97CFE2231E11}" type="presParOf" srcId="{57538A75-A79D-3848-B8D4-670799A4E897}" destId="{5569830C-1006-974B-9A14-096C1B241FF0}" srcOrd="3" destOrd="0" presId="urn:microsoft.com/office/officeart/2005/8/layout/vList2"/>
    <dgm:cxn modelId="{AF7282D9-D9BA-DA44-AAE5-5E39C6A3FD16}" type="presParOf" srcId="{57538A75-A79D-3848-B8D4-670799A4E897}" destId="{2FDC6E8F-061D-744F-B730-E4610BFDBB43}" srcOrd="4" destOrd="0" presId="urn:microsoft.com/office/officeart/2005/8/layout/vList2"/>
    <dgm:cxn modelId="{4B12B30D-C163-1B47-91D3-9EFE05CF427D}" type="presParOf" srcId="{57538A75-A79D-3848-B8D4-670799A4E897}" destId="{5ABDE374-F305-A74A-9816-44D293577BFA}" srcOrd="5" destOrd="0" presId="urn:microsoft.com/office/officeart/2005/8/layout/vList2"/>
    <dgm:cxn modelId="{E0BF0722-2E3A-BE43-AC3F-4C6CD6452C08}" type="presParOf" srcId="{57538A75-A79D-3848-B8D4-670799A4E897}" destId="{75A77C59-B984-CA40-B2C5-809ADC0ADE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2CF93-4911-554A-AC36-5E0C1BE6703E}">
      <dsp:nvSpPr>
        <dsp:cNvPr id="0" name=""/>
        <dsp:cNvSpPr/>
      </dsp:nvSpPr>
      <dsp:spPr>
        <a:xfrm>
          <a:off x="0" y="28995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History of cryptocurrency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Cryptocurrency market conditions</a:t>
          </a:r>
        </a:p>
      </dsp:txBody>
      <dsp:txXfrm>
        <a:off x="0" y="289959"/>
        <a:ext cx="10058399" cy="932400"/>
      </dsp:txXfrm>
    </dsp:sp>
    <dsp:sp modelId="{5D096A42-846E-844A-9DCC-BAFC234A70A9}">
      <dsp:nvSpPr>
        <dsp:cNvPr id="0" name=""/>
        <dsp:cNvSpPr/>
      </dsp:nvSpPr>
      <dsp:spPr>
        <a:xfrm>
          <a:off x="502920" y="53799"/>
          <a:ext cx="704088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Background on Cryptocurrency</a:t>
          </a:r>
          <a:endParaRPr lang="en-US" sz="1600" kern="1200" dirty="0"/>
        </a:p>
      </dsp:txBody>
      <dsp:txXfrm>
        <a:off x="525977" y="76856"/>
        <a:ext cx="6994766" cy="426206"/>
      </dsp:txXfrm>
    </dsp:sp>
    <dsp:sp modelId="{B0AAC868-DABA-494B-91FF-49231E8732E0}">
      <dsp:nvSpPr>
        <dsp:cNvPr id="0" name=""/>
        <dsp:cNvSpPr/>
      </dsp:nvSpPr>
      <dsp:spPr>
        <a:xfrm>
          <a:off x="0" y="154491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cryptocurrency be predicted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Ability to gain an investment advantage</a:t>
          </a:r>
        </a:p>
      </dsp:txBody>
      <dsp:txXfrm>
        <a:off x="0" y="1544919"/>
        <a:ext cx="10058399" cy="932400"/>
      </dsp:txXfrm>
    </dsp:sp>
    <dsp:sp modelId="{65503A88-454B-EB43-9ADA-02C596D19EAD}">
      <dsp:nvSpPr>
        <dsp:cNvPr id="0" name=""/>
        <dsp:cNvSpPr/>
      </dsp:nvSpPr>
      <dsp:spPr>
        <a:xfrm>
          <a:off x="502920" y="1308759"/>
          <a:ext cx="704088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Predictive Analytics of Cryptocurrency </a:t>
          </a:r>
          <a:endParaRPr lang="en-US" sz="1600" kern="1200" dirty="0"/>
        </a:p>
      </dsp:txBody>
      <dsp:txXfrm>
        <a:off x="525977" y="1331816"/>
        <a:ext cx="6994766" cy="426206"/>
      </dsp:txXfrm>
    </dsp:sp>
    <dsp:sp modelId="{5F85CC1A-E8E6-EE45-82CB-783789A5A6DB}">
      <dsp:nvSpPr>
        <dsp:cNvPr id="0" name=""/>
        <dsp:cNvSpPr/>
      </dsp:nvSpPr>
      <dsp:spPr>
        <a:xfrm>
          <a:off x="0" y="2799880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we improve investing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we invest in cryptocurrency</a:t>
          </a:r>
        </a:p>
      </dsp:txBody>
      <dsp:txXfrm>
        <a:off x="0" y="2799880"/>
        <a:ext cx="10058399" cy="932400"/>
      </dsp:txXfrm>
    </dsp:sp>
    <dsp:sp modelId="{23C8CE77-19CC-2245-921D-583ACED7DD54}">
      <dsp:nvSpPr>
        <dsp:cNvPr id="0" name=""/>
        <dsp:cNvSpPr/>
      </dsp:nvSpPr>
      <dsp:spPr>
        <a:xfrm>
          <a:off x="502920" y="2563719"/>
          <a:ext cx="704088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Investing</a:t>
          </a:r>
          <a:endParaRPr lang="en-US" sz="1600" kern="1200" dirty="0"/>
        </a:p>
      </dsp:txBody>
      <dsp:txXfrm>
        <a:off x="525977" y="2586776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76AC-1534-7C46-BDF4-EC10C9F54491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2B15-7995-A042-9EFC-076EB56C0131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Stocks </a:t>
          </a:r>
        </a:p>
      </dsp:txBody>
      <dsp:txXfrm>
        <a:off x="366939" y="1196774"/>
        <a:ext cx="2723696" cy="1691139"/>
      </dsp:txXfrm>
    </dsp:sp>
    <dsp:sp modelId="{A2E4A61B-7999-0043-821C-89DA0907B526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12A7-BF5F-6945-B943-B70C7AFC09B9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Bonds</a:t>
          </a:r>
        </a:p>
      </dsp:txBody>
      <dsp:txXfrm>
        <a:off x="3824514" y="1196774"/>
        <a:ext cx="2723696" cy="1691139"/>
      </dsp:txXfrm>
    </dsp:sp>
    <dsp:sp modelId="{3A06115A-1BCD-7C44-B32D-E0E1FAB2FFE1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E944-4575-A549-83B0-2A7597C7B3F5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Cryptocurrency </a:t>
          </a:r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7A931-C8C1-D649-8F52-CB42BAF743E3}">
      <dsp:nvSpPr>
        <dsp:cNvPr id="0" name=""/>
        <dsp:cNvSpPr/>
      </dsp:nvSpPr>
      <dsp:spPr>
        <a:xfrm>
          <a:off x="0" y="948372"/>
          <a:ext cx="6910387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Unregulated digital currency </a:t>
          </a:r>
        </a:p>
      </dsp:txBody>
      <dsp:txXfrm>
        <a:off x="28100" y="976472"/>
        <a:ext cx="6854187" cy="519439"/>
      </dsp:txXfrm>
    </dsp:sp>
    <dsp:sp modelId="{FBA6D54A-CDA0-F942-A9B5-2E697C0BFFD0}">
      <dsp:nvSpPr>
        <dsp:cNvPr id="0" name=""/>
        <dsp:cNvSpPr/>
      </dsp:nvSpPr>
      <dsp:spPr>
        <a:xfrm>
          <a:off x="0" y="1593132"/>
          <a:ext cx="6910387" cy="575639"/>
        </a:xfrm>
        <a:prstGeom prst="roundRect">
          <a:avLst/>
        </a:prstGeom>
        <a:solidFill>
          <a:schemeClr val="accent5">
            <a:hueOff val="-374197"/>
            <a:satOff val="169"/>
            <a:lumOff val="-1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Utilizes blockchain to keep ledger of exchanges</a:t>
          </a:r>
        </a:p>
      </dsp:txBody>
      <dsp:txXfrm>
        <a:off x="28100" y="1621232"/>
        <a:ext cx="6854187" cy="519439"/>
      </dsp:txXfrm>
    </dsp:sp>
    <dsp:sp modelId="{1D8B325B-C4F4-4A49-8BA9-A50B59063390}">
      <dsp:nvSpPr>
        <dsp:cNvPr id="0" name=""/>
        <dsp:cNvSpPr/>
      </dsp:nvSpPr>
      <dsp:spPr>
        <a:xfrm>
          <a:off x="0" y="2237892"/>
          <a:ext cx="6910387" cy="575639"/>
        </a:xfrm>
        <a:prstGeom prst="roundRect">
          <a:avLst/>
        </a:prstGeom>
        <a:solidFill>
          <a:schemeClr val="accent5">
            <a:hueOff val="-748394"/>
            <a:satOff val="337"/>
            <a:lumOff val="-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Asset can be freely traded, bought, or sold</a:t>
          </a:r>
        </a:p>
      </dsp:txBody>
      <dsp:txXfrm>
        <a:off x="28100" y="2265992"/>
        <a:ext cx="6854187" cy="519439"/>
      </dsp:txXfrm>
    </dsp:sp>
    <dsp:sp modelId="{5F7BB096-5217-A14C-B5BD-B306CCEC9BB4}">
      <dsp:nvSpPr>
        <dsp:cNvPr id="0" name=""/>
        <dsp:cNvSpPr/>
      </dsp:nvSpPr>
      <dsp:spPr>
        <a:xfrm>
          <a:off x="0" y="2882652"/>
          <a:ext cx="6910387" cy="575639"/>
        </a:xfrm>
        <a:prstGeom prst="roundRect">
          <a:avLst/>
        </a:prstGeom>
        <a:solidFill>
          <a:schemeClr val="accent5">
            <a:hueOff val="-1122591"/>
            <a:satOff val="506"/>
            <a:lumOff val="-52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for purchasing different things</a:t>
          </a:r>
        </a:p>
      </dsp:txBody>
      <dsp:txXfrm>
        <a:off x="28100" y="2910752"/>
        <a:ext cx="6854187" cy="519439"/>
      </dsp:txXfrm>
    </dsp:sp>
    <dsp:sp modelId="{1FAFB336-C84C-9143-B1BE-173E19146DB7}">
      <dsp:nvSpPr>
        <dsp:cNvPr id="0" name=""/>
        <dsp:cNvSpPr/>
      </dsp:nvSpPr>
      <dsp:spPr>
        <a:xfrm>
          <a:off x="0" y="3527412"/>
          <a:ext cx="6910387" cy="575639"/>
        </a:xfrm>
        <a:prstGeom prst="roundRect">
          <a:avLst/>
        </a:prstGeom>
        <a:solidFill>
          <a:schemeClr val="accent5">
            <a:hueOff val="-1496787"/>
            <a:satOff val="674"/>
            <a:lumOff val="-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Well-known on the black market </a:t>
          </a:r>
        </a:p>
      </dsp:txBody>
      <dsp:txXfrm>
        <a:off x="28100" y="3555512"/>
        <a:ext cx="6854187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C2589-D604-EB49-971C-AE88D822B6D9}">
      <dsp:nvSpPr>
        <dsp:cNvPr id="0" name=""/>
        <dsp:cNvSpPr/>
      </dsp:nvSpPr>
      <dsp:spPr>
        <a:xfrm rot="5400000">
          <a:off x="4047902" y="-1394907"/>
          <a:ext cx="1302320" cy="442264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Most well-known cryptocurrency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Started in 2009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Rapidly growing</a:t>
          </a:r>
        </a:p>
      </dsp:txBody>
      <dsp:txXfrm rot="-5400000">
        <a:off x="2487739" y="228830"/>
        <a:ext cx="4359073" cy="1175172"/>
      </dsp:txXfrm>
    </dsp:sp>
    <dsp:sp modelId="{B920AA49-E331-A64C-9360-5FC3B2557759}">
      <dsp:nvSpPr>
        <dsp:cNvPr id="0" name=""/>
        <dsp:cNvSpPr/>
      </dsp:nvSpPr>
      <dsp:spPr>
        <a:xfrm>
          <a:off x="0" y="2466"/>
          <a:ext cx="2487739" cy="1627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Bitcoin</a:t>
          </a:r>
        </a:p>
      </dsp:txBody>
      <dsp:txXfrm>
        <a:off x="79468" y="81934"/>
        <a:ext cx="2328803" cy="1468964"/>
      </dsp:txXfrm>
    </dsp:sp>
    <dsp:sp modelId="{46491E62-DF10-8942-9E9E-21C35CCA7B86}">
      <dsp:nvSpPr>
        <dsp:cNvPr id="0" name=""/>
        <dsp:cNvSpPr/>
      </dsp:nvSpPr>
      <dsp:spPr>
        <a:xfrm rot="5400000">
          <a:off x="4047902" y="314388"/>
          <a:ext cx="1302320" cy="4422647"/>
        </a:xfrm>
        <a:prstGeom prst="round2SameRect">
          <a:avLst/>
        </a:prstGeom>
        <a:solidFill>
          <a:schemeClr val="accent5">
            <a:tint val="40000"/>
            <a:alpha val="90000"/>
            <a:hueOff val="-607786"/>
            <a:satOff val="-7923"/>
            <a:lumOff val="-7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07786"/>
              <a:satOff val="-7923"/>
              <a:lumOff val="-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Newer and growing cryptocurrency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Started in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Become more popular in recent years</a:t>
          </a:r>
        </a:p>
      </dsp:txBody>
      <dsp:txXfrm rot="-5400000">
        <a:off x="2487739" y="1938125"/>
        <a:ext cx="4359073" cy="1175172"/>
      </dsp:txXfrm>
    </dsp:sp>
    <dsp:sp modelId="{74A613F2-9EE2-1C4A-811D-AE3B7ADE1386}">
      <dsp:nvSpPr>
        <dsp:cNvPr id="0" name=""/>
        <dsp:cNvSpPr/>
      </dsp:nvSpPr>
      <dsp:spPr>
        <a:xfrm>
          <a:off x="0" y="1711762"/>
          <a:ext cx="2487739" cy="1627900"/>
        </a:xfrm>
        <a:prstGeom prst="roundRect">
          <a:avLst/>
        </a:prstGeom>
        <a:solidFill>
          <a:schemeClr val="accent5">
            <a:hueOff val="-748394"/>
            <a:satOff val="337"/>
            <a:lumOff val="-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Ethereum </a:t>
          </a:r>
        </a:p>
      </dsp:txBody>
      <dsp:txXfrm>
        <a:off x="79468" y="1791230"/>
        <a:ext cx="2328803" cy="1468964"/>
      </dsp:txXfrm>
    </dsp:sp>
    <dsp:sp modelId="{391DDA60-E971-4D42-8933-4F9A42F8D320}">
      <dsp:nvSpPr>
        <dsp:cNvPr id="0" name=""/>
        <dsp:cNvSpPr/>
      </dsp:nvSpPr>
      <dsp:spPr>
        <a:xfrm rot="5400000">
          <a:off x="4047902" y="2023684"/>
          <a:ext cx="1302320" cy="4422647"/>
        </a:xfrm>
        <a:prstGeom prst="round2SameRect">
          <a:avLst/>
        </a:prstGeom>
        <a:solidFill>
          <a:schemeClr val="accent5">
            <a:tint val="40000"/>
            <a:alpha val="90000"/>
            <a:hueOff val="-1215572"/>
            <a:satOff val="-15847"/>
            <a:lumOff val="-141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15572"/>
              <a:satOff val="-15847"/>
              <a:lumOff val="-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Recently extremely popular in the market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Started in 2013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Part of the meme craze</a:t>
          </a:r>
        </a:p>
      </dsp:txBody>
      <dsp:txXfrm rot="-5400000">
        <a:off x="2487739" y="3647421"/>
        <a:ext cx="4359073" cy="1175172"/>
      </dsp:txXfrm>
    </dsp:sp>
    <dsp:sp modelId="{4A3AC459-473B-FB44-9F07-1A4C1DA902EA}">
      <dsp:nvSpPr>
        <dsp:cNvPr id="0" name=""/>
        <dsp:cNvSpPr/>
      </dsp:nvSpPr>
      <dsp:spPr>
        <a:xfrm>
          <a:off x="0" y="3421057"/>
          <a:ext cx="2487739" cy="1627900"/>
        </a:xfrm>
        <a:prstGeom prst="roundRect">
          <a:avLst/>
        </a:prstGeom>
        <a:solidFill>
          <a:schemeClr val="accent5">
            <a:hueOff val="-1496787"/>
            <a:satOff val="674"/>
            <a:lumOff val="-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Dogecoin </a:t>
          </a:r>
        </a:p>
      </dsp:txBody>
      <dsp:txXfrm>
        <a:off x="79468" y="3500525"/>
        <a:ext cx="2328803" cy="146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D32-C9A4-4F4C-96C9-DA0F87501AEB}">
      <dsp:nvSpPr>
        <dsp:cNvPr id="0" name=""/>
        <dsp:cNvSpPr/>
      </dsp:nvSpPr>
      <dsp:spPr>
        <a:xfrm>
          <a:off x="791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BBC8D-1531-4828-8285-EAD21A0B2E3E}">
      <dsp:nvSpPr>
        <dsp:cNvPr id="0" name=""/>
        <dsp:cNvSpPr/>
      </dsp:nvSpPr>
      <dsp:spPr>
        <a:xfrm>
          <a:off x="102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A3CAF-4466-4B55-A235-1CF7FFFF25AA}">
      <dsp:nvSpPr>
        <dsp:cNvPr id="0" name=""/>
        <dsp:cNvSpPr/>
      </dsp:nvSpPr>
      <dsp:spPr>
        <a:xfrm>
          <a:off x="44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High volatility in the market </a:t>
          </a:r>
        </a:p>
      </dsp:txBody>
      <dsp:txXfrm>
        <a:off x="440193" y="1580712"/>
        <a:ext cx="1800000" cy="720000"/>
      </dsp:txXfrm>
    </dsp:sp>
    <dsp:sp modelId="{C09CBD53-7CC9-4850-8F2E-EC6FDF6C6F57}">
      <dsp:nvSpPr>
        <dsp:cNvPr id="0" name=""/>
        <dsp:cNvSpPr/>
      </dsp:nvSpPr>
      <dsp:spPr>
        <a:xfrm>
          <a:off x="2906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1A6A1-CD85-4AE4-8582-D1171AEFA9F0}">
      <dsp:nvSpPr>
        <dsp:cNvPr id="0" name=""/>
        <dsp:cNvSpPr/>
      </dsp:nvSpPr>
      <dsp:spPr>
        <a:xfrm>
          <a:off x="3140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9A3FF-2F86-4D8C-A6B1-C30AEDE6F745}">
      <dsp:nvSpPr>
        <dsp:cNvPr id="0" name=""/>
        <dsp:cNvSpPr/>
      </dsp:nvSpPr>
      <dsp:spPr>
        <a:xfrm>
          <a:off x="2555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Freely traded 24/7</a:t>
          </a:r>
        </a:p>
      </dsp:txBody>
      <dsp:txXfrm>
        <a:off x="2555193" y="1580712"/>
        <a:ext cx="1800000" cy="720000"/>
      </dsp:txXfrm>
    </dsp:sp>
    <dsp:sp modelId="{CE5167FD-A724-40B4-AF68-D2AA146155F0}">
      <dsp:nvSpPr>
        <dsp:cNvPr id="0" name=""/>
        <dsp:cNvSpPr/>
      </dsp:nvSpPr>
      <dsp:spPr>
        <a:xfrm>
          <a:off x="5021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244B2-DA10-42C9-9202-C2870B324AF1}">
      <dsp:nvSpPr>
        <dsp:cNvPr id="0" name=""/>
        <dsp:cNvSpPr/>
      </dsp:nvSpPr>
      <dsp:spPr>
        <a:xfrm>
          <a:off x="525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5340F-4A86-4B19-B8CC-7E413692A76C}">
      <dsp:nvSpPr>
        <dsp:cNvPr id="0" name=""/>
        <dsp:cNvSpPr/>
      </dsp:nvSpPr>
      <dsp:spPr>
        <a:xfrm>
          <a:off x="467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Easily manipulated </a:t>
          </a:r>
        </a:p>
      </dsp:txBody>
      <dsp:txXfrm>
        <a:off x="4670193" y="1580712"/>
        <a:ext cx="1800000" cy="720000"/>
      </dsp:txXfrm>
    </dsp:sp>
    <dsp:sp modelId="{39F3EA73-D865-45A3-90A3-D95C7E47106E}">
      <dsp:nvSpPr>
        <dsp:cNvPr id="0" name=""/>
        <dsp:cNvSpPr/>
      </dsp:nvSpPr>
      <dsp:spPr>
        <a:xfrm>
          <a:off x="1848693" y="275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BADEF-0B35-4576-9979-8D05C1025FAD}">
      <dsp:nvSpPr>
        <dsp:cNvPr id="0" name=""/>
        <dsp:cNvSpPr/>
      </dsp:nvSpPr>
      <dsp:spPr>
        <a:xfrm>
          <a:off x="2082693" y="2984712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8D95E-B134-43DF-AC2B-179A6F1E21E5}">
      <dsp:nvSpPr>
        <dsp:cNvPr id="0" name=""/>
        <dsp:cNvSpPr/>
      </dsp:nvSpPr>
      <dsp:spPr>
        <a:xfrm>
          <a:off x="14976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Unregulated dangers</a:t>
          </a:r>
        </a:p>
      </dsp:txBody>
      <dsp:txXfrm>
        <a:off x="1497693" y="4190712"/>
        <a:ext cx="1800000" cy="720000"/>
      </dsp:txXfrm>
    </dsp:sp>
    <dsp:sp modelId="{6A0FB402-9B34-46B5-8E27-64751EB41067}">
      <dsp:nvSpPr>
        <dsp:cNvPr id="0" name=""/>
        <dsp:cNvSpPr/>
      </dsp:nvSpPr>
      <dsp:spPr>
        <a:xfrm>
          <a:off x="3963693" y="275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3FC80-DEE9-4B2A-8115-8F4B09874C95}">
      <dsp:nvSpPr>
        <dsp:cNvPr id="0" name=""/>
        <dsp:cNvSpPr/>
      </dsp:nvSpPr>
      <dsp:spPr>
        <a:xfrm>
          <a:off x="41976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714F3-0C71-47DA-A547-6624FAC97210}">
      <dsp:nvSpPr>
        <dsp:cNvPr id="0" name=""/>
        <dsp:cNvSpPr/>
      </dsp:nvSpPr>
      <dsp:spPr>
        <a:xfrm>
          <a:off x="36126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Regulation potential</a:t>
          </a:r>
        </a:p>
      </dsp:txBody>
      <dsp:txXfrm>
        <a:off x="3612693" y="419071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862F5-DD35-EB4C-B042-3F7DCA9818DE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5284A-33A5-4743-94B4-DB963C6BB5A2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Utilization of machine learning and LSTM model </a:t>
          </a:r>
        </a:p>
      </dsp:txBody>
      <dsp:txXfrm>
        <a:off x="1505536" y="576055"/>
        <a:ext cx="1777715" cy="1777715"/>
      </dsp:txXfrm>
    </dsp:sp>
    <dsp:sp modelId="{54702FEF-57D4-5641-88C5-D42BCC697C28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future prices of cryptocurrency based off current pricing </a:t>
          </a:r>
        </a:p>
      </dsp:txBody>
      <dsp:txXfrm>
        <a:off x="3627134" y="576055"/>
        <a:ext cx="1777715" cy="1777715"/>
      </dsp:txXfrm>
    </dsp:sp>
    <dsp:sp modelId="{34E6A70F-6860-3E40-8E69-2309702E1B60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Looks 60 days into the future to see if model can predict prices</a:t>
          </a:r>
        </a:p>
      </dsp:txBody>
      <dsp:txXfrm>
        <a:off x="1505536" y="2697653"/>
        <a:ext cx="1777715" cy="1777715"/>
      </dsp:txXfrm>
    </dsp:sp>
    <dsp:sp modelId="{756FF9AF-CA05-C444-B1AF-592225C7FC7A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 the cryptocurrencies predictable </a:t>
          </a:r>
        </a:p>
      </dsp:txBody>
      <dsp:txXfrm>
        <a:off x="3627134" y="2697653"/>
        <a:ext cx="1777715" cy="1777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02FFE-7338-1844-9F04-9E4B263CBBAE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predictive model is an asset </a:t>
          </a:r>
        </a:p>
      </dsp:txBody>
      <dsp:txXfrm>
        <a:off x="0" y="950065"/>
        <a:ext cx="3143249" cy="1885950"/>
      </dsp:txXfrm>
    </dsp:sp>
    <dsp:sp modelId="{7E6DE3B9-39D4-0A4A-9FD5-6B822CA5F6BB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5">
            <a:hueOff val="-748394"/>
            <a:satOff val="337"/>
            <a:lumOff val="-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 should be used as a resource</a:t>
          </a:r>
        </a:p>
      </dsp:txBody>
      <dsp:txXfrm>
        <a:off x="3457575" y="950065"/>
        <a:ext cx="3143249" cy="1885950"/>
      </dsp:txXfrm>
    </dsp:sp>
    <dsp:sp modelId="{E6DDEC10-4BC1-D246-BD0C-129C1C2D688B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5">
            <a:hueOff val="-1496787"/>
            <a:satOff val="674"/>
            <a:lumOff val="-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Cryptocurrency is volatile</a:t>
          </a:r>
        </a:p>
      </dsp:txBody>
      <dsp:txXfrm>
        <a:off x="6915149" y="950065"/>
        <a:ext cx="3143249" cy="18859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3405F-40E2-4A4F-8B47-ACEF57F1DB3E}">
      <dsp:nvSpPr>
        <dsp:cNvPr id="0" name=""/>
        <dsp:cNvSpPr/>
      </dsp:nvSpPr>
      <dsp:spPr>
        <a:xfrm>
          <a:off x="0" y="12603"/>
          <a:ext cx="6910387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Cryptocurrency is extremely volatile </a:t>
          </a:r>
        </a:p>
      </dsp:txBody>
      <dsp:txXfrm>
        <a:off x="58177" y="70780"/>
        <a:ext cx="6794033" cy="1075400"/>
      </dsp:txXfrm>
    </dsp:sp>
    <dsp:sp modelId="{CE42E3CB-B374-6042-AE07-3F7ADFC62A11}">
      <dsp:nvSpPr>
        <dsp:cNvPr id="0" name=""/>
        <dsp:cNvSpPr/>
      </dsp:nvSpPr>
      <dsp:spPr>
        <a:xfrm>
          <a:off x="0" y="1290757"/>
          <a:ext cx="6910387" cy="1191754"/>
        </a:xfrm>
        <a:prstGeom prst="roundRect">
          <a:avLst/>
        </a:prstGeom>
        <a:solidFill>
          <a:schemeClr val="accent5">
            <a:hueOff val="-498929"/>
            <a:satOff val="225"/>
            <a:lumOff val="-2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Predictive analytics has difficulty picking up the trends</a:t>
          </a:r>
        </a:p>
      </dsp:txBody>
      <dsp:txXfrm>
        <a:off x="58177" y="1348934"/>
        <a:ext cx="6794033" cy="1075400"/>
      </dsp:txXfrm>
    </dsp:sp>
    <dsp:sp modelId="{2FDC6E8F-061D-744F-B730-E4610BFDBB43}">
      <dsp:nvSpPr>
        <dsp:cNvPr id="0" name=""/>
        <dsp:cNvSpPr/>
      </dsp:nvSpPr>
      <dsp:spPr>
        <a:xfrm>
          <a:off x="0" y="2568912"/>
          <a:ext cx="6910387" cy="1191754"/>
        </a:xfrm>
        <a:prstGeom prst="roundRect">
          <a:avLst/>
        </a:prstGeom>
        <a:solidFill>
          <a:schemeClr val="accent5">
            <a:hueOff val="-997858"/>
            <a:satOff val="449"/>
            <a:lumOff val="-47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 is too easily manipulated</a:t>
          </a:r>
        </a:p>
      </dsp:txBody>
      <dsp:txXfrm>
        <a:off x="58177" y="2627089"/>
        <a:ext cx="6794033" cy="1075400"/>
      </dsp:txXfrm>
    </dsp:sp>
    <dsp:sp modelId="{75A77C59-B984-CA40-B2C5-809ADC0ADE6F}">
      <dsp:nvSpPr>
        <dsp:cNvPr id="0" name=""/>
        <dsp:cNvSpPr/>
      </dsp:nvSpPr>
      <dsp:spPr>
        <a:xfrm>
          <a:off x="0" y="3847067"/>
          <a:ext cx="6910387" cy="1191754"/>
        </a:xfrm>
        <a:prstGeom prst="roundRect">
          <a:avLst/>
        </a:prstGeom>
        <a:solidFill>
          <a:schemeClr val="accent5">
            <a:hueOff val="-1496787"/>
            <a:satOff val="674"/>
            <a:lumOff val="-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Regulation to come and ruin it</a:t>
          </a:r>
        </a:p>
      </dsp:txBody>
      <dsp:txXfrm>
        <a:off x="58177" y="3905244"/>
        <a:ext cx="6794033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5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3" descr="Digital bar graph">
            <a:extLst>
              <a:ext uri="{FF2B5EF4-FFF2-40B4-BE49-F238E27FC236}">
                <a16:creationId xmlns:a16="http://schemas.microsoft.com/office/drawing/2014/main" id="{441607A0-B2E8-4666-825A-498E61D597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36" b="31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EECBD-73C2-1849-8FA7-7AADE2E4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Cryptocurrency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02796-8EFC-4348-A490-4ED6E4290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Brett Sutow </a:t>
            </a:r>
          </a:p>
          <a:p>
            <a:r>
              <a:rPr lang="en-US" dirty="0">
                <a:solidFill>
                  <a:srgbClr val="FFFFFF"/>
                </a:solidFill>
              </a:rPr>
              <a:t>DSC 680</a:t>
            </a:r>
          </a:p>
        </p:txBody>
      </p: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72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3445C-354A-BD4A-8196-6D05324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Analytics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68DDFF-7360-4121-ACD8-80C2ABFC1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7404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69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A2D0219-E94D-0C47-883B-F04DB8C866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53" y="643538"/>
            <a:ext cx="5225394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94B3-51B3-A941-B23C-0C5E164F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Bitcoin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7597F-E4E8-2048-923F-4F5A0520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34" y="643538"/>
            <a:ext cx="5232631" cy="36185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728BC-F9C7-1842-B0A3-B0443C3C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Bitcoin Model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68E76DF-1BB7-604C-BE41-0D395D6C6E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13" y="643538"/>
            <a:ext cx="7996873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B1161-CF4A-FE42-B418-54923EC1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Bitcoin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3C6F954-BC15-5146-BDE4-93318FE00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92" y="643538"/>
            <a:ext cx="5141516" cy="36185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AE0FC-1EC1-794A-88E6-85CCE9F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Ethereum Model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5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1DBA60A-052D-7849-B81C-A5ED3977B6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37" y="643538"/>
            <a:ext cx="8086225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4C172-5B49-9C4A-8A36-68B22D2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Ethereum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7E85-2275-6C4E-9F12-2026E4CA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2" y="643538"/>
            <a:ext cx="5141515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9A4C3-29DD-AB4C-AF8E-6B835D93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Ethereum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7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3DA010F-E6F9-E04F-A8B0-EAEA276AB4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66" y="643538"/>
            <a:ext cx="5024367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50731-2FB1-C04D-AAF7-27C76CB4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Dogecoin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4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EC84A-5B78-7740-B99D-A7645263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67" y="643538"/>
            <a:ext cx="5024366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E0C98-BF74-3A40-815A-DCBD621F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Dogecoin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03F205-7DE6-A247-8336-0AE1D1D82C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22" y="643538"/>
            <a:ext cx="8131655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99EC0-18CA-9F43-A6B9-1D6BC0DD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Dogecoin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09EB3-0879-6149-AD5A-033150AB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62F16C-CBAC-4237-A308-4D9F43654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3580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55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5F6C0-F869-8E42-86BC-343EC102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Investing Results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3E6D05F-4872-4BB2-8125-2871CCC05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153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40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E8ED-58F3-5C4D-BC10-F74F4A00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Future of Cryptocurrency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2C173-2031-4634-8C13-883765AE3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28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17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8382-1857-3F42-B1B0-C05C88A5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71C9-AFAC-724D-B858-3039515F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These questions were from a pre-determined panel:</a:t>
            </a:r>
          </a:p>
          <a:p>
            <a:pPr lvl="1"/>
            <a:r>
              <a:rPr lang="en-US" b="1" dirty="0"/>
              <a:t>What is the best crypto to invest in?</a:t>
            </a:r>
          </a:p>
          <a:p>
            <a:pPr lvl="1"/>
            <a:r>
              <a:rPr lang="en-US" b="1" dirty="0"/>
              <a:t>Where do you see crypto going?</a:t>
            </a:r>
          </a:p>
          <a:p>
            <a:pPr lvl="1"/>
            <a:r>
              <a:rPr lang="en-US" b="1" dirty="0"/>
              <a:t>Can we better improve the predictive model?</a:t>
            </a:r>
          </a:p>
          <a:p>
            <a:pPr lvl="1"/>
            <a:r>
              <a:rPr lang="en-US" b="1" dirty="0"/>
              <a:t>What stands in the way of accurate predicting? </a:t>
            </a:r>
          </a:p>
          <a:p>
            <a:pPr lvl="1"/>
            <a:r>
              <a:rPr lang="en-US" b="1" dirty="0"/>
              <a:t>How does this differ from stocks?</a:t>
            </a:r>
          </a:p>
          <a:p>
            <a:pPr lvl="1"/>
            <a:r>
              <a:rPr lang="en-US" b="1" dirty="0"/>
              <a:t>Do you consider crypto to be a safe investment?</a:t>
            </a:r>
          </a:p>
          <a:p>
            <a:pPr lvl="1"/>
            <a:r>
              <a:rPr lang="en-US" b="1" dirty="0"/>
              <a:t>What is the future of the crypto investments?</a:t>
            </a:r>
          </a:p>
          <a:p>
            <a:pPr lvl="1"/>
            <a:r>
              <a:rPr lang="en-US" b="1" dirty="0"/>
              <a:t>Historically, how has crypto preformed?</a:t>
            </a:r>
          </a:p>
          <a:p>
            <a:pPr lvl="1"/>
            <a:r>
              <a:rPr lang="en-US" b="1" dirty="0"/>
              <a:t>Why is there so much volatility?</a:t>
            </a:r>
          </a:p>
          <a:p>
            <a:pPr lvl="1"/>
            <a:r>
              <a:rPr lang="en-US" b="1" dirty="0"/>
              <a:t>Does the prices reflect actual value?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5D984-70E9-2A48-AAF3-0C979D7B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8295-E205-8340-ADE5-6B286324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Bambrough, B. (2021, July 8). </a:t>
            </a:r>
            <a:r>
              <a:rPr lang="en-US" sz="700" i="1" dirty="0"/>
              <a:t>Crypto Price Warning: Goldman Sachs Issues Surprise Future Of Bitcoin And Ethereum Prediction</a:t>
            </a:r>
            <a:r>
              <a:rPr lang="en-US" sz="700" dirty="0"/>
              <a:t>. Forbes. https://</a:t>
            </a:r>
            <a:r>
              <a:rPr lang="en-US" sz="700" dirty="0" err="1"/>
              <a:t>www.forbes.com</a:t>
            </a:r>
            <a:r>
              <a:rPr lang="en-US" sz="700" dirty="0"/>
              <a:t>/sites/</a:t>
            </a:r>
            <a:r>
              <a:rPr lang="en-US" sz="700" dirty="0" err="1"/>
              <a:t>billybambrough</a:t>
            </a:r>
            <a:r>
              <a:rPr lang="en-US" sz="700" dirty="0"/>
              <a:t>/2021/07/08/crypto-price-warning-goldman-sachs-issues-surprise-future-of-bitcoin-and-ethereum-prediction/?</a:t>
            </a:r>
            <a:r>
              <a:rPr lang="en-US" sz="700" dirty="0" err="1"/>
              <a:t>sh</a:t>
            </a:r>
            <a:r>
              <a:rPr lang="en-US" sz="700" dirty="0"/>
              <a:t>=39dd300942ea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Business Desk. (2021, July 8). </a:t>
            </a:r>
            <a:r>
              <a:rPr lang="en-US" sz="700" i="1" dirty="0"/>
              <a:t>Bitcoin to Fall, Ether to Rise: What Analysts Say About Crypto Future</a:t>
            </a:r>
            <a:r>
              <a:rPr lang="en-US" sz="700" dirty="0"/>
              <a:t>. News18. https://www.news18.com/news/business/bitcoin-to-fall-ether-to-rise-what-analysts-say-about-crypto-future-3941006.html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Chen, J. (2020a, November 27). </a:t>
            </a:r>
            <a:r>
              <a:rPr lang="en-US" sz="700" i="1" dirty="0"/>
              <a:t>Blue-Chip Stock Definition</a:t>
            </a:r>
            <a:r>
              <a:rPr lang="en-US" sz="700" dirty="0"/>
              <a:t>. Investopedia. https://</a:t>
            </a:r>
            <a:r>
              <a:rPr lang="en-US" sz="700" dirty="0" err="1"/>
              <a:t>www.investopedia.com</a:t>
            </a:r>
            <a:r>
              <a:rPr lang="en-US" sz="700" dirty="0"/>
              <a:t>/terms/b/</a:t>
            </a:r>
            <a:r>
              <a:rPr lang="en-US" sz="700" dirty="0" err="1"/>
              <a:t>bluechipstock.asp</a:t>
            </a:r>
            <a:endParaRPr lang="en-US" sz="7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Chen, J. (2020b, December 31). </a:t>
            </a:r>
            <a:r>
              <a:rPr lang="en-US" sz="700" i="1" dirty="0"/>
              <a:t>2020 Was a Big Year for Individual Investors</a:t>
            </a:r>
            <a:r>
              <a:rPr lang="en-US" sz="700" dirty="0"/>
              <a:t>. Investopedia. https://</a:t>
            </a:r>
            <a:r>
              <a:rPr lang="en-US" sz="700" dirty="0" err="1"/>
              <a:t>www.investopedia.com</a:t>
            </a:r>
            <a:r>
              <a:rPr lang="en-US" sz="700" dirty="0"/>
              <a:t>/2020-was-a-big-year-for-individual-investors-5094063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Davies. (n.d.). </a:t>
            </a:r>
            <a:r>
              <a:rPr lang="en-US" sz="700" i="1" dirty="0"/>
              <a:t>A short history of cryptocurrencies</a:t>
            </a:r>
            <a:r>
              <a:rPr lang="en-US" sz="700" dirty="0"/>
              <a:t>. Retrieved July 14, 2021, from https://</a:t>
            </a:r>
            <a:r>
              <a:rPr lang="en-US" sz="700" dirty="0" err="1"/>
              <a:t>daviescoin.io</a:t>
            </a:r>
            <a:r>
              <a:rPr lang="en-US" sz="700" dirty="0"/>
              <a:t>/blog/a-short-history-of-</a:t>
            </a:r>
            <a:r>
              <a:rPr lang="en-US" sz="700" dirty="0" err="1"/>
              <a:t>cryptocurrencies.html</a:t>
            </a:r>
            <a:r>
              <a:rPr lang="en-US" sz="700" dirty="0"/>
              <a:t>#:%7E:text=In%201983%2C%20the%20American%20developed,was%20coined%20was%20in%201998.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 </a:t>
            </a:r>
            <a:endParaRPr lang="en-US" sz="7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Dogecoin Price Prediction Using Python &amp; Machine Learning</a:t>
            </a:r>
            <a:r>
              <a:rPr lang="en-US" sz="700" dirty="0"/>
              <a:t>. (2021, April 20). YouTube. https://</a:t>
            </a:r>
            <a:r>
              <a:rPr lang="en-US" sz="700" dirty="0" err="1"/>
              <a:t>www.youtube.com</a:t>
            </a:r>
            <a:r>
              <a:rPr lang="en-US" sz="700" dirty="0"/>
              <a:t>/</a:t>
            </a:r>
            <a:r>
              <a:rPr lang="en-US" sz="700" dirty="0" err="1"/>
              <a:t>watch?v</a:t>
            </a:r>
            <a:r>
              <a:rPr lang="en-US" sz="700" dirty="0"/>
              <a:t>=</a:t>
            </a:r>
            <a:r>
              <a:rPr lang="en-US" sz="700" dirty="0" err="1"/>
              <a:t>FMKnvsKoQxE</a:t>
            </a:r>
            <a:endParaRPr lang="en-US" sz="7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 </a:t>
            </a:r>
            <a:endParaRPr lang="en-US" sz="7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Ethereum (ETH) Price Prediction using Machine Learning (SVR) &amp; Python</a:t>
            </a:r>
            <a:r>
              <a:rPr lang="en-US" sz="700" dirty="0"/>
              <a:t>. (2021, July 8). YouTube. https://</a:t>
            </a:r>
            <a:r>
              <a:rPr lang="en-US" sz="700" dirty="0" err="1"/>
              <a:t>www.youtube.com</a:t>
            </a:r>
            <a:r>
              <a:rPr lang="en-US" sz="700" dirty="0"/>
              <a:t>/</a:t>
            </a:r>
            <a:r>
              <a:rPr lang="en-US" sz="700" dirty="0" err="1"/>
              <a:t>watch?v</a:t>
            </a:r>
            <a:r>
              <a:rPr lang="en-US" sz="700" dirty="0"/>
              <a:t>=HiDEAWdAif0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Fortune Business Insights. (2021, May 12). </a:t>
            </a:r>
            <a:r>
              <a:rPr lang="en-US" sz="700" i="1" dirty="0"/>
              <a:t>Cryptocurrency Market to Hit USD 1758.0 Million by 2027; Growing Acceptance of Cryptocurrency in Various Nations to Foster Market Growth: Says Fortune Business Insights&lt;sup&gt;TM</a:t>
            </a:r>
            <a:r>
              <a:rPr lang="en-US" sz="700" dirty="0"/>
              <a:t>&lt;/</a:t>
            </a:r>
            <a:r>
              <a:rPr lang="en-US" sz="700" dirty="0" err="1"/>
              <a:t>i</a:t>
            </a:r>
            <a:r>
              <a:rPr lang="en-US" sz="700" dirty="0"/>
              <a:t>&gt;. GlobeNewswire News Room. https://</a:t>
            </a:r>
            <a:r>
              <a:rPr lang="en-US" sz="700" dirty="0" err="1"/>
              <a:t>www.globenewswire.com</a:t>
            </a:r>
            <a:r>
              <a:rPr lang="en-US" sz="700" dirty="0"/>
              <a:t>/news-release/2021/05/12/2228140/0/</a:t>
            </a:r>
            <a:r>
              <a:rPr lang="en-US" sz="700" dirty="0" err="1"/>
              <a:t>en</a:t>
            </a:r>
            <a:r>
              <a:rPr lang="en-US" sz="700" dirty="0"/>
              <a:t>/Cryptocurrency-Market-to-Hit-USD-1758-0-Million-by-2027-Growing-Acceptance-of-Cryptocurrency-in-Various-Nations-to-Foster-Market-Growth-Says-Fortune-Business-Insights.html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Karen, T. (2021, March 30). </a:t>
            </a:r>
            <a:r>
              <a:rPr lang="en-US" sz="700" i="1" dirty="0"/>
              <a:t>Predicting Bitcoin’s Price With Recurrent Neural Networks</a:t>
            </a:r>
            <a:r>
              <a:rPr lang="en-US" sz="700" dirty="0"/>
              <a:t>. Medium. https://</a:t>
            </a:r>
            <a:r>
              <a:rPr lang="en-US" sz="700" dirty="0" err="1"/>
              <a:t>levelup.gitconnected.com</a:t>
            </a:r>
            <a:r>
              <a:rPr lang="en-US" sz="700" dirty="0"/>
              <a:t>/predicting-bitcoins-price-with-recurrent-neural-networks-a27b4d2d839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Kurt, G. (2020, March 18). </a:t>
            </a:r>
            <a:r>
              <a:rPr lang="en-US" sz="700" i="1" dirty="0"/>
              <a:t>Predicting Bitcoin Prices With LSTM - Analytics Vidhya</a:t>
            </a:r>
            <a:r>
              <a:rPr lang="en-US" sz="700" dirty="0"/>
              <a:t>. Medium. https://</a:t>
            </a:r>
            <a:r>
              <a:rPr lang="en-US" sz="700" dirty="0" err="1"/>
              <a:t>medium.com</a:t>
            </a:r>
            <a:r>
              <a:rPr lang="en-US" sz="700" dirty="0"/>
              <a:t>/analytics-</a:t>
            </a:r>
            <a:r>
              <a:rPr lang="en-US" sz="700" dirty="0" err="1"/>
              <a:t>vidhya</a:t>
            </a:r>
            <a:r>
              <a:rPr lang="en-US" sz="700" dirty="0"/>
              <a:t>/predicting-bitcoin-prices-with-lstm-19e578d389c4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Lucia, A. (2021, May 25). </a:t>
            </a:r>
            <a:r>
              <a:rPr lang="en-US" sz="700" i="1" dirty="0"/>
              <a:t>Bitcoin Price Prediction Using Recurrent Neural Networks and LSTM</a:t>
            </a:r>
            <a:r>
              <a:rPr lang="en-US" sz="700" dirty="0"/>
              <a:t>. Analytics Vidhya. https://</a:t>
            </a:r>
            <a:r>
              <a:rPr lang="en-US" sz="700" dirty="0" err="1"/>
              <a:t>www.analyticsvidhya.com</a:t>
            </a:r>
            <a:r>
              <a:rPr lang="en-US" sz="700" dirty="0"/>
              <a:t>/blog/2021/05/bitcoin-price-prediction-using-recurrent-neural-networks-and-lstm/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Nasdaq. (n.d.). </a:t>
            </a:r>
            <a:r>
              <a:rPr lang="en-US" sz="700" i="1" dirty="0"/>
              <a:t>Daily Stock Market Overview, Data Updates, Reports &amp; News</a:t>
            </a:r>
            <a:r>
              <a:rPr lang="en-US" sz="700" dirty="0"/>
              <a:t>. https://</a:t>
            </a:r>
            <a:r>
              <a:rPr lang="en-US" sz="700" dirty="0" err="1"/>
              <a:t>www.nasdaq.com</a:t>
            </a:r>
            <a:r>
              <a:rPr lang="en-US" sz="700" dirty="0"/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 </a:t>
            </a:r>
            <a:endParaRPr lang="en-US" sz="7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dirty="0"/>
              <a:t>Predict The Future Price of Ethereum Using Python &amp; Machine Learning</a:t>
            </a:r>
            <a:r>
              <a:rPr lang="en-US" sz="700" dirty="0"/>
              <a:t>. (2021, May 15). YouTube. https://</a:t>
            </a:r>
            <a:r>
              <a:rPr lang="en-US" sz="700" dirty="0" err="1"/>
              <a:t>www.youtube.com</a:t>
            </a:r>
            <a:r>
              <a:rPr lang="en-US" sz="700" dirty="0"/>
              <a:t>/</a:t>
            </a:r>
            <a:r>
              <a:rPr lang="en-US" sz="700" dirty="0" err="1"/>
              <a:t>watch?v</a:t>
            </a:r>
            <a:r>
              <a:rPr lang="en-US" sz="700" dirty="0"/>
              <a:t>=OcpAkACOwW0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 err="1"/>
              <a:t>Rearick</a:t>
            </a:r>
            <a:r>
              <a:rPr lang="en-US" sz="700" dirty="0"/>
              <a:t>, B. (2021, April 14). </a:t>
            </a:r>
            <a:r>
              <a:rPr lang="en-US" sz="700" i="1" dirty="0"/>
              <a:t>Mark Cuban, Guy Fieri, Elon Musk and 6 Other Celebrities Helping Dogecoin Prices Rocket</a:t>
            </a:r>
            <a:r>
              <a:rPr lang="en-US" sz="700" dirty="0"/>
              <a:t>. </a:t>
            </a:r>
            <a:r>
              <a:rPr lang="en-US" sz="700" dirty="0" err="1"/>
              <a:t>InvestorPlace</a:t>
            </a:r>
            <a:r>
              <a:rPr lang="en-US" sz="700" dirty="0"/>
              <a:t>. https://</a:t>
            </a:r>
            <a:r>
              <a:rPr lang="en-US" sz="700" dirty="0" err="1"/>
              <a:t>investorplace.com</a:t>
            </a:r>
            <a:r>
              <a:rPr lang="en-US" sz="700" dirty="0"/>
              <a:t>/2021/04/mark-cuban-guy-fieri-elon-musk-and-6-other-celebrities-helping-dogecoin-prices-rocket/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Rosenberg, E. (2021, March 30). </a:t>
            </a:r>
            <a:r>
              <a:rPr lang="en-US" sz="700" i="1" dirty="0"/>
              <a:t>History of Cryptocurrency</a:t>
            </a:r>
            <a:r>
              <a:rPr lang="en-US" sz="700" dirty="0"/>
              <a:t>. The Balance. https://</a:t>
            </a:r>
            <a:r>
              <a:rPr lang="en-US" sz="700" dirty="0" err="1"/>
              <a:t>www.thebalance.com</a:t>
            </a:r>
            <a:r>
              <a:rPr lang="en-US" sz="700" dirty="0"/>
              <a:t>/history-of-cryptocurrency-5119511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 err="1"/>
              <a:t>Yıldırım</a:t>
            </a:r>
            <a:r>
              <a:rPr lang="en-US" sz="700" dirty="0"/>
              <a:t>, S. (2020, April 15). </a:t>
            </a:r>
            <a:r>
              <a:rPr lang="en-US" sz="700" i="1" dirty="0"/>
              <a:t>Cryptocurrency Prediction with LSTM - Towards Data Science</a:t>
            </a:r>
            <a:r>
              <a:rPr lang="en-US" sz="700" dirty="0"/>
              <a:t>. Medium. https://</a:t>
            </a:r>
            <a:r>
              <a:rPr lang="en-US" sz="700" dirty="0" err="1"/>
              <a:t>towardsdatascience.com</a:t>
            </a:r>
            <a:r>
              <a:rPr lang="en-US" sz="700" dirty="0"/>
              <a:t>/cryptocurrency-prediction-with-lstm-4cc369c43d1b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 </a:t>
            </a:r>
          </a:p>
          <a:p>
            <a:pPr>
              <a:lnSpc>
                <a:spcPct val="10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4108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1F8A7-0019-EB40-9C43-E8E1582F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8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EE20D-67E4-D841-995E-EF710096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Investment Types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F85C54A-C979-4198-BD57-9EE720AF4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1593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52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6249-A3D9-7F46-AD17-AFE8A52A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Background on Cryptocurrency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4CF1B-26EB-456D-89E0-6B25719D9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06808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27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5B64-780D-DB41-849F-2E8CCD31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Types of Cryptocurrency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6FFE4B-6D01-4E02-834F-328AFCD07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35492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90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6612B32-71A6-634E-9083-DC39DECBAA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53" y="643538"/>
            <a:ext cx="5225394" cy="36185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42918-2088-274F-BCB8-C62C1825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Bitcoin Price Changes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990AE3F-7A23-664E-B134-2EFD165951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92" y="643538"/>
            <a:ext cx="5141516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794D-C03B-2646-8F6C-60C9E73F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Ethereum Price Changes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9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CFCCC22-7A35-C44E-AF2D-1BD6E2B06F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66" y="643538"/>
            <a:ext cx="5024367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A7365-E459-3243-8D75-9FB2E44A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Dogecoin Price Changes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FCBD7-C583-294A-A091-CA5EC4AA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Cryptocurrency Market Conditions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9176F-0518-4F9A-9D2A-2F3AA416D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3491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8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91"/>
      </a:accent1>
      <a:accent2>
        <a:srgbClr val="D517CE"/>
      </a:accent2>
      <a:accent3>
        <a:srgbClr val="9F29E7"/>
      </a:accent3>
      <a:accent4>
        <a:srgbClr val="4823D7"/>
      </a:accent4>
      <a:accent5>
        <a:srgbClr val="2951E7"/>
      </a:accent5>
      <a:accent6>
        <a:srgbClr val="178ED5"/>
      </a:accent6>
      <a:hlink>
        <a:srgbClr val="3F45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935</Words>
  <Application>Microsoft Macintosh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Avenir Next LT Pro</vt:lpstr>
      <vt:lpstr>Avenir Next LT Pro Light</vt:lpstr>
      <vt:lpstr>Calibri</vt:lpstr>
      <vt:lpstr>RetrospectVTI</vt:lpstr>
      <vt:lpstr>Cryptocurrency Analysis</vt:lpstr>
      <vt:lpstr>Overview</vt:lpstr>
      <vt:lpstr>Investment Types</vt:lpstr>
      <vt:lpstr>Background on Cryptocurrency</vt:lpstr>
      <vt:lpstr>Types of Cryptocurrency</vt:lpstr>
      <vt:lpstr>Bitcoin Price Changes</vt:lpstr>
      <vt:lpstr>Ethereum Price Changes </vt:lpstr>
      <vt:lpstr>Dogecoin Price Changes</vt:lpstr>
      <vt:lpstr>Cryptocurrency Market Conditions</vt:lpstr>
      <vt:lpstr>Predictive Analytics</vt:lpstr>
      <vt:lpstr>Bitcoin Model</vt:lpstr>
      <vt:lpstr>Bitcoin Model</vt:lpstr>
      <vt:lpstr>Bitcoin Model</vt:lpstr>
      <vt:lpstr>Ethereum Model</vt:lpstr>
      <vt:lpstr>Ethereum Model</vt:lpstr>
      <vt:lpstr>Ethereum Model</vt:lpstr>
      <vt:lpstr>Dogecoin Model</vt:lpstr>
      <vt:lpstr>Dogecoin Model</vt:lpstr>
      <vt:lpstr>Dogecoin Model</vt:lpstr>
      <vt:lpstr>Investing Results</vt:lpstr>
      <vt:lpstr>Future of Cryptocurrency</vt:lpstr>
      <vt:lpstr>Questions</vt:lpstr>
      <vt:lpstr>References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Brett Sutow</dc:creator>
  <cp:lastModifiedBy>Brett Sutow</cp:lastModifiedBy>
  <cp:revision>10</cp:revision>
  <dcterms:created xsi:type="dcterms:W3CDTF">2021-07-16T19:37:47Z</dcterms:created>
  <dcterms:modified xsi:type="dcterms:W3CDTF">2021-07-16T21:12:11Z</dcterms:modified>
</cp:coreProperties>
</file>