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8" r:id="rId5"/>
    <p:sldId id="272" r:id="rId6"/>
    <p:sldId id="259" r:id="rId7"/>
    <p:sldId id="260" r:id="rId8"/>
    <p:sldId id="261" r:id="rId9"/>
    <p:sldId id="273" r:id="rId10"/>
    <p:sldId id="262" r:id="rId11"/>
    <p:sldId id="263" r:id="rId12"/>
    <p:sldId id="274" r:id="rId13"/>
    <p:sldId id="264" r:id="rId14"/>
    <p:sldId id="265" r:id="rId15"/>
    <p:sldId id="275" r:id="rId16"/>
    <p:sldId id="266" r:id="rId17"/>
    <p:sldId id="267" r:id="rId18"/>
    <p:sldId id="268" r:id="rId19"/>
    <p:sldId id="276" r:id="rId20"/>
    <p:sldId id="269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4" d="100"/>
          <a:sy n="64" d="100"/>
        </p:scale>
        <p:origin x="111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vethirtyeight/data/tree/master/airline-safety" TargetMode="External"/><Relationship Id="rId2" Type="http://schemas.openxmlformats.org/officeDocument/2006/relationships/hyperlink" Target="https://www.airlines.org/dataset/annual-results-u-s-airlines-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viation-safety.net/statistics/period/stats.php?cat=A1" TargetMode="External"/><Relationship Id="rId4" Type="http://schemas.openxmlformats.org/officeDocument/2006/relationships/hyperlink" Target="https://one.nhtsa.gov/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slide1">
            <a:extLst>
              <a:ext uri="{FF2B5EF4-FFF2-40B4-BE49-F238E27FC236}">
                <a16:creationId xmlns:a16="http://schemas.microsoft.com/office/drawing/2014/main" id="{86001D6D-B739-4336-B579-DDD656D2F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8" y="1764407"/>
            <a:ext cx="6552385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Airline Safety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FD27546-2717-463D-9678-252D5C9D3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Brett </a:t>
            </a:r>
            <a:r>
              <a:rPr lang="en-US" dirty="0" err="1">
                <a:solidFill>
                  <a:schemeClr val="tx2"/>
                </a:solidFill>
              </a:rPr>
              <a:t>Sutow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5">
            <a:extLst>
              <a:ext uri="{FF2B5EF4-FFF2-40B4-BE49-F238E27FC236}">
                <a16:creationId xmlns:a16="http://schemas.microsoft.com/office/drawing/2014/main" id="{360EEE28-9BE9-4157-82ED-92BEC682C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63"/>
            <a:ext cx="12192001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6">
            <a:extLst>
              <a:ext uri="{FF2B5EF4-FFF2-40B4-BE49-F238E27FC236}">
                <a16:creationId xmlns:a16="http://schemas.microsoft.com/office/drawing/2014/main" id="{51BBF2BA-2CED-4673-B60B-332A51BA3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63"/>
            <a:ext cx="12192001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6A541-0715-524F-9294-AF82D424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Miles Flown Per Week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00FA-42B4-C045-97BD-DF39D228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 following two graphs again show the two different periods for flights</a:t>
            </a:r>
          </a:p>
          <a:p>
            <a:r>
              <a:rPr lang="en-US" sz="1800">
                <a:solidFill>
                  <a:schemeClr val="tx2"/>
                </a:solidFill>
              </a:rPr>
              <a:t>In this data it highlights the fact that there are billions of miles flown per passenger per week</a:t>
            </a:r>
          </a:p>
          <a:p>
            <a:r>
              <a:rPr lang="en-US" sz="1800">
                <a:solidFill>
                  <a:schemeClr val="tx2"/>
                </a:solidFill>
              </a:rPr>
              <a:t>Which shows the relative safety of flying per mile compared to driving per mile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7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7">
            <a:extLst>
              <a:ext uri="{FF2B5EF4-FFF2-40B4-BE49-F238E27FC236}">
                <a16:creationId xmlns:a16="http://schemas.microsoft.com/office/drawing/2014/main" id="{598FB11C-D4C7-4421-B18A-FE7F2D5C5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63"/>
            <a:ext cx="12192001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Dashboard 8">
            <a:extLst>
              <a:ext uri="{FF2B5EF4-FFF2-40B4-BE49-F238E27FC236}">
                <a16:creationId xmlns:a16="http://schemas.microsoft.com/office/drawing/2014/main" id="{C31E16A4-DAB5-A541-9026-EF53E0F5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663"/>
            <a:ext cx="12192001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56C9D-1C12-7A4A-81F5-E0A84C32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Airline Departures vs Accidents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12A9-7CB1-204B-8F9C-80DD768D9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following graphs highlight the number of departures, deaths and accidents since 1940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This is to show the fact that as the number of flights have increased and departures have increased accidents and deaths have actually gone down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 graphs show the exponential growth in flight safety over the years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Airline travel has become safer since 1940 whereas car travel still holds more accidents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26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9">
            <a:extLst>
              <a:ext uri="{FF2B5EF4-FFF2-40B4-BE49-F238E27FC236}">
                <a16:creationId xmlns:a16="http://schemas.microsoft.com/office/drawing/2014/main" id="{42FF64E8-BB20-4383-A9CF-A025F92B0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63"/>
            <a:ext cx="12192001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2">
            <a:extLst>
              <a:ext uri="{FF2B5EF4-FFF2-40B4-BE49-F238E27FC236}">
                <a16:creationId xmlns:a16="http://schemas.microsoft.com/office/drawing/2014/main" id="{DE029280-DBD7-487E-A108-2093B15FF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63"/>
            <a:ext cx="12192001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10">
            <a:extLst>
              <a:ext uri="{FF2B5EF4-FFF2-40B4-BE49-F238E27FC236}">
                <a16:creationId xmlns:a16="http://schemas.microsoft.com/office/drawing/2014/main" id="{EADD3344-94E7-452A-B72F-6879D909B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63"/>
            <a:ext cx="12192001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657C6-7B4B-9440-A58F-33B5FEF4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Type of Flight Deaths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91B2-4D6E-C144-9C6D-EC8D889D5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This graph shows the flight death totals by type of plane or event </a:t>
            </a:r>
          </a:p>
          <a:p>
            <a:r>
              <a:rPr lang="en-US" sz="1800">
                <a:solidFill>
                  <a:schemeClr val="tx2"/>
                </a:solidFill>
              </a:rPr>
              <a:t>This allows comparison of a passenger plane compared to a private jet</a:t>
            </a:r>
          </a:p>
          <a:p>
            <a:r>
              <a:rPr lang="en-US" sz="1800">
                <a:solidFill>
                  <a:schemeClr val="tx2"/>
                </a:solidFill>
              </a:rPr>
              <a:t>This graph also shows the deaths caused by hijacking which is a rare occurance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757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629A2-7E9E-AC48-AF6E-2415B0D5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Key Points</a:t>
            </a:r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4AD9-7780-0440-BD65-4A8993FA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Air travel is still the safest form of travel</a:t>
            </a:r>
          </a:p>
          <a:p>
            <a:r>
              <a:rPr lang="en-US" sz="1800" dirty="0">
                <a:solidFill>
                  <a:schemeClr val="tx2"/>
                </a:solidFill>
              </a:rPr>
              <a:t>Highlight the comparison between car and plane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Demonstrate the various airlines that have had issues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Show the decreases over time </a:t>
            </a:r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1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195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11">
            <a:extLst>
              <a:ext uri="{FF2B5EF4-FFF2-40B4-BE49-F238E27FC236}">
                <a16:creationId xmlns:a16="http://schemas.microsoft.com/office/drawing/2014/main" id="{EB409281-551A-4A9A-BC77-A7BDCC57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63"/>
            <a:ext cx="12192001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73D70-B17D-B44E-AB80-96344194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9CF9-A456-3943-AE38-C81BA47A3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 data speaks volumes for the safety of air travel </a:t>
            </a:r>
          </a:p>
          <a:p>
            <a:r>
              <a:rPr lang="en-US" sz="1800">
                <a:solidFill>
                  <a:schemeClr val="tx2"/>
                </a:solidFill>
              </a:rPr>
              <a:t>As the data points highlighted flights have become safer since 1940</a:t>
            </a:r>
          </a:p>
          <a:p>
            <a:r>
              <a:rPr lang="en-US" sz="1800">
                <a:solidFill>
                  <a:schemeClr val="tx2"/>
                </a:solidFill>
              </a:rPr>
              <a:t>As the number of planes flying has increased the number of accidents has decreased</a:t>
            </a:r>
          </a:p>
          <a:p>
            <a:r>
              <a:rPr lang="en-US" sz="1800">
                <a:solidFill>
                  <a:schemeClr val="tx2"/>
                </a:solidFill>
              </a:rPr>
              <a:t>Car travel still has more accidents and are more likely to occur </a:t>
            </a:r>
          </a:p>
          <a:p>
            <a:r>
              <a:rPr lang="en-US" sz="1800">
                <a:solidFill>
                  <a:schemeClr val="tx2"/>
                </a:solidFill>
              </a:rPr>
              <a:t>Fatality on a plane is relatively low compared to other forms of travel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160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560D6-D84B-EF49-8EC6-D6FB6C70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References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8366-1EAE-4345-9DF2-8162466B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300" b="1" dirty="0"/>
              <a:t>Airlines for America. (n.d.). U.S. Airline Traffic and Capacity. </a:t>
            </a:r>
            <a:r>
              <a:rPr lang="en-US" sz="1300" b="1" u="sng" dirty="0">
                <a:hlinkClick r:id="rId2"/>
              </a:rPr>
              <a:t>https://www.airlines.org/dataset/annual-results-u-s-airlines-2/#</a:t>
            </a:r>
            <a:endParaRPr lang="en-US" sz="1300" dirty="0"/>
          </a:p>
          <a:p>
            <a:r>
              <a:rPr lang="en-US" sz="1300" dirty="0" err="1"/>
              <a:t>fivethirtyeight</a:t>
            </a:r>
            <a:r>
              <a:rPr lang="en-US" sz="1300" dirty="0"/>
              <a:t>/data. (n.d.). GitHub. </a:t>
            </a:r>
            <a:r>
              <a:rPr lang="en-US" sz="1300" u="sng" dirty="0">
                <a:hlinkClick r:id="rId3"/>
              </a:rPr>
              <a:t>https://github.com/fivethirtyeight/data/tree/master/airline-safety</a:t>
            </a:r>
            <a:endParaRPr lang="en-US" sz="1300" dirty="0"/>
          </a:p>
          <a:p>
            <a:r>
              <a:rPr lang="en-US" sz="1300" dirty="0"/>
              <a:t>NHTSA. (n.d.). NHTSA. </a:t>
            </a:r>
            <a:r>
              <a:rPr lang="en-US" sz="1300" u="sng" dirty="0">
                <a:hlinkClick r:id="rId4"/>
              </a:rPr>
              <a:t>https://one.nhtsa.gov/Data</a:t>
            </a:r>
            <a:endParaRPr lang="en-US" sz="1300" dirty="0"/>
          </a:p>
          <a:p>
            <a:r>
              <a:rPr lang="en-US" sz="1300" dirty="0" err="1"/>
              <a:t>Ranter</a:t>
            </a:r>
            <a:r>
              <a:rPr lang="en-US" sz="1300" dirty="0"/>
              <a:t>, H. (n.d.). Aviation Safety Network &gt; Statistics &gt; By period. Aviation Safety. </a:t>
            </a:r>
            <a:r>
              <a:rPr lang="en-US" sz="1300" u="sng" dirty="0">
                <a:hlinkClick r:id="rId5"/>
              </a:rPr>
              <a:t>https://aviation-safety.net/statistics/period/stats.php?cat=A1</a:t>
            </a:r>
            <a:endParaRPr lang="en-US" sz="1300" dirty="0"/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C8E6A-0AF4-6240-9978-EA73A96AA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Airline Fatalities, Incidents, Accidents</a:t>
            </a:r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690A-6C89-DF4C-B4FF-5982CE7BC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first graph will compare airplane fatalities to incidents and accidents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This graph shows the relative safety of air travel as incidents and accidents are low</a:t>
            </a:r>
          </a:p>
          <a:p>
            <a:r>
              <a:rPr lang="en-US" sz="1800" dirty="0">
                <a:solidFill>
                  <a:schemeClr val="tx2"/>
                </a:solidFill>
              </a:rPr>
              <a:t>It also shows the number of fatalities in the past 30 years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358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1">
            <a:extLst>
              <a:ext uri="{FF2B5EF4-FFF2-40B4-BE49-F238E27FC236}">
                <a16:creationId xmlns:a16="http://schemas.microsoft.com/office/drawing/2014/main" id="{D54ABFF3-1723-41A1-ABF7-C59697DFA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55C24-3354-C143-B283-C5683794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Fatalities Over Years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E722-E267-DA46-A297-0B796FC1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following graphs show various year spans showing airline deaths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These deaths are broken into two different periods</a:t>
            </a:r>
          </a:p>
          <a:p>
            <a:r>
              <a:rPr lang="en-US" sz="1800" dirty="0">
                <a:solidFill>
                  <a:schemeClr val="tx2"/>
                </a:solidFill>
              </a:rPr>
              <a:t>It also highlights the various airlines they have occurred </a:t>
            </a:r>
          </a:p>
          <a:p>
            <a:r>
              <a:rPr lang="en-US" sz="1800" dirty="0">
                <a:solidFill>
                  <a:schemeClr val="tx2"/>
                </a:solidFill>
              </a:rPr>
              <a:t>Showing that airlines overall are safe based off consistency across the board of low deaths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68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2">
            <a:extLst>
              <a:ext uri="{FF2B5EF4-FFF2-40B4-BE49-F238E27FC236}">
                <a16:creationId xmlns:a16="http://schemas.microsoft.com/office/drawing/2014/main" id="{81F287BD-544E-4802-BC28-58CF76939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3">
            <a:extLst>
              <a:ext uri="{FF2B5EF4-FFF2-40B4-BE49-F238E27FC236}">
                <a16:creationId xmlns:a16="http://schemas.microsoft.com/office/drawing/2014/main" id="{1D16FDD9-206B-4E2C-9FB6-4D1FA37ED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63"/>
            <a:ext cx="12192001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4">
            <a:extLst>
              <a:ext uri="{FF2B5EF4-FFF2-40B4-BE49-F238E27FC236}">
                <a16:creationId xmlns:a16="http://schemas.microsoft.com/office/drawing/2014/main" id="{E2168CBE-87A1-4975-8EB1-1D6B3797F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263"/>
            <a:ext cx="12192001" cy="5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D8A0-F103-324E-A139-12837DC9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Motor Vehicle Accidents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5115-DEC1-344D-8467-36B0C8E5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data shows the motor vehicle accidents in 2019 alone across the country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This data highlights the fact that there are more motor vehicle crashes than there are airline crashes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It also highlights the fact that in 2019 there were over 74k people impacted by an accident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This also breaks the accidents down by state to provide a better outlook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41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522</Words>
  <Application>Microsoft Macintosh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Airline Safety</vt:lpstr>
      <vt:lpstr>Key Points</vt:lpstr>
      <vt:lpstr>Airline Fatalities, Incidents, Accidents</vt:lpstr>
      <vt:lpstr>PowerPoint Presentation</vt:lpstr>
      <vt:lpstr>Fatalities Over Years </vt:lpstr>
      <vt:lpstr>PowerPoint Presentation</vt:lpstr>
      <vt:lpstr>PowerPoint Presentation</vt:lpstr>
      <vt:lpstr>PowerPoint Presentation</vt:lpstr>
      <vt:lpstr>Motor Vehicle Accidents </vt:lpstr>
      <vt:lpstr>PowerPoint Presentation</vt:lpstr>
      <vt:lpstr>PowerPoint Presentation</vt:lpstr>
      <vt:lpstr>Miles Flown Per Week</vt:lpstr>
      <vt:lpstr>PowerPoint Presentation</vt:lpstr>
      <vt:lpstr>PowerPoint Presentation</vt:lpstr>
      <vt:lpstr>Airline Departures vs Accidents</vt:lpstr>
      <vt:lpstr>PowerPoint Presentation</vt:lpstr>
      <vt:lpstr>PowerPoint Presentation</vt:lpstr>
      <vt:lpstr>PowerPoint Presentation</vt:lpstr>
      <vt:lpstr>Type of Flight Deaths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Safety</dc:title>
  <dc:creator/>
  <cp:lastModifiedBy>Brett Sutow</cp:lastModifiedBy>
  <cp:revision>3</cp:revision>
  <dcterms:created xsi:type="dcterms:W3CDTF">2021-04-09T01:19:29Z</dcterms:created>
  <dcterms:modified xsi:type="dcterms:W3CDTF">2021-04-09T01:43:37Z</dcterms:modified>
</cp:coreProperties>
</file>