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216608-5AA5-4E50-B0B5-2F8843F9AC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DSC640 Project Part 3- Brett Sutow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7971AB-1DDB-47C8-98AD-3ECBC54A50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4/21/21 11:10:34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 Crashes States" id="2" name="slide2">
            <a:extLst>
              <a:ext uri="{FF2B5EF4-FFF2-40B4-BE49-F238E27FC236}">
                <a16:creationId xmlns:a16="http://schemas.microsoft.com/office/drawing/2014/main" id="{3D4E3EBF-4F28-41AE-A5BB-DFBC8F63C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Accidents Per State" id="3" name="slide3">
            <a:extLst>
              <a:ext uri="{FF2B5EF4-FFF2-40B4-BE49-F238E27FC236}">
                <a16:creationId xmlns:a16="http://schemas.microsoft.com/office/drawing/2014/main" id="{944C3A64-6326-4E62-84B8-C7DBB537E6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les vs Fatalities" id="4" name="slide4">
            <a:extLst>
              <a:ext uri="{FF2B5EF4-FFF2-40B4-BE49-F238E27FC236}">
                <a16:creationId xmlns:a16="http://schemas.microsoft.com/office/drawing/2014/main" id="{6BC7B760-4DA6-437A-B4AC-D85A85F33D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tor Vehicle Deaths" id="5" name="slide5">
            <a:extLst>
              <a:ext uri="{FF2B5EF4-FFF2-40B4-BE49-F238E27FC236}">
                <a16:creationId xmlns:a16="http://schemas.microsoft.com/office/drawing/2014/main" id="{77173B7E-71D9-4B7B-933E-D20C803980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les Travled vs Deaths" id="6" name="slide6">
            <a:extLst>
              <a:ext uri="{FF2B5EF4-FFF2-40B4-BE49-F238E27FC236}">
                <a16:creationId xmlns:a16="http://schemas.microsoft.com/office/drawing/2014/main" id="{F39A4C55-DACC-475A-85FC-FC8103DA2D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 100mill Traveled" id="7" name="slide7">
            <a:extLst>
              <a:ext uri="{FF2B5EF4-FFF2-40B4-BE49-F238E27FC236}">
                <a16:creationId xmlns:a16="http://schemas.microsoft.com/office/drawing/2014/main" id="{D72827E3-6E8E-4C77-8A4E-F37586A99B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2021-04-21T15:10:36Z</dcterms:created>
  <dcterms:modified xsi:type="dcterms:W3CDTF">2021-04-21T15:10:36Z</dcterms:modified>
</cp:coreProperties>
</file>