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40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480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219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4959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699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439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180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89919" algn="l" defTabSz="174874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0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 snapToObjects="1">
      <p:cViewPr varScale="1">
        <p:scale>
          <a:sx n="13" d="100"/>
          <a:sy n="13" d="100"/>
        </p:scale>
        <p:origin x="2563" y="10"/>
      </p:cViewPr>
      <p:guideLst>
        <p:guide orient="horz" pos="13380"/>
        <p:guide pos="95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40A72-46CA-44C5-AE6A-4950AB4ABE2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8213" y="685800"/>
            <a:ext cx="2441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8E3D1-652A-4FDC-9E30-6AA458AC1D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2539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5078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7618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0157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2696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5235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77775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0314" algn="l" defTabSz="7650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8213" y="685800"/>
            <a:ext cx="24415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baseline="0" dirty="0"/>
              <a:t> </a:t>
            </a:r>
            <a:r>
              <a:rPr lang="en-US" altLang="zh-CN" b="1" baseline="0" dirty="0">
                <a:solidFill>
                  <a:srgbClr val="FF0000"/>
                </a:solidFill>
              </a:rPr>
              <a:t>Please keep the background picture, but feel free to adjust the framework or formats.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8E3D1-652A-4FDC-9E30-6AA458AC1DF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13196311"/>
            <a:ext cx="25704245" cy="910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044" y="24071951"/>
            <a:ext cx="21168202" cy="108559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3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6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9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2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5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9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42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05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29253" y="9980817"/>
            <a:ext cx="24491485" cy="2126355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4306" y="9980817"/>
            <a:ext cx="72980944" cy="212635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76" y="27297280"/>
            <a:ext cx="25704245" cy="8436984"/>
          </a:xfrm>
        </p:spPr>
        <p:txBody>
          <a:bodyPr anchor="t"/>
          <a:lstStyle>
            <a:lvl1pPr algn="l">
              <a:defRPr sz="1427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776" y="18004804"/>
            <a:ext cx="25704245" cy="9292477"/>
          </a:xfrm>
        </p:spPr>
        <p:txBody>
          <a:bodyPr anchor="b"/>
          <a:lstStyle>
            <a:lvl1pPr marL="0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1pPr>
            <a:lvl2pPr marL="1631924" indent="0">
              <a:buNone/>
              <a:defRPr sz="6439">
                <a:solidFill>
                  <a:schemeClr val="tx1">
                    <a:tint val="75000"/>
                  </a:schemeClr>
                </a:solidFill>
              </a:defRPr>
            </a:lvl2pPr>
            <a:lvl3pPr marL="3263848" indent="0">
              <a:buNone/>
              <a:defRPr sz="5693">
                <a:solidFill>
                  <a:schemeClr val="tx1">
                    <a:tint val="75000"/>
                  </a:schemeClr>
                </a:solidFill>
              </a:defRPr>
            </a:lvl3pPr>
            <a:lvl4pPr marL="4895772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652769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815962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979154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1423469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3055392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4305" y="58154217"/>
            <a:ext cx="48736212" cy="164462168"/>
          </a:xfrm>
        </p:spPr>
        <p:txBody>
          <a:bodyPr/>
          <a:lstStyle>
            <a:lvl1pPr>
              <a:defRPr sz="9985"/>
            </a:lvl1pPr>
            <a:lvl2pPr>
              <a:defRPr sz="8585"/>
            </a:lvl2pPr>
            <a:lvl3pPr>
              <a:defRPr sz="7092"/>
            </a:lvl3pPr>
            <a:lvl4pPr>
              <a:defRPr sz="6439"/>
            </a:lvl4pPr>
            <a:lvl5pPr>
              <a:defRPr sz="6439"/>
            </a:lvl5pPr>
            <a:lvl6pPr>
              <a:defRPr sz="6439"/>
            </a:lvl6pPr>
            <a:lvl7pPr>
              <a:defRPr sz="6439"/>
            </a:lvl7pPr>
            <a:lvl8pPr>
              <a:defRPr sz="6439"/>
            </a:lvl8pPr>
            <a:lvl9pPr>
              <a:defRPr sz="64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84523" y="58154217"/>
            <a:ext cx="48736217" cy="164462168"/>
          </a:xfrm>
        </p:spPr>
        <p:txBody>
          <a:bodyPr/>
          <a:lstStyle>
            <a:lvl1pPr>
              <a:defRPr sz="9985"/>
            </a:lvl1pPr>
            <a:lvl2pPr>
              <a:defRPr sz="8585"/>
            </a:lvl2pPr>
            <a:lvl3pPr>
              <a:defRPr sz="7092"/>
            </a:lvl3pPr>
            <a:lvl4pPr>
              <a:defRPr sz="6439"/>
            </a:lvl4pPr>
            <a:lvl5pPr>
              <a:defRPr sz="6439"/>
            </a:lvl5pPr>
            <a:lvl6pPr>
              <a:defRPr sz="6439"/>
            </a:lvl6pPr>
            <a:lvl7pPr>
              <a:defRPr sz="6439"/>
            </a:lvl7pPr>
            <a:lvl8pPr>
              <a:defRPr sz="6439"/>
            </a:lvl8pPr>
            <a:lvl9pPr>
              <a:defRPr sz="64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5" y="1701167"/>
            <a:ext cx="27216259" cy="70799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16" y="9508816"/>
            <a:ext cx="13361379" cy="3962823"/>
          </a:xfrm>
        </p:spPr>
        <p:txBody>
          <a:bodyPr anchor="b"/>
          <a:lstStyle>
            <a:lvl1pPr marL="0" indent="0">
              <a:buNone/>
              <a:defRPr sz="8585" b="1"/>
            </a:lvl1pPr>
            <a:lvl2pPr marL="1631924" indent="0">
              <a:buNone/>
              <a:defRPr sz="7092" b="1"/>
            </a:lvl2pPr>
            <a:lvl3pPr marL="3263848" indent="0">
              <a:buNone/>
              <a:defRPr sz="6439" b="1"/>
            </a:lvl3pPr>
            <a:lvl4pPr marL="4895772" indent="0">
              <a:buNone/>
              <a:defRPr sz="5693" b="1"/>
            </a:lvl4pPr>
            <a:lvl5pPr marL="6527696" indent="0">
              <a:buNone/>
              <a:defRPr sz="5693" b="1"/>
            </a:lvl5pPr>
            <a:lvl6pPr marL="8159620" indent="0">
              <a:buNone/>
              <a:defRPr sz="5693" b="1"/>
            </a:lvl6pPr>
            <a:lvl7pPr marL="9791544" indent="0">
              <a:buNone/>
              <a:defRPr sz="5693" b="1"/>
            </a:lvl7pPr>
            <a:lvl8pPr marL="11423469" indent="0">
              <a:buNone/>
              <a:defRPr sz="5693" b="1"/>
            </a:lvl8pPr>
            <a:lvl9pPr marL="13055392" indent="0">
              <a:buNone/>
              <a:defRPr sz="5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016" y="13471639"/>
            <a:ext cx="13361379" cy="24475120"/>
          </a:xfrm>
        </p:spPr>
        <p:txBody>
          <a:bodyPr/>
          <a:lstStyle>
            <a:lvl1pPr>
              <a:defRPr sz="8585"/>
            </a:lvl1pPr>
            <a:lvl2pPr>
              <a:defRPr sz="7092"/>
            </a:lvl2pPr>
            <a:lvl3pPr>
              <a:defRPr sz="6439"/>
            </a:lvl3pPr>
            <a:lvl4pPr>
              <a:defRPr sz="5693"/>
            </a:lvl4pPr>
            <a:lvl5pPr>
              <a:defRPr sz="5693"/>
            </a:lvl5pPr>
            <a:lvl6pPr>
              <a:defRPr sz="5693"/>
            </a:lvl6pPr>
            <a:lvl7pPr>
              <a:defRPr sz="5693"/>
            </a:lvl7pPr>
            <a:lvl8pPr>
              <a:defRPr sz="5693"/>
            </a:lvl8pPr>
            <a:lvl9pPr>
              <a:defRPr sz="56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1648" y="9508816"/>
            <a:ext cx="13366628" cy="3962823"/>
          </a:xfrm>
        </p:spPr>
        <p:txBody>
          <a:bodyPr anchor="b"/>
          <a:lstStyle>
            <a:lvl1pPr marL="0" indent="0">
              <a:buNone/>
              <a:defRPr sz="8585" b="1"/>
            </a:lvl1pPr>
            <a:lvl2pPr marL="1631924" indent="0">
              <a:buNone/>
              <a:defRPr sz="7092" b="1"/>
            </a:lvl2pPr>
            <a:lvl3pPr marL="3263848" indent="0">
              <a:buNone/>
              <a:defRPr sz="6439" b="1"/>
            </a:lvl3pPr>
            <a:lvl4pPr marL="4895772" indent="0">
              <a:buNone/>
              <a:defRPr sz="5693" b="1"/>
            </a:lvl4pPr>
            <a:lvl5pPr marL="6527696" indent="0">
              <a:buNone/>
              <a:defRPr sz="5693" b="1"/>
            </a:lvl5pPr>
            <a:lvl6pPr marL="8159620" indent="0">
              <a:buNone/>
              <a:defRPr sz="5693" b="1"/>
            </a:lvl6pPr>
            <a:lvl7pPr marL="9791544" indent="0">
              <a:buNone/>
              <a:defRPr sz="5693" b="1"/>
            </a:lvl7pPr>
            <a:lvl8pPr marL="11423469" indent="0">
              <a:buNone/>
              <a:defRPr sz="5693" b="1"/>
            </a:lvl8pPr>
            <a:lvl9pPr marL="13055392" indent="0">
              <a:buNone/>
              <a:defRPr sz="5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1648" y="13471639"/>
            <a:ext cx="13366628" cy="24475120"/>
          </a:xfrm>
        </p:spPr>
        <p:txBody>
          <a:bodyPr/>
          <a:lstStyle>
            <a:lvl1pPr>
              <a:defRPr sz="8585"/>
            </a:lvl1pPr>
            <a:lvl2pPr>
              <a:defRPr sz="7092"/>
            </a:lvl2pPr>
            <a:lvl3pPr>
              <a:defRPr sz="6439"/>
            </a:lvl3pPr>
            <a:lvl4pPr>
              <a:defRPr sz="5693"/>
            </a:lvl4pPr>
            <a:lvl5pPr>
              <a:defRPr sz="5693"/>
            </a:lvl5pPr>
            <a:lvl6pPr>
              <a:defRPr sz="5693"/>
            </a:lvl6pPr>
            <a:lvl7pPr>
              <a:defRPr sz="5693"/>
            </a:lvl7pPr>
            <a:lvl8pPr>
              <a:defRPr sz="5693"/>
            </a:lvl8pPr>
            <a:lvl9pPr>
              <a:defRPr sz="56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7" y="1691330"/>
            <a:ext cx="9948846" cy="7197985"/>
          </a:xfrm>
        </p:spPr>
        <p:txBody>
          <a:bodyPr anchor="b"/>
          <a:lstStyle>
            <a:lvl1pPr algn="l">
              <a:defRPr sz="709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113" y="1691334"/>
            <a:ext cx="16905161" cy="36255430"/>
          </a:xfrm>
        </p:spPr>
        <p:txBody>
          <a:bodyPr/>
          <a:lstStyle>
            <a:lvl1pPr>
              <a:defRPr sz="11385"/>
            </a:lvl1pPr>
            <a:lvl2pPr>
              <a:defRPr sz="9985"/>
            </a:lvl2pPr>
            <a:lvl3pPr>
              <a:defRPr sz="8585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017" y="8889320"/>
            <a:ext cx="9948846" cy="29057444"/>
          </a:xfrm>
        </p:spPr>
        <p:txBody>
          <a:bodyPr/>
          <a:lstStyle>
            <a:lvl1pPr marL="0" indent="0">
              <a:buNone/>
              <a:defRPr sz="5039"/>
            </a:lvl1pPr>
            <a:lvl2pPr marL="1631924" indent="0">
              <a:buNone/>
              <a:defRPr sz="4293"/>
            </a:lvl2pPr>
            <a:lvl3pPr marL="3263848" indent="0">
              <a:buNone/>
              <a:defRPr sz="3546"/>
            </a:lvl3pPr>
            <a:lvl4pPr marL="4895772" indent="0">
              <a:buNone/>
              <a:defRPr sz="3173"/>
            </a:lvl4pPr>
            <a:lvl5pPr marL="6527696" indent="0">
              <a:buNone/>
              <a:defRPr sz="3173"/>
            </a:lvl5pPr>
            <a:lvl6pPr marL="8159620" indent="0">
              <a:buNone/>
              <a:defRPr sz="3173"/>
            </a:lvl6pPr>
            <a:lvl7pPr marL="9791544" indent="0">
              <a:buNone/>
              <a:defRPr sz="3173"/>
            </a:lvl7pPr>
            <a:lvl8pPr marL="11423469" indent="0">
              <a:buNone/>
              <a:defRPr sz="3173"/>
            </a:lvl8pPr>
            <a:lvl9pPr marL="13055392" indent="0">
              <a:buNone/>
              <a:defRPr sz="3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09" y="29735941"/>
            <a:ext cx="18144173" cy="3510496"/>
          </a:xfrm>
        </p:spPr>
        <p:txBody>
          <a:bodyPr anchor="b"/>
          <a:lstStyle>
            <a:lvl1pPr algn="l">
              <a:defRPr sz="709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09" y="3795660"/>
            <a:ext cx="18144173" cy="25487948"/>
          </a:xfrm>
        </p:spPr>
        <p:txBody>
          <a:bodyPr/>
          <a:lstStyle>
            <a:lvl1pPr marL="0" indent="0">
              <a:buNone/>
              <a:defRPr sz="11385"/>
            </a:lvl1pPr>
            <a:lvl2pPr marL="1631924" indent="0">
              <a:buNone/>
              <a:defRPr sz="9985"/>
            </a:lvl2pPr>
            <a:lvl3pPr marL="3263848" indent="0">
              <a:buNone/>
              <a:defRPr sz="8585"/>
            </a:lvl3pPr>
            <a:lvl4pPr marL="4895772" indent="0">
              <a:buNone/>
              <a:defRPr sz="7092"/>
            </a:lvl4pPr>
            <a:lvl5pPr marL="6527696" indent="0">
              <a:buNone/>
              <a:defRPr sz="7092"/>
            </a:lvl5pPr>
            <a:lvl6pPr marL="8159620" indent="0">
              <a:buNone/>
              <a:defRPr sz="7092"/>
            </a:lvl6pPr>
            <a:lvl7pPr marL="9791544" indent="0">
              <a:buNone/>
              <a:defRPr sz="7092"/>
            </a:lvl7pPr>
            <a:lvl8pPr marL="11423469" indent="0">
              <a:buNone/>
              <a:defRPr sz="7092"/>
            </a:lvl8pPr>
            <a:lvl9pPr marL="13055392" indent="0">
              <a:buNone/>
              <a:defRPr sz="709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09" y="33246437"/>
            <a:ext cx="18144173" cy="4985487"/>
          </a:xfrm>
        </p:spPr>
        <p:txBody>
          <a:bodyPr/>
          <a:lstStyle>
            <a:lvl1pPr marL="0" indent="0">
              <a:buNone/>
              <a:defRPr sz="5039"/>
            </a:lvl1pPr>
            <a:lvl2pPr marL="1631924" indent="0">
              <a:buNone/>
              <a:defRPr sz="4293"/>
            </a:lvl2pPr>
            <a:lvl3pPr marL="3263848" indent="0">
              <a:buNone/>
              <a:defRPr sz="3546"/>
            </a:lvl3pPr>
            <a:lvl4pPr marL="4895772" indent="0">
              <a:buNone/>
              <a:defRPr sz="3173"/>
            </a:lvl4pPr>
            <a:lvl5pPr marL="6527696" indent="0">
              <a:buNone/>
              <a:defRPr sz="3173"/>
            </a:lvl5pPr>
            <a:lvl6pPr marL="8159620" indent="0">
              <a:buNone/>
              <a:defRPr sz="3173"/>
            </a:lvl6pPr>
            <a:lvl7pPr marL="9791544" indent="0">
              <a:buNone/>
              <a:defRPr sz="3173"/>
            </a:lvl7pPr>
            <a:lvl8pPr marL="11423469" indent="0">
              <a:buNone/>
              <a:defRPr sz="3173"/>
            </a:lvl8pPr>
            <a:lvl9pPr marL="13055392" indent="0">
              <a:buNone/>
              <a:defRPr sz="3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015" y="1701167"/>
            <a:ext cx="27216259" cy="7079987"/>
          </a:xfrm>
          <a:prstGeom prst="rect">
            <a:avLst/>
          </a:prstGeom>
        </p:spPr>
        <p:txBody>
          <a:bodyPr vert="horz" lIns="349748" tIns="174874" rIns="349748" bIns="17487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15" y="9911984"/>
            <a:ext cx="27216259" cy="28034779"/>
          </a:xfrm>
          <a:prstGeom prst="rect">
            <a:avLst/>
          </a:prstGeom>
        </p:spPr>
        <p:txBody>
          <a:bodyPr vert="horz" lIns="349748" tIns="174874" rIns="349748" bIns="1748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015" y="39372591"/>
            <a:ext cx="7056067" cy="2261663"/>
          </a:xfrm>
          <a:prstGeom prst="rect">
            <a:avLst/>
          </a:prstGeom>
        </p:spPr>
        <p:txBody>
          <a:bodyPr vert="horz" lIns="349748" tIns="174874" rIns="349748" bIns="174874" rtlCol="0" anchor="ctr"/>
          <a:lstStyle>
            <a:lvl1pPr algn="l">
              <a:defRPr sz="4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2820-0D82-454D-80AC-966B62AB1E4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2099" y="39372591"/>
            <a:ext cx="9576092" cy="2261663"/>
          </a:xfrm>
          <a:prstGeom prst="rect">
            <a:avLst/>
          </a:prstGeom>
        </p:spPr>
        <p:txBody>
          <a:bodyPr vert="horz" lIns="349748" tIns="174874" rIns="349748" bIns="174874" rtlCol="0" anchor="ctr"/>
          <a:lstStyle>
            <a:lvl1pPr algn="ctr">
              <a:defRPr sz="4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2207" y="39372591"/>
            <a:ext cx="7056067" cy="2261663"/>
          </a:xfrm>
          <a:prstGeom prst="rect">
            <a:avLst/>
          </a:prstGeom>
        </p:spPr>
        <p:txBody>
          <a:bodyPr vert="horz" lIns="349748" tIns="174874" rIns="349748" bIns="174874" rtlCol="0" anchor="ctr"/>
          <a:lstStyle>
            <a:lvl1pPr algn="r">
              <a:defRPr sz="4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123E-F9A8-7344-9623-84C7A01C4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1924" rtl="0" eaLnBrk="1" latinLnBrk="0" hangingPunct="1">
        <a:spcBef>
          <a:spcPct val="0"/>
        </a:spcBef>
        <a:buNone/>
        <a:defRPr sz="15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3943" indent="-1223943" algn="l" defTabSz="1631924" rtl="0" eaLnBrk="1" latinLnBrk="0" hangingPunct="1">
        <a:spcBef>
          <a:spcPct val="20000"/>
        </a:spcBef>
        <a:buFont typeface="Arial"/>
        <a:buChar char="•"/>
        <a:defRPr sz="11385" kern="1200">
          <a:solidFill>
            <a:schemeClr val="tx1"/>
          </a:solidFill>
          <a:latin typeface="+mn-lt"/>
          <a:ea typeface="+mn-ea"/>
          <a:cs typeface="+mn-cs"/>
        </a:defRPr>
      </a:lvl1pPr>
      <a:lvl2pPr marL="2651877" indent="-1019953" algn="l" defTabSz="1631924" rtl="0" eaLnBrk="1" latinLnBrk="0" hangingPunct="1">
        <a:spcBef>
          <a:spcPct val="20000"/>
        </a:spcBef>
        <a:buFont typeface="Arial"/>
        <a:buChar char="–"/>
        <a:defRPr sz="9985" kern="1200">
          <a:solidFill>
            <a:schemeClr val="tx1"/>
          </a:solidFill>
          <a:latin typeface="+mn-lt"/>
          <a:ea typeface="+mn-ea"/>
          <a:cs typeface="+mn-cs"/>
        </a:defRPr>
      </a:lvl2pPr>
      <a:lvl3pPr marL="4079810" indent="-815962" algn="l" defTabSz="1631924" rtl="0" eaLnBrk="1" latinLnBrk="0" hangingPunct="1">
        <a:spcBef>
          <a:spcPct val="20000"/>
        </a:spcBef>
        <a:buFont typeface="Arial"/>
        <a:buChar char="•"/>
        <a:defRPr sz="8585" kern="1200">
          <a:solidFill>
            <a:schemeClr val="tx1"/>
          </a:solidFill>
          <a:latin typeface="+mn-lt"/>
          <a:ea typeface="+mn-ea"/>
          <a:cs typeface="+mn-cs"/>
        </a:defRPr>
      </a:lvl3pPr>
      <a:lvl4pPr marL="5711734" indent="-815962" algn="l" defTabSz="1631924" rtl="0" eaLnBrk="1" latinLnBrk="0" hangingPunct="1">
        <a:spcBef>
          <a:spcPct val="20000"/>
        </a:spcBef>
        <a:buFont typeface="Arial"/>
        <a:buChar char="–"/>
        <a:defRPr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343658" indent="-815962" algn="l" defTabSz="1631924" rtl="0" eaLnBrk="1" latinLnBrk="0" hangingPunct="1">
        <a:spcBef>
          <a:spcPct val="20000"/>
        </a:spcBef>
        <a:buFont typeface="Arial"/>
        <a:buChar char="»"/>
        <a:defRPr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8975582" indent="-815962" algn="l" defTabSz="1631924" rtl="0" eaLnBrk="1" latinLnBrk="0" hangingPunct="1">
        <a:spcBef>
          <a:spcPct val="20000"/>
        </a:spcBef>
        <a:buFont typeface="Arial"/>
        <a:buChar char="•"/>
        <a:defRPr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607507" indent="-815962" algn="l" defTabSz="1631924" rtl="0" eaLnBrk="1" latinLnBrk="0" hangingPunct="1">
        <a:spcBef>
          <a:spcPct val="20000"/>
        </a:spcBef>
        <a:buFont typeface="Arial"/>
        <a:buChar char="•"/>
        <a:defRPr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239430" indent="-815962" algn="l" defTabSz="1631924" rtl="0" eaLnBrk="1" latinLnBrk="0" hangingPunct="1">
        <a:spcBef>
          <a:spcPct val="20000"/>
        </a:spcBef>
        <a:buFont typeface="Arial"/>
        <a:buChar char="•"/>
        <a:defRPr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3871354" indent="-815962" algn="l" defTabSz="1631924" rtl="0" eaLnBrk="1" latinLnBrk="0" hangingPunct="1">
        <a:spcBef>
          <a:spcPct val="20000"/>
        </a:spcBef>
        <a:buFont typeface="Arial"/>
        <a:buChar char="•"/>
        <a:defRPr sz="7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1pPr>
      <a:lvl2pPr marL="1631924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2pPr>
      <a:lvl3pPr marL="3263848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3pPr>
      <a:lvl4pPr marL="4895772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4pPr>
      <a:lvl5pPr marL="6527696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5pPr>
      <a:lvl6pPr marL="8159620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6pPr>
      <a:lvl7pPr marL="9791544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7pPr>
      <a:lvl8pPr marL="11423469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8pPr>
      <a:lvl9pPr marL="13055392" algn="l" defTabSz="1631924" rtl="0" eaLnBrk="1" latinLnBrk="0" hangingPunct="1">
        <a:defRPr sz="64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2">
            <a:extLst>
              <a:ext uri="{FF2B5EF4-FFF2-40B4-BE49-F238E27FC236}">
                <a16:creationId xmlns:a16="http://schemas.microsoft.com/office/drawing/2014/main" id="{25D8689F-D734-4AF9-AFCB-DD116B2E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30" y="29147111"/>
            <a:ext cx="9156327" cy="12684703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1FC978-FD66-46E2-9FFC-2D6569E8A0ED}"/>
              </a:ext>
            </a:extLst>
          </p:cNvPr>
          <p:cNvSpPr/>
          <p:nvPr/>
        </p:nvSpPr>
        <p:spPr>
          <a:xfrm>
            <a:off x="0" y="-29724"/>
            <a:ext cx="30237325" cy="54263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439" dirty="0"/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10265026" y="31774546"/>
            <a:ext cx="9663403" cy="10057267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75" name="Rectangle 52"/>
          <p:cNvSpPr>
            <a:spLocks noChangeArrowheads="1"/>
          </p:cNvSpPr>
          <p:nvPr/>
        </p:nvSpPr>
        <p:spPr bwMode="auto">
          <a:xfrm>
            <a:off x="20365598" y="22939028"/>
            <a:ext cx="9156113" cy="11700998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74" name="Rectangle 52"/>
          <p:cNvSpPr>
            <a:spLocks noChangeArrowheads="1"/>
          </p:cNvSpPr>
          <p:nvPr/>
        </p:nvSpPr>
        <p:spPr bwMode="auto">
          <a:xfrm>
            <a:off x="20329107" y="6505214"/>
            <a:ext cx="9141522" cy="15640767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73" name="Rectangle 52"/>
          <p:cNvSpPr>
            <a:spLocks noChangeArrowheads="1"/>
          </p:cNvSpPr>
          <p:nvPr/>
        </p:nvSpPr>
        <p:spPr bwMode="auto">
          <a:xfrm>
            <a:off x="10282388" y="6505217"/>
            <a:ext cx="9663403" cy="24309704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67" name="Rectangle 52"/>
          <p:cNvSpPr>
            <a:spLocks noChangeArrowheads="1"/>
          </p:cNvSpPr>
          <p:nvPr/>
        </p:nvSpPr>
        <p:spPr bwMode="auto">
          <a:xfrm>
            <a:off x="671530" y="20591298"/>
            <a:ext cx="9156327" cy="7596505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671745" y="6505216"/>
            <a:ext cx="9156112" cy="13224029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17" name="Rectangle 49"/>
          <p:cNvSpPr>
            <a:spLocks noChangeArrowheads="1"/>
          </p:cNvSpPr>
          <p:nvPr/>
        </p:nvSpPr>
        <p:spPr bwMode="auto">
          <a:xfrm flipV="1">
            <a:off x="21098144" y="22494684"/>
            <a:ext cx="7686857" cy="90709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265894" y="5883290"/>
            <a:ext cx="7974196" cy="90709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2544024" y="648100"/>
            <a:ext cx="25464243" cy="39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9573" tIns="74786" rIns="149573" bIns="74786" anchor="ctr"/>
          <a:lstStyle/>
          <a:p>
            <a:pPr algn="ctr" defTabSz="3589152">
              <a:defRPr/>
            </a:pPr>
            <a:r>
              <a:rPr lang="en-US" sz="6000" b="1" dirty="0">
                <a:solidFill>
                  <a:schemeClr val="bg1"/>
                </a:solidFill>
                <a:latin typeface="Helvetica"/>
                <a:cs typeface="Helvetica"/>
              </a:rPr>
              <a:t>Title</a:t>
            </a:r>
          </a:p>
          <a:p>
            <a:pPr algn="ctr" defTabSz="3589152">
              <a:defRPr/>
            </a:pPr>
            <a:r>
              <a:rPr lang="en-US" sz="4000" b="1" i="1" dirty="0">
                <a:solidFill>
                  <a:schemeClr val="bg1"/>
                </a:solidFill>
                <a:latin typeface="Helvetica"/>
                <a:cs typeface="Helvetica"/>
              </a:rPr>
              <a:t>Authors</a:t>
            </a:r>
            <a:br>
              <a:rPr lang="en-US" altLang="ja-JP" sz="4000" i="1" dirty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altLang="ja-JP" sz="4000" i="1" dirty="0">
                <a:solidFill>
                  <a:schemeClr val="bg1"/>
                </a:solidFill>
                <a:latin typeface="Helvetica"/>
                <a:cs typeface="Helvetica"/>
              </a:rPr>
              <a:t>Organization, City, Country</a:t>
            </a:r>
            <a:endParaRPr lang="en-US" sz="4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65894" y="5875051"/>
            <a:ext cx="7974196" cy="9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573" tIns="74786" rIns="149573" bIns="7478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INTRODUCTION</a:t>
            </a:r>
            <a:endParaRPr lang="en-US" sz="5039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098146" y="22480427"/>
            <a:ext cx="7686857" cy="9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573" tIns="74786" rIns="149573" bIns="7478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CONCLUSIONS</a:t>
            </a:r>
            <a:endParaRPr lang="en-US" sz="5039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12" name="Picture 5" descr="Call4Posters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5489" y="50401979"/>
            <a:ext cx="3800452" cy="78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52"/>
          <p:cNvSpPr>
            <a:spLocks noChangeArrowheads="1"/>
          </p:cNvSpPr>
          <p:nvPr/>
        </p:nvSpPr>
        <p:spPr bwMode="auto">
          <a:xfrm>
            <a:off x="1171746" y="20069998"/>
            <a:ext cx="7975324" cy="90709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171746" y="20076754"/>
            <a:ext cx="7975324" cy="9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573" tIns="74786" rIns="149573" bIns="7478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OBJECTIVES</a:t>
            </a:r>
            <a:endParaRPr lang="en-US" sz="5039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 flipV="1">
            <a:off x="10940164" y="31154053"/>
            <a:ext cx="8400080" cy="90709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0914049" y="31127393"/>
            <a:ext cx="8400080" cy="9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573" tIns="74786" rIns="149573" bIns="7478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RESULTS</a:t>
            </a:r>
            <a:endParaRPr lang="en-US" sz="5039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F6D9480A-BAAF-4CEF-AA76-A412A76E7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5598" y="35361986"/>
            <a:ext cx="9141523" cy="6474774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76" name="Rectangle 51">
            <a:extLst>
              <a:ext uri="{FF2B5EF4-FFF2-40B4-BE49-F238E27FC236}">
                <a16:creationId xmlns:a16="http://schemas.microsoft.com/office/drawing/2014/main" id="{0C34BFAB-531D-4F8B-AB04-B7643B6D80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040736" y="34741493"/>
            <a:ext cx="7744267" cy="90709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95EE6C60-251D-48CC-8838-EDCE09DDA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0736" y="34736971"/>
            <a:ext cx="7744267" cy="9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573" tIns="74786" rIns="149573" bIns="7478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REFERENCES</a:t>
            </a:r>
            <a:endParaRPr lang="en-US" sz="5039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8" name="TextBox 56">
            <a:extLst>
              <a:ext uri="{FF2B5EF4-FFF2-40B4-BE49-F238E27FC236}">
                <a16:creationId xmlns:a16="http://schemas.microsoft.com/office/drawing/2014/main" id="{4F821C42-83E9-497C-BB06-12A1F243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446" y="41836760"/>
            <a:ext cx="8920884" cy="53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399" tIns="35700" rIns="71399" bIns="35700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86" dirty="0">
              <a:solidFill>
                <a:schemeClr val="tx1"/>
              </a:solidFill>
            </a:endParaRPr>
          </a:p>
        </p:txBody>
      </p:sp>
      <p:sp>
        <p:nvSpPr>
          <p:cNvPr id="103" name="Rectangle 51">
            <a:extLst>
              <a:ext uri="{FF2B5EF4-FFF2-40B4-BE49-F238E27FC236}">
                <a16:creationId xmlns:a16="http://schemas.microsoft.com/office/drawing/2014/main" id="{B8FA793D-5759-4F6A-817B-DA4AD12534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89107" y="28701428"/>
            <a:ext cx="7897289" cy="90709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1399" tIns="35700" rIns="71399" bIns="35700"/>
          <a:lstStyle/>
          <a:p>
            <a:pPr defTabSz="1713035"/>
            <a:endParaRPr lang="en-US" sz="8305" dirty="0"/>
          </a:p>
        </p:txBody>
      </p:sp>
      <p:sp>
        <p:nvSpPr>
          <p:cNvPr id="104" name="Text Box 4">
            <a:extLst>
              <a:ext uri="{FF2B5EF4-FFF2-40B4-BE49-F238E27FC236}">
                <a16:creationId xmlns:a16="http://schemas.microsoft.com/office/drawing/2014/main" id="{B1AB7E6F-2BA8-4D9B-B8BC-F24845C7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746" y="28670242"/>
            <a:ext cx="7975324" cy="9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573" tIns="74786" rIns="149573" bIns="7478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METHOD</a:t>
            </a:r>
            <a:endParaRPr lang="en-US" sz="5039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94" name="Рисунок 9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C31BA1B-7C54-42D4-BA3C-27C86284D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007" y="3116874"/>
            <a:ext cx="3493491" cy="18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26</Words>
  <Application>Microsoft Office PowerPoint</Application>
  <PresentationFormat>Произвольный</PresentationFormat>
  <Paragraphs>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Презентация PowerPoint</vt:lpstr>
    </vt:vector>
  </TitlesOfParts>
  <Company>SPIE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Escher</dc:creator>
  <cp:lastModifiedBy>Сергей Быковский</cp:lastModifiedBy>
  <cp:revision>181</cp:revision>
  <dcterms:created xsi:type="dcterms:W3CDTF">2016-03-21T16:40:14Z</dcterms:created>
  <dcterms:modified xsi:type="dcterms:W3CDTF">2019-10-27T17:47:45Z</dcterms:modified>
</cp:coreProperties>
</file>