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29AA-DF66-4633-A86F-E8C958DC830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72" y="2009416"/>
            <a:ext cx="2665562" cy="2665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80" y="4174643"/>
            <a:ext cx="1781674" cy="17816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55" y="766725"/>
            <a:ext cx="785004" cy="7850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30" y="766725"/>
            <a:ext cx="785004" cy="7850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72" y="3087225"/>
            <a:ext cx="500822" cy="500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78" y="3087225"/>
            <a:ext cx="500822" cy="5008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49" y="3087225"/>
            <a:ext cx="500822" cy="5008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91" y="766725"/>
            <a:ext cx="785004" cy="785004"/>
          </a:xfrm>
          <a:prstGeom prst="rect">
            <a:avLst/>
          </a:prstGeom>
        </p:spPr>
      </p:pic>
      <p:sp>
        <p:nvSpPr>
          <p:cNvPr id="12" name="Freeform: Shape 11"/>
          <p:cNvSpPr/>
          <p:nvPr/>
        </p:nvSpPr>
        <p:spPr>
          <a:xfrm>
            <a:off x="4646942" y="1517710"/>
            <a:ext cx="517585" cy="1604513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 flipH="1">
            <a:off x="6398823" y="1521778"/>
            <a:ext cx="313897" cy="1604513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>
            <a:off x="5387374" y="1517710"/>
            <a:ext cx="303779" cy="1604513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4748492" y="3510412"/>
            <a:ext cx="286639" cy="724619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4439728" y="3432774"/>
            <a:ext cx="647161" cy="1966823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>
            <a:off x="5293923" y="3562170"/>
            <a:ext cx="424028" cy="1526875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/>
          <p:nvPr/>
        </p:nvSpPr>
        <p:spPr>
          <a:xfrm>
            <a:off x="5371561" y="3536291"/>
            <a:ext cx="1035170" cy="1190445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86" y="4454745"/>
            <a:ext cx="1268600" cy="1268600"/>
          </a:xfrm>
          <a:prstGeom prst="rect">
            <a:avLst/>
          </a:prstGeom>
        </p:spPr>
      </p:pic>
      <p:sp>
        <p:nvSpPr>
          <p:cNvPr id="28" name="Arrow: Right 27"/>
          <p:cNvSpPr/>
          <p:nvPr/>
        </p:nvSpPr>
        <p:spPr>
          <a:xfrm>
            <a:off x="6694456" y="4726736"/>
            <a:ext cx="896829" cy="769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77125" y="9525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7125" y="293755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86676" y="48570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</a:t>
            </a:r>
            <a:br>
              <a:rPr lang="en-US" dirty="0"/>
            </a:br>
            <a:r>
              <a:rPr lang="en-US" dirty="0"/>
              <a:t>Folder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77185" y="51350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</a:t>
            </a:r>
            <a:br>
              <a:rPr lang="en-US" dirty="0"/>
            </a:br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7824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3</cp:revision>
  <dcterms:created xsi:type="dcterms:W3CDTF">2017-02-09T23:41:59Z</dcterms:created>
  <dcterms:modified xsi:type="dcterms:W3CDTF">2017-02-10T00:08:54Z</dcterms:modified>
</cp:coreProperties>
</file>