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29AA-DF66-4633-A86F-E8C958DC830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/>
          <p:cNvSpPr/>
          <p:nvPr/>
        </p:nvSpPr>
        <p:spPr>
          <a:xfrm>
            <a:off x="2341835" y="3478586"/>
            <a:ext cx="581849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Arrow: Right 49"/>
          <p:cNvSpPr/>
          <p:nvPr/>
        </p:nvSpPr>
        <p:spPr>
          <a:xfrm>
            <a:off x="5710530" y="3407394"/>
            <a:ext cx="2682421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4" y="1901659"/>
            <a:ext cx="1729376" cy="1546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38" y="3158193"/>
            <a:ext cx="1155923" cy="1033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2" y="1180496"/>
            <a:ext cx="509299" cy="455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01" y="1180496"/>
            <a:ext cx="509299" cy="455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87" y="2527138"/>
            <a:ext cx="324926" cy="290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0" y="2527138"/>
            <a:ext cx="324926" cy="2906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2527138"/>
            <a:ext cx="324926" cy="290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6" y="1180496"/>
            <a:ext cx="509299" cy="455557"/>
          </a:xfrm>
          <a:prstGeom prst="rect">
            <a:avLst/>
          </a:prstGeom>
        </p:spPr>
      </p:pic>
      <p:sp>
        <p:nvSpPr>
          <p:cNvPr id="12" name="Freeform: Shape 11"/>
          <p:cNvSpPr/>
          <p:nvPr/>
        </p:nvSpPr>
        <p:spPr>
          <a:xfrm>
            <a:off x="1237715" y="1616311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reeform: Shape 22"/>
          <p:cNvSpPr/>
          <p:nvPr/>
        </p:nvSpPr>
        <p:spPr>
          <a:xfrm flipH="1">
            <a:off x="2374308" y="1618671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Freeform: Shape 23"/>
          <p:cNvSpPr/>
          <p:nvPr/>
        </p:nvSpPr>
        <p:spPr>
          <a:xfrm>
            <a:off x="1718096" y="1616311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reeform: Shape 19"/>
          <p:cNvSpPr/>
          <p:nvPr/>
        </p:nvSpPr>
        <p:spPr>
          <a:xfrm>
            <a:off x="1303599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Freeform: Shape 21"/>
          <p:cNvSpPr/>
          <p:nvPr/>
        </p:nvSpPr>
        <p:spPr>
          <a:xfrm>
            <a:off x="1103277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1657466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Freeform: Shape 25"/>
          <p:cNvSpPr/>
          <p:nvPr/>
        </p:nvSpPr>
        <p:spPr>
          <a:xfrm>
            <a:off x="1707836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4" y="3320743"/>
            <a:ext cx="823048" cy="7361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9618" y="1288306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9618" y="2440282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5572" y="3554218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308" y="3715512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98" y="2055583"/>
            <a:ext cx="1301435" cy="116410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37" y="3146025"/>
            <a:ext cx="1155923" cy="1033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5" y="1185580"/>
            <a:ext cx="509299" cy="4555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99" y="1185580"/>
            <a:ext cx="509299" cy="4555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90" y="2532222"/>
            <a:ext cx="324926" cy="2906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3" y="2532222"/>
            <a:ext cx="324926" cy="2906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18" y="2532222"/>
            <a:ext cx="324926" cy="290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99" y="1185580"/>
            <a:ext cx="509299" cy="455557"/>
          </a:xfrm>
          <a:prstGeom prst="rect">
            <a:avLst/>
          </a:prstGeom>
        </p:spPr>
      </p:pic>
      <p:sp>
        <p:nvSpPr>
          <p:cNvPr id="42" name="Freeform: Shape 41"/>
          <p:cNvSpPr/>
          <p:nvPr/>
        </p:nvSpPr>
        <p:spPr>
          <a:xfrm>
            <a:off x="4506918" y="1621395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Freeform: Shape 43"/>
          <p:cNvSpPr/>
          <p:nvPr/>
        </p:nvSpPr>
        <p:spPr>
          <a:xfrm>
            <a:off x="4987299" y="1621395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Freeform: Shape 44"/>
          <p:cNvSpPr/>
          <p:nvPr/>
        </p:nvSpPr>
        <p:spPr>
          <a:xfrm>
            <a:off x="4572802" y="2777808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Freeform: Shape 45"/>
          <p:cNvSpPr/>
          <p:nvPr/>
        </p:nvSpPr>
        <p:spPr>
          <a:xfrm>
            <a:off x="4372480" y="2732752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Freeform: Shape 46"/>
          <p:cNvSpPr/>
          <p:nvPr/>
        </p:nvSpPr>
        <p:spPr>
          <a:xfrm>
            <a:off x="4926669" y="2807844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Freeform: Shape 47"/>
          <p:cNvSpPr/>
          <p:nvPr/>
        </p:nvSpPr>
        <p:spPr>
          <a:xfrm>
            <a:off x="4977039" y="2792826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51" y="3249551"/>
            <a:ext cx="823048" cy="7361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21074" y="1293390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2672" y="2402235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br>
              <a:rPr lang="en-US" sz="1200" dirty="0"/>
            </a:br>
            <a:r>
              <a:rPr lang="en-US" sz="1200" dirty="0"/>
              <a:t>Indices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54839" y="348302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7511" y="372059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10" y="2052886"/>
            <a:ext cx="1301435" cy="1164106"/>
          </a:xfrm>
          <a:prstGeom prst="rect">
            <a:avLst/>
          </a:prstGeom>
        </p:spPr>
      </p:pic>
      <p:sp>
        <p:nvSpPr>
          <p:cNvPr id="43" name="Freeform: Shape 42"/>
          <p:cNvSpPr/>
          <p:nvPr/>
        </p:nvSpPr>
        <p:spPr>
          <a:xfrm flipH="1">
            <a:off x="6359506" y="1623755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02" y="2052886"/>
            <a:ext cx="1301435" cy="11641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32" y="3140941"/>
            <a:ext cx="1155923" cy="1033948"/>
          </a:xfrm>
          <a:prstGeom prst="rect">
            <a:avLst/>
          </a:prstGeom>
        </p:spPr>
      </p:pic>
      <p:sp>
        <p:nvSpPr>
          <p:cNvPr id="58" name="Freeform: Shape 57"/>
          <p:cNvSpPr/>
          <p:nvPr/>
        </p:nvSpPr>
        <p:spPr>
          <a:xfrm>
            <a:off x="6044997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/>
          <p:cNvSpPr/>
          <p:nvPr/>
        </p:nvSpPr>
        <p:spPr>
          <a:xfrm>
            <a:off x="5844675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Freeform: Shape 59"/>
          <p:cNvSpPr/>
          <p:nvPr/>
        </p:nvSpPr>
        <p:spPr>
          <a:xfrm>
            <a:off x="6398864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Freeform: Shape 60"/>
          <p:cNvSpPr/>
          <p:nvPr/>
        </p:nvSpPr>
        <p:spPr>
          <a:xfrm>
            <a:off x="6449234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345314"/>
            <a:ext cx="410742" cy="3674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697190"/>
            <a:ext cx="410742" cy="367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35824" y="2410860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Master</a:t>
            </a:r>
            <a:br>
              <a:rPr lang="en-US" sz="1200" dirty="0"/>
            </a:br>
            <a:r>
              <a:rPr lang="en-US" sz="1200" dirty="0"/>
              <a:t>Index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426058" y="1882192"/>
            <a:ext cx="2588819" cy="550457"/>
          </a:xfrm>
          <a:custGeom>
            <a:avLst/>
            <a:gdLst>
              <a:gd name="connsiteX0" fmla="*/ 0 w 3053751"/>
              <a:gd name="connsiteY0" fmla="*/ 291665 h 550457"/>
              <a:gd name="connsiteX1" fmla="*/ 1630393 w 3053751"/>
              <a:gd name="connsiteY1" fmla="*/ 6993 h 550457"/>
              <a:gd name="connsiteX2" fmla="*/ 3053751 w 3053751"/>
              <a:gd name="connsiteY2" fmla="*/ 550457 h 55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751" h="550457">
                <a:moveTo>
                  <a:pt x="0" y="291665"/>
                </a:moveTo>
                <a:cubicBezTo>
                  <a:pt x="560717" y="127763"/>
                  <a:pt x="1121435" y="-36139"/>
                  <a:pt x="1630393" y="6993"/>
                </a:cubicBezTo>
                <a:cubicBezTo>
                  <a:pt x="2139351" y="50125"/>
                  <a:pt x="2596551" y="300291"/>
                  <a:pt x="3053751" y="55045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6771780" y="2090432"/>
            <a:ext cx="1210430" cy="652768"/>
          </a:xfrm>
          <a:custGeom>
            <a:avLst/>
            <a:gdLst>
              <a:gd name="connsiteX0" fmla="*/ 0 w 1733909"/>
              <a:gd name="connsiteY0" fmla="*/ 96822 h 666165"/>
              <a:gd name="connsiteX1" fmla="*/ 543464 w 1733909"/>
              <a:gd name="connsiteY1" fmla="*/ 45063 h 666165"/>
              <a:gd name="connsiteX2" fmla="*/ 1733909 w 1733909"/>
              <a:gd name="connsiteY2" fmla="*/ 666165 h 6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909" h="666165">
                <a:moveTo>
                  <a:pt x="0" y="96822"/>
                </a:moveTo>
                <a:cubicBezTo>
                  <a:pt x="127239" y="23497"/>
                  <a:pt x="254479" y="-49828"/>
                  <a:pt x="543464" y="45063"/>
                </a:cubicBezTo>
                <a:cubicBezTo>
                  <a:pt x="832449" y="139954"/>
                  <a:pt x="1283179" y="403059"/>
                  <a:pt x="1733909" y="666165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8981" y="693241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549965" y="698999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DedupeLibraryXL</a:t>
            </a:r>
            <a:endParaRPr lang="en-US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5942" y="4248517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all objects and chunks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35330" y="4254272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each container</a:t>
            </a:r>
          </a:p>
        </p:txBody>
      </p:sp>
    </p:spTree>
    <p:extLst>
      <p:ext uri="{BB962C8B-B14F-4D97-AF65-F5344CB8AC3E}">
        <p14:creationId xmlns:p14="http://schemas.microsoft.com/office/powerpoint/2010/main" val="27824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5</cp:revision>
  <dcterms:created xsi:type="dcterms:W3CDTF">2017-02-09T23:41:59Z</dcterms:created>
  <dcterms:modified xsi:type="dcterms:W3CDTF">2017-02-10T22:29:21Z</dcterms:modified>
</cp:coreProperties>
</file>