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Inter SemiBold"/>
      <p:regular r:id="rId20"/>
      <p:bold r:id="rId21"/>
    </p:embeddedFont>
    <p:embeddedFont>
      <p:font typeface="Inter Light"/>
      <p:regular r:id="rId22"/>
      <p:bold r:id="rId23"/>
    </p:embeddedFont>
    <p:embeddedFont>
      <p:font typeface="Inter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regular.fntdata"/><Relationship Id="rId22" Type="http://schemas.openxmlformats.org/officeDocument/2006/relationships/font" Target="fonts/InterLight-regular.fntdata"/><Relationship Id="rId21" Type="http://schemas.openxmlformats.org/officeDocument/2006/relationships/font" Target="fonts/InterSemiBold-bold.fntdata"/><Relationship Id="rId24" Type="http://schemas.openxmlformats.org/officeDocument/2006/relationships/font" Target="fonts/Inter-regular.fntdata"/><Relationship Id="rId23" Type="http://schemas.openxmlformats.org/officeDocument/2006/relationships/font" Target="fonts/Inter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Int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cb7213883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cb721388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cb7213883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cb721388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cb7213883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9cb721388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cb7213883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9cb721388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cb7213883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cb721388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cb7213883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cb721388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cb7213883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cb721388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cb7213883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cb721388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cb7213883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cb721388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cb7213883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cb721388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cb7213883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cb721388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cb7213883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cb721388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cb7213883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cb721388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275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indent="-4127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indent="-4127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indent="-4127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indent="-412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indent="-412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indent="-412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indent="-412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indent="-412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2"/>
                </a:solidFill>
              </a:rPr>
              <a:t>“</a:t>
            </a:r>
            <a:endParaRPr b="1" sz="9600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Aidan747/FRC-Offseason-2022/wiki" TargetMode="External"/><Relationship Id="rId4" Type="http://schemas.openxmlformats.org/officeDocument/2006/relationships/hyperlink" Target="https://docs.google.com/document/d/1pEQaJXwZzEvzrdX2zvao21Ve7r2lF28kFwW2VnAz5k8/edit#heading=h.unj8rqtjj8k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-scm.com/download/win" TargetMode="External"/><Relationship Id="rId4" Type="http://schemas.openxmlformats.org/officeDocument/2006/relationships/hyperlink" Target="https://desktop.github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Basics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1037850" y="5617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Branches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6387" l="0" r="28093" t="13361"/>
          <a:stretch/>
        </p:blipFill>
        <p:spPr>
          <a:xfrm>
            <a:off x="1316725" y="1130275"/>
            <a:ext cx="6240776" cy="39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Cloning a Repo</a:t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25" y="1532250"/>
            <a:ext cx="4631125" cy="21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 rotWithShape="1">
          <a:blip r:embed="rId4">
            <a:alphaModFix/>
          </a:blip>
          <a:srcRect b="6843" l="5105" r="28236" t="21420"/>
          <a:stretch/>
        </p:blipFill>
        <p:spPr>
          <a:xfrm>
            <a:off x="4977575" y="1462388"/>
            <a:ext cx="3899302" cy="23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Cloning a Repo cont.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609600" y="1353950"/>
            <a:ext cx="37305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Make sure to save the location of the folder you saved the repo in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Make sure to click ¨Fetch Origin¨ at the top on the farthest right box.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Can now be found by clicking ¨Repository¨, at the top and clicking ¨Show in Explorer¨</a:t>
            </a:r>
            <a:endParaRPr/>
          </a:p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4803600" y="1458075"/>
            <a:ext cx="4340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SzPts val="2000"/>
              <a:buFont typeface="Inter"/>
              <a:buAutoNum type="arabicPeriod" startAt="4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Select and save that directory. Open 2022 WPILib VS Code and select "Open Folder."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ter"/>
              <a:buAutoNum type="arabicPeriod" startAt="4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Select and save that directory. Open 2022 WPILib VS Code and select "Open Folder."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ter"/>
              <a:buAutoNum type="arabicPeriod" startAt="4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That should open up your cloned repo on 2022 WPILib VS Code.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Pushing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After making changes to the repo you made a pull request to, GitHub will ask you if you want to commit those changes to the official local repo.</a:t>
            </a:r>
            <a:endParaRPr/>
          </a:p>
        </p:txBody>
      </p:sp>
      <p:sp>
        <p:nvSpPr>
          <p:cNvPr id="147" name="Google Shape;147;p24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Go to GitHub Desktop and open the codebase you made changes in and the right branch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ter"/>
              <a:buAutoNum type="arabicPeriod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In the bottom left, you have gained the option to commit your changes to your local repo.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Pushing cont.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608050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 startAt="3"/>
            </a:pPr>
            <a:r>
              <a:rPr lang="en"/>
              <a:t>DON´T JUST COMMIT YOUR CHANGES WITHOUT SPECIFYING WHAT YOU CHANGED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 startAt="3"/>
            </a:pPr>
            <a:r>
              <a:rPr lang="en"/>
              <a:t>Press ¨Commit to¨ branch name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 startAt="3"/>
            </a:pPr>
            <a:r>
              <a:rPr lang="en"/>
              <a:t>Push to GitHub by pressing ¨Push Origin¨ in the top right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40158" l="5157" r="46324" t="18851"/>
          <a:stretch/>
        </p:blipFill>
        <p:spPr>
          <a:xfrm>
            <a:off x="4469575" y="1868150"/>
            <a:ext cx="4407300" cy="209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1037825" y="1353950"/>
            <a:ext cx="6977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Char char="●"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Dave and Aidan´s Wiki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 u="sng">
                <a:solidFill>
                  <a:schemeClr val="hlink"/>
                </a:solidFill>
                <a:hlinkClick r:id="rId4"/>
              </a:rPr>
              <a:t>BotDogs GitHub Process</a:t>
            </a:r>
            <a:endParaRPr sz="3600"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form</a:t>
            </a:r>
            <a:endParaRPr/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Qr code&#10;&#10;Description automatically generated"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1513" y="1594325"/>
            <a:ext cx="3161025" cy="31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GitHub?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037825" y="1353950"/>
            <a:ext cx="4877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Allows us to push code to one location.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Allows for centralized collaboration and version control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Promotes efficiency because more than one person is aware of the changes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175" y="836000"/>
            <a:ext cx="1902325" cy="19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GitHub Desktop</a:t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780450" y="1410600"/>
            <a:ext cx="75477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Go to the git page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 sz="1600">
                <a:solidFill>
                  <a:schemeClr val="dk1"/>
                </a:solidFill>
              </a:rPr>
              <a:t> and click "64-bit git for Windows Setup."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Complete the install. There are a lot of options, but the ones for you are usually already selected.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Go to the GitHub Desktop page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 sz="1600">
                <a:solidFill>
                  <a:schemeClr val="dk1"/>
                </a:solidFill>
              </a:rPr>
              <a:t> and click "Download for Windows (64bit)."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When prompted, click Run.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Allow the installation to download and install.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Now that you have all of your Desktop applications set up for GitHub, make sure you have an account.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Login and setup your account.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C9D1D9"/>
              </a:solidFill>
              <a:highlight>
                <a:srgbClr val="0D1117"/>
              </a:highlight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358650" y="1471575"/>
            <a:ext cx="30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6634" l="33020" r="15897" t="12947"/>
          <a:stretch/>
        </p:blipFill>
        <p:spPr>
          <a:xfrm>
            <a:off x="2402624" y="651500"/>
            <a:ext cx="5074775" cy="44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2265475" y="2227500"/>
            <a:ext cx="2345400" cy="288000"/>
          </a:xfrm>
          <a:prstGeom prst="flowChartConnector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822950" y="109725"/>
            <a:ext cx="71736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Git</a:t>
            </a:r>
            <a:endParaRPr sz="32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576075" y="163925"/>
            <a:ext cx="7530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Desktop 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5740" l="47564" r="0" t="15400"/>
          <a:stretch/>
        </p:blipFill>
        <p:spPr>
          <a:xfrm>
            <a:off x="2276850" y="796625"/>
            <a:ext cx="4960527" cy="419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037825" y="1353950"/>
            <a:ext cx="76545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Writing a codebase and publishing it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i="1" lang="en"/>
              <a:t>Pull: </a:t>
            </a:r>
            <a:r>
              <a:rPr lang="en"/>
              <a:t>Make a pull</a:t>
            </a:r>
            <a:r>
              <a:rPr i="1" lang="en"/>
              <a:t> </a:t>
            </a:r>
            <a:r>
              <a:rPr lang="en"/>
              <a:t>request from that repository → creates a local repository on your device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i="1" lang="en"/>
              <a:t>Commit: </a:t>
            </a:r>
            <a:r>
              <a:rPr lang="en"/>
              <a:t>After making changes in your repository, you can commit the changes.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i="1" lang="en"/>
              <a:t>Push: </a:t>
            </a:r>
            <a:r>
              <a:rPr lang="en"/>
              <a:t>Push your repository to GitHub, which ultimately replaces the original repository with your changed repository 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13" y="413563"/>
            <a:ext cx="7769474" cy="431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branches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226" y="2761425"/>
            <a:ext cx="6082339" cy="22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1037875" y="1762513"/>
            <a:ext cx="6232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ter Light"/>
              <a:buChar char="●"/>
            </a:pPr>
            <a:r>
              <a:rPr lang="en" sz="2000">
                <a:latin typeface="Inter Light"/>
                <a:ea typeface="Inter Light"/>
                <a:cs typeface="Inter Light"/>
                <a:sym typeface="Inter Light"/>
              </a:rPr>
              <a:t>Allows us to avoid merge errors by having a separate place to work on code</a:t>
            </a:r>
            <a:endParaRPr sz="2000"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