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1e26b8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1e26b8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1e26b83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1e26b83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1e26b8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1e26b8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1e26b83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1e26b83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1e26b8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1e26b8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1e26b83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1e26b83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1e26b83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1e26b83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1e26b8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1e26b8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1e26b8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1e26b8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1e26b8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1e26b8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1e26b8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1e26b8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e26b8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e26b8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e26b8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e26b8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e26b83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e26b8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1e26b83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1e26b83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Migration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to wealth and inequality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529675" y="160725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Migration between different income groups - World Bank breakdown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75" y="679675"/>
            <a:ext cx="5255950" cy="4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75" y="373438"/>
            <a:ext cx="64865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Relationship Migration // Wealth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20625" y="1226675"/>
            <a:ext cx="1700700" cy="372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Gross National Income (GNI) per capita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GINI index: as a measure of inequality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Personal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Remittances (received as % of GDP): as a measure of family ties</a:t>
            </a:r>
            <a:endParaRPr sz="15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376" y="724875"/>
            <a:ext cx="6432901" cy="42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75" y="417250"/>
            <a:ext cx="6844975" cy="44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75" y="375425"/>
            <a:ext cx="69913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Panel data regression analysis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0" y="741475"/>
            <a:ext cx="5882274" cy="4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4223525" y="2759925"/>
            <a:ext cx="1630800" cy="855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71500" y="1226625"/>
            <a:ext cx="7206600" cy="300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between migration and wealth: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 evidence from the flows, and trends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clear with econometrics analysis --&gt; limited data set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3999900" cy="22875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Show main routes of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Flows between regions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Twenty countries share of total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Economic, family and war related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https://rpubs.com/bsvmelo/612580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756200" y="1489825"/>
            <a:ext cx="3999900" cy="22875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 evidence that migration and wealth are econometrically linked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Flows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681052"/>
            <a:ext cx="6845074" cy="38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World Wide migration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400" y="1016624"/>
            <a:ext cx="3728450" cy="25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migration routes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5" y="660727"/>
            <a:ext cx="7402551" cy="4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50" y="598450"/>
            <a:ext cx="72580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m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igration routes to the US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75" y="961600"/>
            <a:ext cx="7529400" cy="40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migration routes to Europe, Russia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igration to Turkey in 2019 - not economically related!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25" y="695900"/>
            <a:ext cx="4949300" cy="4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