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heme/themeOverride2.xml" ContentType="application/vnd.openxmlformats-officedocument.themeOverr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media/image4.jpg" ContentType="image/png"/>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media/image8.jpg" ContentType="image/png"/>
  <Override PartName="/ppt/tags/tag11.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12.xml" ContentType="application/vnd.openxmlformats-officedocument.presentationml.tag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13.xml" ContentType="application/vnd.openxmlformats-officedocument.presentationml.tag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ags/tag14.xml" ContentType="application/vnd.openxmlformats-officedocument.presentationml.tag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ags/tag15.xml" ContentType="application/vnd.openxmlformats-officedocument.presentationml.tag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ags/tag16.xml" ContentType="application/vnd.openxmlformats-officedocument.presentationml.tags+xml"/>
  <Override PartName="/ppt/tags/tag17.xml" ContentType="application/vnd.openxmlformats-officedocument.presentationml.tags+xml"/>
  <Override PartName="/ppt/theme/themeOverride3.xml" ContentType="application/vnd.openxmlformats-officedocument.themeOverride+xml"/>
  <Override PartName="/ppt/tags/tag1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7" r:id="rId3"/>
    <p:sldId id="258" r:id="rId4"/>
    <p:sldId id="271" r:id="rId5"/>
    <p:sldId id="272" r:id="rId6"/>
    <p:sldId id="269" r:id="rId7"/>
    <p:sldId id="273" r:id="rId8"/>
    <p:sldId id="274" r:id="rId9"/>
    <p:sldId id="277" r:id="rId10"/>
    <p:sldId id="278" r:id="rId11"/>
    <p:sldId id="283" r:id="rId12"/>
    <p:sldId id="284" r:id="rId13"/>
    <p:sldId id="285" r:id="rId14"/>
    <p:sldId id="286" r:id="rId15"/>
    <p:sldId id="279" r:id="rId16"/>
    <p:sldId id="287" r:id="rId17"/>
    <p:sldId id="288" r:id="rId18"/>
    <p:sldId id="262"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85" autoAdjust="0"/>
    <p:restoredTop sz="94660"/>
  </p:normalViewPr>
  <p:slideViewPr>
    <p:cSldViewPr snapToGrid="0" showGuides="1">
      <p:cViewPr varScale="1">
        <p:scale>
          <a:sx n="86" d="100"/>
          <a:sy n="86" d="100"/>
        </p:scale>
        <p:origin x="62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1"/>
          <c:order val="0"/>
          <c:tx>
            <c:strRef>
              <c:f>Sheet1!$C$1</c:f>
              <c:strCache>
                <c:ptCount val="1"/>
                <c:pt idx="0">
                  <c:v>Text 2</c:v>
                </c:pt>
              </c:strCache>
            </c:strRef>
          </c:tx>
          <c:spPr>
            <a:solidFill>
              <a:schemeClr val="tx1">
                <a:lumMod val="50000"/>
                <a:lumOff val="50000"/>
                <a:alpha val="10000"/>
              </a:schemeClr>
            </a:solidFill>
            <a:ln>
              <a:noFill/>
            </a:ln>
            <a:effectLst/>
          </c:spPr>
          <c:invertIfNegative val="0"/>
          <c:dPt>
            <c:idx val="0"/>
            <c:invertIfNegative val="0"/>
            <c:bubble3D val="0"/>
            <c:spPr>
              <a:solidFill>
                <a:schemeClr val="bg1"/>
              </a:solidFill>
              <a:ln>
                <a:noFill/>
              </a:ln>
              <a:effectLst/>
            </c:spPr>
            <c:extLst>
              <c:ext xmlns:c16="http://schemas.microsoft.com/office/drawing/2014/chart" uri="{C3380CC4-5D6E-409C-BE32-E72D297353CC}">
                <c16:uniqueId val="{00000002-FA04-4A24-93A7-C520683D7C4E}"/>
              </c:ext>
            </c:extLst>
          </c:dPt>
          <c:cat>
            <c:strRef>
              <c:f>Sheet1!$A$2</c:f>
              <c:strCache>
                <c:ptCount val="1"/>
                <c:pt idx="0">
                  <c:v>Text here</c:v>
                </c:pt>
              </c:strCache>
            </c:strRef>
          </c:cat>
          <c:val>
            <c:numRef>
              <c:f>Sheet1!$C$2</c:f>
              <c:numCache>
                <c:formatCode>General</c:formatCode>
                <c:ptCount val="1"/>
                <c:pt idx="0">
                  <c:v>30</c:v>
                </c:pt>
              </c:numCache>
            </c:numRef>
          </c:val>
          <c:extLst>
            <c:ext xmlns:c16="http://schemas.microsoft.com/office/drawing/2014/chart" uri="{C3380CC4-5D6E-409C-BE32-E72D297353CC}">
              <c16:uniqueId val="{00000003-FA04-4A24-93A7-C520683D7C4E}"/>
            </c:ext>
          </c:extLst>
        </c:ser>
        <c:dLbls>
          <c:showLegendKey val="0"/>
          <c:showVal val="0"/>
          <c:showCatName val="0"/>
          <c:showSerName val="0"/>
          <c:showPercent val="0"/>
          <c:showBubbleSize val="0"/>
        </c:dLbls>
        <c:gapWidth val="150"/>
        <c:overlap val="100"/>
        <c:axId val="754146024"/>
        <c:axId val="754149160"/>
      </c:barChart>
      <c:catAx>
        <c:axId val="754146024"/>
        <c:scaling>
          <c:orientation val="minMax"/>
        </c:scaling>
        <c:delete val="1"/>
        <c:axPos val="l"/>
        <c:numFmt formatCode="General" sourceLinked="1"/>
        <c:majorTickMark val="none"/>
        <c:minorTickMark val="none"/>
        <c:tickLblPos val="nextTo"/>
        <c:crossAx val="754149160"/>
        <c:crosses val="autoZero"/>
        <c:auto val="1"/>
        <c:lblAlgn val="ctr"/>
        <c:lblOffset val="100"/>
        <c:noMultiLvlLbl val="0"/>
      </c:catAx>
      <c:valAx>
        <c:axId val="754149160"/>
        <c:scaling>
          <c:orientation val="minMax"/>
        </c:scaling>
        <c:delete val="1"/>
        <c:axPos val="b"/>
        <c:numFmt formatCode="0%" sourceLinked="1"/>
        <c:majorTickMark val="none"/>
        <c:minorTickMark val="none"/>
        <c:tickLblPos val="nextTo"/>
        <c:crossAx val="7541460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1"/>
          <c:order val="0"/>
          <c:tx>
            <c:strRef>
              <c:f>Sheet1!$C$1</c:f>
              <c:strCache>
                <c:ptCount val="1"/>
                <c:pt idx="0">
                  <c:v>Text 2</c:v>
                </c:pt>
              </c:strCache>
            </c:strRef>
          </c:tx>
          <c:spPr>
            <a:solidFill>
              <a:schemeClr val="tx1">
                <a:lumMod val="50000"/>
                <a:lumOff val="50000"/>
                <a:alpha val="10000"/>
              </a:schemeClr>
            </a:solidFill>
            <a:ln>
              <a:noFill/>
            </a:ln>
            <a:effectLst/>
          </c:spPr>
          <c:invertIfNegative val="0"/>
          <c:dPt>
            <c:idx val="0"/>
            <c:invertIfNegative val="0"/>
            <c:bubble3D val="0"/>
            <c:spPr>
              <a:solidFill>
                <a:schemeClr val="bg1"/>
              </a:solidFill>
              <a:ln>
                <a:noFill/>
              </a:ln>
              <a:effectLst/>
            </c:spPr>
            <c:extLst>
              <c:ext xmlns:c16="http://schemas.microsoft.com/office/drawing/2014/chart" uri="{C3380CC4-5D6E-409C-BE32-E72D297353CC}">
                <c16:uniqueId val="{00000002-E2A9-465C-8C9D-1C701BE3D993}"/>
              </c:ext>
            </c:extLst>
          </c:dPt>
          <c:cat>
            <c:strRef>
              <c:f>Sheet1!$A$2</c:f>
              <c:strCache>
                <c:ptCount val="1"/>
                <c:pt idx="0">
                  <c:v>Text here</c:v>
                </c:pt>
              </c:strCache>
            </c:strRef>
          </c:cat>
          <c:val>
            <c:numRef>
              <c:f>Sheet1!$C$2</c:f>
              <c:numCache>
                <c:formatCode>General</c:formatCode>
                <c:ptCount val="1"/>
                <c:pt idx="0">
                  <c:v>46</c:v>
                </c:pt>
              </c:numCache>
            </c:numRef>
          </c:val>
          <c:extLst>
            <c:ext xmlns:c16="http://schemas.microsoft.com/office/drawing/2014/chart" uri="{C3380CC4-5D6E-409C-BE32-E72D297353CC}">
              <c16:uniqueId val="{00000003-E2A9-465C-8C9D-1C701BE3D993}"/>
            </c:ext>
          </c:extLst>
        </c:ser>
        <c:dLbls>
          <c:showLegendKey val="0"/>
          <c:showVal val="0"/>
          <c:showCatName val="0"/>
          <c:showSerName val="0"/>
          <c:showPercent val="0"/>
          <c:showBubbleSize val="0"/>
        </c:dLbls>
        <c:gapWidth val="150"/>
        <c:overlap val="100"/>
        <c:axId val="755380360"/>
        <c:axId val="755380752"/>
      </c:barChart>
      <c:catAx>
        <c:axId val="755380360"/>
        <c:scaling>
          <c:orientation val="minMax"/>
        </c:scaling>
        <c:delete val="1"/>
        <c:axPos val="l"/>
        <c:numFmt formatCode="General" sourceLinked="1"/>
        <c:majorTickMark val="none"/>
        <c:minorTickMark val="none"/>
        <c:tickLblPos val="nextTo"/>
        <c:crossAx val="755380752"/>
        <c:crosses val="autoZero"/>
        <c:auto val="1"/>
        <c:lblAlgn val="ctr"/>
        <c:lblOffset val="100"/>
        <c:noMultiLvlLbl val="0"/>
      </c:catAx>
      <c:valAx>
        <c:axId val="755380752"/>
        <c:scaling>
          <c:orientation val="minMax"/>
        </c:scaling>
        <c:delete val="1"/>
        <c:axPos val="b"/>
        <c:numFmt formatCode="0%" sourceLinked="1"/>
        <c:majorTickMark val="none"/>
        <c:minorTickMark val="none"/>
        <c:tickLblPos val="nextTo"/>
        <c:crossAx val="7553803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1"/>
          <c:order val="0"/>
          <c:tx>
            <c:strRef>
              <c:f>Sheet1!$C$1</c:f>
              <c:strCache>
                <c:ptCount val="1"/>
                <c:pt idx="0">
                  <c:v>Text 2</c:v>
                </c:pt>
              </c:strCache>
            </c:strRef>
          </c:tx>
          <c:spPr>
            <a:solidFill>
              <a:schemeClr val="tx1">
                <a:lumMod val="50000"/>
                <a:lumOff val="50000"/>
                <a:alpha val="10000"/>
              </a:schemeClr>
            </a:solidFill>
            <a:ln>
              <a:noFill/>
            </a:ln>
            <a:effectLst/>
          </c:spPr>
          <c:invertIfNegative val="0"/>
          <c:dPt>
            <c:idx val="0"/>
            <c:invertIfNegative val="0"/>
            <c:bubble3D val="0"/>
            <c:spPr>
              <a:solidFill>
                <a:schemeClr val="bg1"/>
              </a:solidFill>
              <a:ln>
                <a:noFill/>
              </a:ln>
              <a:effectLst/>
            </c:spPr>
            <c:extLst>
              <c:ext xmlns:c16="http://schemas.microsoft.com/office/drawing/2014/chart" uri="{C3380CC4-5D6E-409C-BE32-E72D297353CC}">
                <c16:uniqueId val="{00000002-E2A9-465C-8C9D-1C701BE3D993}"/>
              </c:ext>
            </c:extLst>
          </c:dPt>
          <c:cat>
            <c:strRef>
              <c:f>Sheet1!$A$2</c:f>
              <c:strCache>
                <c:ptCount val="1"/>
                <c:pt idx="0">
                  <c:v>Text here</c:v>
                </c:pt>
              </c:strCache>
            </c:strRef>
          </c:cat>
          <c:val>
            <c:numRef>
              <c:f>Sheet1!$C$2</c:f>
              <c:numCache>
                <c:formatCode>General</c:formatCode>
                <c:ptCount val="1"/>
                <c:pt idx="0">
                  <c:v>46</c:v>
                </c:pt>
              </c:numCache>
            </c:numRef>
          </c:val>
          <c:extLst>
            <c:ext xmlns:c16="http://schemas.microsoft.com/office/drawing/2014/chart" uri="{C3380CC4-5D6E-409C-BE32-E72D297353CC}">
              <c16:uniqueId val="{00000003-E2A9-465C-8C9D-1C701BE3D993}"/>
            </c:ext>
          </c:extLst>
        </c:ser>
        <c:dLbls>
          <c:showLegendKey val="0"/>
          <c:showVal val="0"/>
          <c:showCatName val="0"/>
          <c:showSerName val="0"/>
          <c:showPercent val="0"/>
          <c:showBubbleSize val="0"/>
        </c:dLbls>
        <c:gapWidth val="150"/>
        <c:overlap val="100"/>
        <c:axId val="755380360"/>
        <c:axId val="755380752"/>
      </c:barChart>
      <c:catAx>
        <c:axId val="755380360"/>
        <c:scaling>
          <c:orientation val="minMax"/>
        </c:scaling>
        <c:delete val="1"/>
        <c:axPos val="l"/>
        <c:numFmt formatCode="General" sourceLinked="1"/>
        <c:majorTickMark val="none"/>
        <c:minorTickMark val="none"/>
        <c:tickLblPos val="nextTo"/>
        <c:crossAx val="755380752"/>
        <c:crosses val="autoZero"/>
        <c:auto val="1"/>
        <c:lblAlgn val="ctr"/>
        <c:lblOffset val="100"/>
        <c:noMultiLvlLbl val="0"/>
      </c:catAx>
      <c:valAx>
        <c:axId val="755380752"/>
        <c:scaling>
          <c:orientation val="minMax"/>
        </c:scaling>
        <c:delete val="1"/>
        <c:axPos val="b"/>
        <c:numFmt formatCode="0%" sourceLinked="1"/>
        <c:majorTickMark val="none"/>
        <c:minorTickMark val="none"/>
        <c:tickLblPos val="nextTo"/>
        <c:crossAx val="7553803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1"/>
          <c:order val="0"/>
          <c:tx>
            <c:strRef>
              <c:f>Sheet1!$C$1</c:f>
              <c:strCache>
                <c:ptCount val="1"/>
                <c:pt idx="0">
                  <c:v>Text 2</c:v>
                </c:pt>
              </c:strCache>
            </c:strRef>
          </c:tx>
          <c:spPr>
            <a:solidFill>
              <a:schemeClr val="tx1">
                <a:lumMod val="50000"/>
                <a:lumOff val="50000"/>
                <a:alpha val="10000"/>
              </a:schemeClr>
            </a:solidFill>
            <a:ln>
              <a:noFill/>
            </a:ln>
            <a:effectLst/>
          </c:spPr>
          <c:invertIfNegative val="0"/>
          <c:dPt>
            <c:idx val="0"/>
            <c:invertIfNegative val="0"/>
            <c:bubble3D val="0"/>
            <c:spPr>
              <a:solidFill>
                <a:schemeClr val="bg1"/>
              </a:solidFill>
              <a:ln>
                <a:noFill/>
              </a:ln>
              <a:effectLst/>
            </c:spPr>
            <c:extLst>
              <c:ext xmlns:c16="http://schemas.microsoft.com/office/drawing/2014/chart" uri="{C3380CC4-5D6E-409C-BE32-E72D297353CC}">
                <c16:uniqueId val="{00000002-FA04-4A24-93A7-C520683D7C4E}"/>
              </c:ext>
            </c:extLst>
          </c:dPt>
          <c:cat>
            <c:strRef>
              <c:f>Sheet1!$A$2</c:f>
              <c:strCache>
                <c:ptCount val="1"/>
                <c:pt idx="0">
                  <c:v>Text here</c:v>
                </c:pt>
              </c:strCache>
            </c:strRef>
          </c:cat>
          <c:val>
            <c:numRef>
              <c:f>Sheet1!$C$2</c:f>
              <c:numCache>
                <c:formatCode>General</c:formatCode>
                <c:ptCount val="1"/>
                <c:pt idx="0">
                  <c:v>30</c:v>
                </c:pt>
              </c:numCache>
            </c:numRef>
          </c:val>
          <c:extLst>
            <c:ext xmlns:c16="http://schemas.microsoft.com/office/drawing/2014/chart" uri="{C3380CC4-5D6E-409C-BE32-E72D297353CC}">
              <c16:uniqueId val="{00000003-FA04-4A24-93A7-C520683D7C4E}"/>
            </c:ext>
          </c:extLst>
        </c:ser>
        <c:dLbls>
          <c:showLegendKey val="0"/>
          <c:showVal val="0"/>
          <c:showCatName val="0"/>
          <c:showSerName val="0"/>
          <c:showPercent val="0"/>
          <c:showBubbleSize val="0"/>
        </c:dLbls>
        <c:gapWidth val="150"/>
        <c:overlap val="100"/>
        <c:axId val="754146024"/>
        <c:axId val="754149160"/>
      </c:barChart>
      <c:catAx>
        <c:axId val="754146024"/>
        <c:scaling>
          <c:orientation val="minMax"/>
        </c:scaling>
        <c:delete val="1"/>
        <c:axPos val="l"/>
        <c:numFmt formatCode="General" sourceLinked="1"/>
        <c:majorTickMark val="none"/>
        <c:minorTickMark val="none"/>
        <c:tickLblPos val="nextTo"/>
        <c:crossAx val="754149160"/>
        <c:crosses val="autoZero"/>
        <c:auto val="1"/>
        <c:lblAlgn val="ctr"/>
        <c:lblOffset val="100"/>
        <c:noMultiLvlLbl val="0"/>
      </c:catAx>
      <c:valAx>
        <c:axId val="754149160"/>
        <c:scaling>
          <c:orientation val="minMax"/>
        </c:scaling>
        <c:delete val="1"/>
        <c:axPos val="b"/>
        <c:numFmt formatCode="0%" sourceLinked="1"/>
        <c:majorTickMark val="none"/>
        <c:minorTickMark val="none"/>
        <c:tickLblPos val="nextTo"/>
        <c:crossAx val="7541460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1"/>
          <c:order val="0"/>
          <c:tx>
            <c:strRef>
              <c:f>Sheet1!$C$1</c:f>
              <c:strCache>
                <c:ptCount val="1"/>
                <c:pt idx="0">
                  <c:v>Text 2</c:v>
                </c:pt>
              </c:strCache>
            </c:strRef>
          </c:tx>
          <c:spPr>
            <a:solidFill>
              <a:schemeClr val="tx1">
                <a:lumMod val="50000"/>
                <a:lumOff val="50000"/>
                <a:alpha val="10000"/>
              </a:schemeClr>
            </a:solidFill>
            <a:ln>
              <a:noFill/>
            </a:ln>
            <a:effectLst/>
          </c:spPr>
          <c:invertIfNegative val="0"/>
          <c:dPt>
            <c:idx val="0"/>
            <c:invertIfNegative val="0"/>
            <c:bubble3D val="0"/>
            <c:spPr>
              <a:solidFill>
                <a:schemeClr val="bg1"/>
              </a:solidFill>
              <a:ln>
                <a:noFill/>
              </a:ln>
              <a:effectLst/>
            </c:spPr>
            <c:extLst>
              <c:ext xmlns:c16="http://schemas.microsoft.com/office/drawing/2014/chart" uri="{C3380CC4-5D6E-409C-BE32-E72D297353CC}">
                <c16:uniqueId val="{00000002-E2A9-465C-8C9D-1C701BE3D993}"/>
              </c:ext>
            </c:extLst>
          </c:dPt>
          <c:cat>
            <c:strRef>
              <c:f>Sheet1!$A$2</c:f>
              <c:strCache>
                <c:ptCount val="1"/>
                <c:pt idx="0">
                  <c:v>Text here</c:v>
                </c:pt>
              </c:strCache>
            </c:strRef>
          </c:cat>
          <c:val>
            <c:numRef>
              <c:f>Sheet1!$C$2</c:f>
              <c:numCache>
                <c:formatCode>General</c:formatCode>
                <c:ptCount val="1"/>
                <c:pt idx="0">
                  <c:v>46</c:v>
                </c:pt>
              </c:numCache>
            </c:numRef>
          </c:val>
          <c:extLst>
            <c:ext xmlns:c16="http://schemas.microsoft.com/office/drawing/2014/chart" uri="{C3380CC4-5D6E-409C-BE32-E72D297353CC}">
              <c16:uniqueId val="{00000003-E2A9-465C-8C9D-1C701BE3D993}"/>
            </c:ext>
          </c:extLst>
        </c:ser>
        <c:dLbls>
          <c:showLegendKey val="0"/>
          <c:showVal val="0"/>
          <c:showCatName val="0"/>
          <c:showSerName val="0"/>
          <c:showPercent val="0"/>
          <c:showBubbleSize val="0"/>
        </c:dLbls>
        <c:gapWidth val="150"/>
        <c:overlap val="100"/>
        <c:axId val="755380360"/>
        <c:axId val="755380752"/>
      </c:barChart>
      <c:catAx>
        <c:axId val="755380360"/>
        <c:scaling>
          <c:orientation val="minMax"/>
        </c:scaling>
        <c:delete val="1"/>
        <c:axPos val="l"/>
        <c:numFmt formatCode="General" sourceLinked="1"/>
        <c:majorTickMark val="none"/>
        <c:minorTickMark val="none"/>
        <c:tickLblPos val="nextTo"/>
        <c:crossAx val="755380752"/>
        <c:crosses val="autoZero"/>
        <c:auto val="1"/>
        <c:lblAlgn val="ctr"/>
        <c:lblOffset val="100"/>
        <c:noMultiLvlLbl val="0"/>
      </c:catAx>
      <c:valAx>
        <c:axId val="755380752"/>
        <c:scaling>
          <c:orientation val="minMax"/>
        </c:scaling>
        <c:delete val="1"/>
        <c:axPos val="b"/>
        <c:numFmt formatCode="0%" sourceLinked="1"/>
        <c:majorTickMark val="none"/>
        <c:minorTickMark val="none"/>
        <c:tickLblPos val="nextTo"/>
        <c:crossAx val="7553803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1"/>
          <c:order val="0"/>
          <c:tx>
            <c:strRef>
              <c:f>Sheet1!$C$1</c:f>
              <c:strCache>
                <c:ptCount val="1"/>
                <c:pt idx="0">
                  <c:v>Text 2</c:v>
                </c:pt>
              </c:strCache>
            </c:strRef>
          </c:tx>
          <c:spPr>
            <a:solidFill>
              <a:schemeClr val="tx1">
                <a:lumMod val="50000"/>
                <a:lumOff val="50000"/>
                <a:alpha val="10000"/>
              </a:schemeClr>
            </a:solidFill>
            <a:ln>
              <a:noFill/>
            </a:ln>
            <a:effectLst/>
          </c:spPr>
          <c:invertIfNegative val="0"/>
          <c:dPt>
            <c:idx val="0"/>
            <c:invertIfNegative val="0"/>
            <c:bubble3D val="0"/>
            <c:spPr>
              <a:solidFill>
                <a:schemeClr val="bg1"/>
              </a:solidFill>
              <a:ln>
                <a:noFill/>
              </a:ln>
              <a:effectLst/>
            </c:spPr>
            <c:extLst>
              <c:ext xmlns:c16="http://schemas.microsoft.com/office/drawing/2014/chart" uri="{C3380CC4-5D6E-409C-BE32-E72D297353CC}">
                <c16:uniqueId val="{00000002-FA04-4A24-93A7-C520683D7C4E}"/>
              </c:ext>
            </c:extLst>
          </c:dPt>
          <c:cat>
            <c:strRef>
              <c:f>Sheet1!$A$2</c:f>
              <c:strCache>
                <c:ptCount val="1"/>
                <c:pt idx="0">
                  <c:v>Text here</c:v>
                </c:pt>
              </c:strCache>
            </c:strRef>
          </c:cat>
          <c:val>
            <c:numRef>
              <c:f>Sheet1!$C$2</c:f>
              <c:numCache>
                <c:formatCode>General</c:formatCode>
                <c:ptCount val="1"/>
                <c:pt idx="0">
                  <c:v>30</c:v>
                </c:pt>
              </c:numCache>
            </c:numRef>
          </c:val>
          <c:extLst>
            <c:ext xmlns:c16="http://schemas.microsoft.com/office/drawing/2014/chart" uri="{C3380CC4-5D6E-409C-BE32-E72D297353CC}">
              <c16:uniqueId val="{00000003-FA04-4A24-93A7-C520683D7C4E}"/>
            </c:ext>
          </c:extLst>
        </c:ser>
        <c:dLbls>
          <c:showLegendKey val="0"/>
          <c:showVal val="0"/>
          <c:showCatName val="0"/>
          <c:showSerName val="0"/>
          <c:showPercent val="0"/>
          <c:showBubbleSize val="0"/>
        </c:dLbls>
        <c:gapWidth val="150"/>
        <c:overlap val="100"/>
        <c:axId val="754146024"/>
        <c:axId val="754149160"/>
      </c:barChart>
      <c:catAx>
        <c:axId val="754146024"/>
        <c:scaling>
          <c:orientation val="minMax"/>
        </c:scaling>
        <c:delete val="1"/>
        <c:axPos val="l"/>
        <c:numFmt formatCode="General" sourceLinked="1"/>
        <c:majorTickMark val="none"/>
        <c:minorTickMark val="none"/>
        <c:tickLblPos val="nextTo"/>
        <c:crossAx val="754149160"/>
        <c:crosses val="autoZero"/>
        <c:auto val="1"/>
        <c:lblAlgn val="ctr"/>
        <c:lblOffset val="100"/>
        <c:noMultiLvlLbl val="0"/>
      </c:catAx>
      <c:valAx>
        <c:axId val="754149160"/>
        <c:scaling>
          <c:orientation val="minMax"/>
        </c:scaling>
        <c:delete val="1"/>
        <c:axPos val="b"/>
        <c:numFmt formatCode="0%" sourceLinked="1"/>
        <c:majorTickMark val="none"/>
        <c:minorTickMark val="none"/>
        <c:tickLblPos val="nextTo"/>
        <c:crossAx val="7541460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1"/>
          <c:order val="0"/>
          <c:tx>
            <c:strRef>
              <c:f>Sheet1!$C$1</c:f>
              <c:strCache>
                <c:ptCount val="1"/>
                <c:pt idx="0">
                  <c:v>Text 2</c:v>
                </c:pt>
              </c:strCache>
            </c:strRef>
          </c:tx>
          <c:spPr>
            <a:solidFill>
              <a:schemeClr val="tx1">
                <a:lumMod val="50000"/>
                <a:lumOff val="50000"/>
                <a:alpha val="10000"/>
              </a:schemeClr>
            </a:solidFill>
            <a:ln>
              <a:noFill/>
            </a:ln>
            <a:effectLst/>
          </c:spPr>
          <c:invertIfNegative val="0"/>
          <c:dPt>
            <c:idx val="0"/>
            <c:invertIfNegative val="0"/>
            <c:bubble3D val="0"/>
            <c:spPr>
              <a:solidFill>
                <a:schemeClr val="bg1"/>
              </a:solidFill>
              <a:ln>
                <a:noFill/>
              </a:ln>
              <a:effectLst/>
            </c:spPr>
            <c:extLst>
              <c:ext xmlns:c16="http://schemas.microsoft.com/office/drawing/2014/chart" uri="{C3380CC4-5D6E-409C-BE32-E72D297353CC}">
                <c16:uniqueId val="{00000002-E2A9-465C-8C9D-1C701BE3D993}"/>
              </c:ext>
            </c:extLst>
          </c:dPt>
          <c:cat>
            <c:strRef>
              <c:f>Sheet1!$A$2</c:f>
              <c:strCache>
                <c:ptCount val="1"/>
                <c:pt idx="0">
                  <c:v>Text here</c:v>
                </c:pt>
              </c:strCache>
            </c:strRef>
          </c:cat>
          <c:val>
            <c:numRef>
              <c:f>Sheet1!$C$2</c:f>
              <c:numCache>
                <c:formatCode>General</c:formatCode>
                <c:ptCount val="1"/>
                <c:pt idx="0">
                  <c:v>46</c:v>
                </c:pt>
              </c:numCache>
            </c:numRef>
          </c:val>
          <c:extLst>
            <c:ext xmlns:c16="http://schemas.microsoft.com/office/drawing/2014/chart" uri="{C3380CC4-5D6E-409C-BE32-E72D297353CC}">
              <c16:uniqueId val="{00000003-E2A9-465C-8C9D-1C701BE3D993}"/>
            </c:ext>
          </c:extLst>
        </c:ser>
        <c:dLbls>
          <c:showLegendKey val="0"/>
          <c:showVal val="0"/>
          <c:showCatName val="0"/>
          <c:showSerName val="0"/>
          <c:showPercent val="0"/>
          <c:showBubbleSize val="0"/>
        </c:dLbls>
        <c:gapWidth val="150"/>
        <c:overlap val="100"/>
        <c:axId val="755380360"/>
        <c:axId val="755380752"/>
      </c:barChart>
      <c:catAx>
        <c:axId val="755380360"/>
        <c:scaling>
          <c:orientation val="minMax"/>
        </c:scaling>
        <c:delete val="1"/>
        <c:axPos val="l"/>
        <c:numFmt formatCode="General" sourceLinked="1"/>
        <c:majorTickMark val="none"/>
        <c:minorTickMark val="none"/>
        <c:tickLblPos val="nextTo"/>
        <c:crossAx val="755380752"/>
        <c:crosses val="autoZero"/>
        <c:auto val="1"/>
        <c:lblAlgn val="ctr"/>
        <c:lblOffset val="100"/>
        <c:noMultiLvlLbl val="0"/>
      </c:catAx>
      <c:valAx>
        <c:axId val="755380752"/>
        <c:scaling>
          <c:orientation val="minMax"/>
        </c:scaling>
        <c:delete val="1"/>
        <c:axPos val="b"/>
        <c:numFmt formatCode="0%" sourceLinked="1"/>
        <c:majorTickMark val="none"/>
        <c:minorTickMark val="none"/>
        <c:tickLblPos val="nextTo"/>
        <c:crossAx val="7553803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1"/>
          <c:order val="0"/>
          <c:tx>
            <c:strRef>
              <c:f>Sheet1!$C$1</c:f>
              <c:strCache>
                <c:ptCount val="1"/>
                <c:pt idx="0">
                  <c:v>Text 2</c:v>
                </c:pt>
              </c:strCache>
            </c:strRef>
          </c:tx>
          <c:spPr>
            <a:solidFill>
              <a:schemeClr val="tx1">
                <a:lumMod val="50000"/>
                <a:lumOff val="50000"/>
                <a:alpha val="10000"/>
              </a:schemeClr>
            </a:solidFill>
            <a:ln>
              <a:noFill/>
            </a:ln>
            <a:effectLst/>
          </c:spPr>
          <c:invertIfNegative val="0"/>
          <c:dPt>
            <c:idx val="0"/>
            <c:invertIfNegative val="0"/>
            <c:bubble3D val="0"/>
            <c:spPr>
              <a:solidFill>
                <a:schemeClr val="bg1"/>
              </a:solidFill>
              <a:ln>
                <a:noFill/>
              </a:ln>
              <a:effectLst/>
            </c:spPr>
            <c:extLst>
              <c:ext xmlns:c16="http://schemas.microsoft.com/office/drawing/2014/chart" uri="{C3380CC4-5D6E-409C-BE32-E72D297353CC}">
                <c16:uniqueId val="{00000002-FA04-4A24-93A7-C520683D7C4E}"/>
              </c:ext>
            </c:extLst>
          </c:dPt>
          <c:cat>
            <c:strRef>
              <c:f>Sheet1!$A$2</c:f>
              <c:strCache>
                <c:ptCount val="1"/>
                <c:pt idx="0">
                  <c:v>Text here</c:v>
                </c:pt>
              </c:strCache>
            </c:strRef>
          </c:cat>
          <c:val>
            <c:numRef>
              <c:f>Sheet1!$C$2</c:f>
              <c:numCache>
                <c:formatCode>General</c:formatCode>
                <c:ptCount val="1"/>
                <c:pt idx="0">
                  <c:v>30</c:v>
                </c:pt>
              </c:numCache>
            </c:numRef>
          </c:val>
          <c:extLst>
            <c:ext xmlns:c16="http://schemas.microsoft.com/office/drawing/2014/chart" uri="{C3380CC4-5D6E-409C-BE32-E72D297353CC}">
              <c16:uniqueId val="{00000003-FA04-4A24-93A7-C520683D7C4E}"/>
            </c:ext>
          </c:extLst>
        </c:ser>
        <c:dLbls>
          <c:showLegendKey val="0"/>
          <c:showVal val="0"/>
          <c:showCatName val="0"/>
          <c:showSerName val="0"/>
          <c:showPercent val="0"/>
          <c:showBubbleSize val="0"/>
        </c:dLbls>
        <c:gapWidth val="150"/>
        <c:overlap val="100"/>
        <c:axId val="754146024"/>
        <c:axId val="754149160"/>
      </c:barChart>
      <c:catAx>
        <c:axId val="754146024"/>
        <c:scaling>
          <c:orientation val="minMax"/>
        </c:scaling>
        <c:delete val="1"/>
        <c:axPos val="l"/>
        <c:numFmt formatCode="General" sourceLinked="1"/>
        <c:majorTickMark val="none"/>
        <c:minorTickMark val="none"/>
        <c:tickLblPos val="nextTo"/>
        <c:crossAx val="754149160"/>
        <c:crosses val="autoZero"/>
        <c:auto val="1"/>
        <c:lblAlgn val="ctr"/>
        <c:lblOffset val="100"/>
        <c:noMultiLvlLbl val="0"/>
      </c:catAx>
      <c:valAx>
        <c:axId val="754149160"/>
        <c:scaling>
          <c:orientation val="minMax"/>
        </c:scaling>
        <c:delete val="1"/>
        <c:axPos val="b"/>
        <c:numFmt formatCode="0%" sourceLinked="1"/>
        <c:majorTickMark val="none"/>
        <c:minorTickMark val="none"/>
        <c:tickLblPos val="nextTo"/>
        <c:crossAx val="7541460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1"/>
          <c:order val="0"/>
          <c:tx>
            <c:strRef>
              <c:f>Sheet1!$C$1</c:f>
              <c:strCache>
                <c:ptCount val="1"/>
                <c:pt idx="0">
                  <c:v>Text 2</c:v>
                </c:pt>
              </c:strCache>
            </c:strRef>
          </c:tx>
          <c:spPr>
            <a:solidFill>
              <a:schemeClr val="tx1">
                <a:lumMod val="50000"/>
                <a:lumOff val="50000"/>
                <a:alpha val="10000"/>
              </a:schemeClr>
            </a:solidFill>
            <a:ln>
              <a:noFill/>
            </a:ln>
            <a:effectLst/>
          </c:spPr>
          <c:invertIfNegative val="0"/>
          <c:dPt>
            <c:idx val="0"/>
            <c:invertIfNegative val="0"/>
            <c:bubble3D val="0"/>
            <c:spPr>
              <a:solidFill>
                <a:schemeClr val="bg1"/>
              </a:solidFill>
              <a:ln>
                <a:noFill/>
              </a:ln>
              <a:effectLst/>
            </c:spPr>
            <c:extLst>
              <c:ext xmlns:c16="http://schemas.microsoft.com/office/drawing/2014/chart" uri="{C3380CC4-5D6E-409C-BE32-E72D297353CC}">
                <c16:uniqueId val="{00000002-E2A9-465C-8C9D-1C701BE3D993}"/>
              </c:ext>
            </c:extLst>
          </c:dPt>
          <c:cat>
            <c:strRef>
              <c:f>Sheet1!$A$2</c:f>
              <c:strCache>
                <c:ptCount val="1"/>
                <c:pt idx="0">
                  <c:v>Text here</c:v>
                </c:pt>
              </c:strCache>
            </c:strRef>
          </c:cat>
          <c:val>
            <c:numRef>
              <c:f>Sheet1!$C$2</c:f>
              <c:numCache>
                <c:formatCode>General</c:formatCode>
                <c:ptCount val="1"/>
                <c:pt idx="0">
                  <c:v>46</c:v>
                </c:pt>
              </c:numCache>
            </c:numRef>
          </c:val>
          <c:extLst>
            <c:ext xmlns:c16="http://schemas.microsoft.com/office/drawing/2014/chart" uri="{C3380CC4-5D6E-409C-BE32-E72D297353CC}">
              <c16:uniqueId val="{00000003-E2A9-465C-8C9D-1C701BE3D993}"/>
            </c:ext>
          </c:extLst>
        </c:ser>
        <c:dLbls>
          <c:showLegendKey val="0"/>
          <c:showVal val="0"/>
          <c:showCatName val="0"/>
          <c:showSerName val="0"/>
          <c:showPercent val="0"/>
          <c:showBubbleSize val="0"/>
        </c:dLbls>
        <c:gapWidth val="150"/>
        <c:overlap val="100"/>
        <c:axId val="755380360"/>
        <c:axId val="755380752"/>
      </c:barChart>
      <c:catAx>
        <c:axId val="755380360"/>
        <c:scaling>
          <c:orientation val="minMax"/>
        </c:scaling>
        <c:delete val="1"/>
        <c:axPos val="l"/>
        <c:numFmt formatCode="General" sourceLinked="1"/>
        <c:majorTickMark val="none"/>
        <c:minorTickMark val="none"/>
        <c:tickLblPos val="nextTo"/>
        <c:crossAx val="755380752"/>
        <c:crosses val="autoZero"/>
        <c:auto val="1"/>
        <c:lblAlgn val="ctr"/>
        <c:lblOffset val="100"/>
        <c:noMultiLvlLbl val="0"/>
      </c:catAx>
      <c:valAx>
        <c:axId val="755380752"/>
        <c:scaling>
          <c:orientation val="minMax"/>
        </c:scaling>
        <c:delete val="1"/>
        <c:axPos val="b"/>
        <c:numFmt formatCode="0%" sourceLinked="1"/>
        <c:majorTickMark val="none"/>
        <c:minorTickMark val="none"/>
        <c:tickLblPos val="nextTo"/>
        <c:crossAx val="7553803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1"/>
          <c:order val="0"/>
          <c:tx>
            <c:strRef>
              <c:f>Sheet1!$C$1</c:f>
              <c:strCache>
                <c:ptCount val="1"/>
                <c:pt idx="0">
                  <c:v>Text 2</c:v>
                </c:pt>
              </c:strCache>
            </c:strRef>
          </c:tx>
          <c:spPr>
            <a:solidFill>
              <a:schemeClr val="tx1">
                <a:lumMod val="50000"/>
                <a:lumOff val="50000"/>
                <a:alpha val="10000"/>
              </a:schemeClr>
            </a:solidFill>
            <a:ln>
              <a:noFill/>
            </a:ln>
            <a:effectLst/>
          </c:spPr>
          <c:invertIfNegative val="0"/>
          <c:dPt>
            <c:idx val="0"/>
            <c:invertIfNegative val="0"/>
            <c:bubble3D val="0"/>
            <c:spPr>
              <a:solidFill>
                <a:schemeClr val="bg1"/>
              </a:solidFill>
              <a:ln>
                <a:noFill/>
              </a:ln>
              <a:effectLst/>
            </c:spPr>
            <c:extLst>
              <c:ext xmlns:c16="http://schemas.microsoft.com/office/drawing/2014/chart" uri="{C3380CC4-5D6E-409C-BE32-E72D297353CC}">
                <c16:uniqueId val="{00000002-FA04-4A24-93A7-C520683D7C4E}"/>
              </c:ext>
            </c:extLst>
          </c:dPt>
          <c:cat>
            <c:strRef>
              <c:f>Sheet1!$A$2</c:f>
              <c:strCache>
                <c:ptCount val="1"/>
                <c:pt idx="0">
                  <c:v>Text here</c:v>
                </c:pt>
              </c:strCache>
            </c:strRef>
          </c:cat>
          <c:val>
            <c:numRef>
              <c:f>Sheet1!$C$2</c:f>
              <c:numCache>
                <c:formatCode>General</c:formatCode>
                <c:ptCount val="1"/>
                <c:pt idx="0">
                  <c:v>30</c:v>
                </c:pt>
              </c:numCache>
            </c:numRef>
          </c:val>
          <c:extLst>
            <c:ext xmlns:c16="http://schemas.microsoft.com/office/drawing/2014/chart" uri="{C3380CC4-5D6E-409C-BE32-E72D297353CC}">
              <c16:uniqueId val="{00000003-FA04-4A24-93A7-C520683D7C4E}"/>
            </c:ext>
          </c:extLst>
        </c:ser>
        <c:dLbls>
          <c:showLegendKey val="0"/>
          <c:showVal val="0"/>
          <c:showCatName val="0"/>
          <c:showSerName val="0"/>
          <c:showPercent val="0"/>
          <c:showBubbleSize val="0"/>
        </c:dLbls>
        <c:gapWidth val="150"/>
        <c:overlap val="100"/>
        <c:axId val="754146024"/>
        <c:axId val="754149160"/>
      </c:barChart>
      <c:catAx>
        <c:axId val="754146024"/>
        <c:scaling>
          <c:orientation val="minMax"/>
        </c:scaling>
        <c:delete val="1"/>
        <c:axPos val="l"/>
        <c:numFmt formatCode="General" sourceLinked="1"/>
        <c:majorTickMark val="none"/>
        <c:minorTickMark val="none"/>
        <c:tickLblPos val="nextTo"/>
        <c:crossAx val="754149160"/>
        <c:crosses val="autoZero"/>
        <c:auto val="1"/>
        <c:lblAlgn val="ctr"/>
        <c:lblOffset val="100"/>
        <c:noMultiLvlLbl val="0"/>
      </c:catAx>
      <c:valAx>
        <c:axId val="754149160"/>
        <c:scaling>
          <c:orientation val="minMax"/>
        </c:scaling>
        <c:delete val="1"/>
        <c:axPos val="b"/>
        <c:numFmt formatCode="0%" sourceLinked="1"/>
        <c:majorTickMark val="none"/>
        <c:minorTickMark val="none"/>
        <c:tickLblPos val="nextTo"/>
        <c:crossAx val="7541460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2A3D24-6083-4546-8C6D-DEE86BAAAE49}" type="datetimeFigureOut">
              <a:rPr lang="zh-CN" altLang="en-US" smtClean="0"/>
              <a:t>2022/12/30</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D8765-8EF3-408C-9341-152904E414ED}" type="slidenum">
              <a:rPr lang="zh-CN" altLang="en-US" smtClean="0"/>
              <a:t>‹#›</a:t>
            </a:fld>
            <a:endParaRPr lang="zh-CN" altLang="en-US"/>
          </a:p>
        </p:txBody>
      </p:sp>
    </p:spTree>
    <p:extLst>
      <p:ext uri="{BB962C8B-B14F-4D97-AF65-F5344CB8AC3E}">
        <p14:creationId xmlns:p14="http://schemas.microsoft.com/office/powerpoint/2010/main" val="1898542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EDE44138-696C-EBDD-3B6A-1DF85F03004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876"/>
            <a:ext cx="12255082" cy="6907876"/>
          </a:xfrm>
          <a:prstGeom prst="rect">
            <a:avLst/>
          </a:prstGeom>
        </p:spPr>
      </p:pic>
      <p:sp>
        <p:nvSpPr>
          <p:cNvPr id="2" name="标题 1">
            <a:extLst>
              <a:ext uri="{FF2B5EF4-FFF2-40B4-BE49-F238E27FC236}">
                <a16:creationId xmlns:a16="http://schemas.microsoft.com/office/drawing/2014/main" id="{E545B57F-7D9D-4AD8-9FE4-E5267D65BB87}"/>
              </a:ext>
            </a:extLst>
          </p:cNvPr>
          <p:cNvSpPr>
            <a:spLocks noGrp="1"/>
          </p:cNvSpPr>
          <p:nvPr>
            <p:ph type="ctrTitle" hasCustomPrompt="1"/>
          </p:nvPr>
        </p:nvSpPr>
        <p:spPr>
          <a:xfrm>
            <a:off x="660400" y="2633864"/>
            <a:ext cx="10858500" cy="1535775"/>
          </a:xfrm>
        </p:spPr>
        <p:txBody>
          <a:bodyPr vert="horz" lIns="91440" tIns="45720" rIns="91440" bIns="45720" rtlCol="0" anchor="b">
            <a:normAutofit/>
          </a:bodyPr>
          <a:lstStyle>
            <a:lvl1pPr algn="ctr">
              <a:defRPr lang="zh-CN" altLang="en-US" sz="4800" b="1" dirty="0">
                <a:solidFill>
                  <a:srgbClr val="080808"/>
                </a:solidFill>
              </a:defRPr>
            </a:lvl1pPr>
          </a:lstStyle>
          <a:p>
            <a:pPr lvl="0" defTabSz="914354"/>
            <a:r>
              <a:rPr lang="en-US" altLang="zh-CN" dirty="0"/>
              <a:t>Click to edit </a:t>
            </a:r>
            <a:br>
              <a:rPr lang="en-US" altLang="zh-CN" dirty="0"/>
            </a:br>
            <a:r>
              <a:rPr lang="en-US" altLang="zh-CN" dirty="0"/>
              <a:t>Master title style</a:t>
            </a:r>
            <a:endParaRPr lang="zh-CN" altLang="en-US" dirty="0"/>
          </a:p>
        </p:txBody>
      </p:sp>
      <p:sp>
        <p:nvSpPr>
          <p:cNvPr id="3" name="副标题 2">
            <a:extLst>
              <a:ext uri="{FF2B5EF4-FFF2-40B4-BE49-F238E27FC236}">
                <a16:creationId xmlns:a16="http://schemas.microsoft.com/office/drawing/2014/main" id="{42DDB65F-C302-4F35-9CCB-12FB82E2590D}"/>
              </a:ext>
            </a:extLst>
          </p:cNvPr>
          <p:cNvSpPr>
            <a:spLocks noGrp="1"/>
          </p:cNvSpPr>
          <p:nvPr>
            <p:ph type="subTitle" idx="1"/>
          </p:nvPr>
        </p:nvSpPr>
        <p:spPr>
          <a:xfrm>
            <a:off x="660400" y="4283450"/>
            <a:ext cx="10858500" cy="535853"/>
          </a:xfrm>
        </p:spPr>
        <p:txBody>
          <a:bodyPr vert="horz" lIns="91440" tIns="45720" rIns="91440" bIns="45720" rtlCol="0" anchor="t">
            <a:normAutofit/>
          </a:bodyPr>
          <a:lstStyle>
            <a:lvl1pPr marL="0" indent="0" algn="ctr">
              <a:spcBef>
                <a:spcPts val="0"/>
              </a:spcBef>
              <a:buNone/>
              <a:defRPr lang="zh-CN" altLang="en-US" sz="1800">
                <a:solidFill>
                  <a:srgbClr val="080808"/>
                </a:solidFill>
              </a:defRPr>
            </a:lvl1pPr>
          </a:lstStyle>
          <a:p>
            <a:pPr marL="228600" lvl="0" indent="-228600" defTabSz="914354"/>
            <a:r>
              <a:rPr lang="en-US" altLang="zh-CN" dirty="0"/>
              <a:t>Click to edit Master subtitle style</a:t>
            </a:r>
            <a:endParaRPr lang="zh-CN" altLang="en-US" dirty="0"/>
          </a:p>
        </p:txBody>
      </p:sp>
      <p:sp>
        <p:nvSpPr>
          <p:cNvPr id="8" name="文本占位符 7">
            <a:extLst>
              <a:ext uri="{FF2B5EF4-FFF2-40B4-BE49-F238E27FC236}">
                <a16:creationId xmlns:a16="http://schemas.microsoft.com/office/drawing/2014/main" id="{44C4A721-803B-47CB-B99E-1D01E8E0169F}"/>
              </a:ext>
            </a:extLst>
          </p:cNvPr>
          <p:cNvSpPr>
            <a:spLocks noGrp="1"/>
          </p:cNvSpPr>
          <p:nvPr>
            <p:ph type="body" sz="quarter" idx="13" hasCustomPrompt="1"/>
          </p:nvPr>
        </p:nvSpPr>
        <p:spPr>
          <a:xfrm>
            <a:off x="6739128" y="5837829"/>
            <a:ext cx="4779772" cy="296271"/>
          </a:xfrm>
        </p:spPr>
        <p:txBody>
          <a:bodyPr vert="horz" lIns="91440" tIns="45720" rIns="91440" bIns="45720" rtlCol="0" anchor="ctr">
            <a:normAutofit/>
          </a:bodyPr>
          <a:lstStyle>
            <a:lvl1pPr marL="0" indent="0" algn="r">
              <a:buNone/>
              <a:defRPr lang="en-US" altLang="zh-CN" sz="1200" b="0" smtClean="0">
                <a:solidFill>
                  <a:srgbClr val="080808"/>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Speaker name and title</a:t>
            </a:r>
          </a:p>
        </p:txBody>
      </p:sp>
      <p:sp>
        <p:nvSpPr>
          <p:cNvPr id="9" name="文本占位符 8">
            <a:extLst>
              <a:ext uri="{FF2B5EF4-FFF2-40B4-BE49-F238E27FC236}">
                <a16:creationId xmlns:a16="http://schemas.microsoft.com/office/drawing/2014/main" id="{CA939A61-406D-45DC-B757-059EFAA05866}"/>
              </a:ext>
            </a:extLst>
          </p:cNvPr>
          <p:cNvSpPr>
            <a:spLocks noGrp="1"/>
          </p:cNvSpPr>
          <p:nvPr>
            <p:ph type="body" sz="quarter" idx="14" hasCustomPrompt="1"/>
          </p:nvPr>
        </p:nvSpPr>
        <p:spPr>
          <a:xfrm>
            <a:off x="660400" y="5837829"/>
            <a:ext cx="4606544" cy="296271"/>
          </a:xfrm>
        </p:spPr>
        <p:txBody>
          <a:bodyPr vert="horz" lIns="91440" tIns="45720" rIns="91440" bIns="45720" rtlCol="0" anchor="ctr">
            <a:normAutofit/>
          </a:bodyPr>
          <a:lstStyle>
            <a:lvl1pPr marL="0" indent="0">
              <a:buNone/>
              <a:defRPr lang="en-US" altLang="zh-CN" sz="1200" b="0" smtClean="0">
                <a:solidFill>
                  <a:srgbClr val="080808"/>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OfficePLUS</a:t>
            </a:r>
            <a:endParaRPr lang="en-US" altLang="en-US" dirty="0"/>
          </a:p>
        </p:txBody>
      </p:sp>
      <p:sp>
        <p:nvSpPr>
          <p:cNvPr id="12" name="文本占位符 11">
            <a:extLst>
              <a:ext uri="{FF2B5EF4-FFF2-40B4-BE49-F238E27FC236}">
                <a16:creationId xmlns:a16="http://schemas.microsoft.com/office/drawing/2014/main" id="{4EF3F9F2-2DBE-4016-9D2B-F5CF4BE8EBCE}"/>
              </a:ext>
            </a:extLst>
          </p:cNvPr>
          <p:cNvSpPr>
            <a:spLocks noGrp="1"/>
          </p:cNvSpPr>
          <p:nvPr>
            <p:ph type="body" sz="quarter" idx="15" hasCustomPrompt="1"/>
          </p:nvPr>
        </p:nvSpPr>
        <p:spPr>
          <a:xfrm>
            <a:off x="660400" y="723900"/>
            <a:ext cx="1039091" cy="296271"/>
          </a:xfrm>
        </p:spPr>
        <p:txBody>
          <a:bodyPr vert="horz" wrap="none" lIns="91440" tIns="45720" rIns="91440" bIns="45720" rtlCol="0" anchor="ctr">
            <a:normAutofit/>
          </a:bodyPr>
          <a:lstStyle>
            <a:lvl1pPr marL="0" indent="0">
              <a:buNone/>
              <a:defRPr lang="en-US" altLang="zh-CN" sz="1200" b="0" smtClean="0">
                <a:solidFill>
                  <a:srgbClr val="080808"/>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LGOO HERE</a:t>
            </a:r>
          </a:p>
        </p:txBody>
      </p:sp>
    </p:spTree>
    <p:extLst>
      <p:ext uri="{BB962C8B-B14F-4D97-AF65-F5344CB8AC3E}">
        <p14:creationId xmlns:p14="http://schemas.microsoft.com/office/powerpoint/2010/main" val="3218541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DC6DA8-D137-41D2-A934-63CB8FFB8B81}"/>
              </a:ext>
            </a:extLst>
          </p:cNvPr>
          <p:cNvSpPr>
            <a:spLocks noGrp="1"/>
          </p:cNvSpPr>
          <p:nvPr>
            <p:ph type="title"/>
          </p:nvPr>
        </p:nvSpPr>
        <p:spPr/>
        <p:txBody>
          <a:bodyPr/>
          <a:lstStyle/>
          <a:p>
            <a:r>
              <a:rPr lang="en-US" altLang="zh-CN" dirty="0"/>
              <a:t>Click to edit Master title style</a:t>
            </a:r>
            <a:endParaRPr lang="zh-CN" altLang="en-US" dirty="0"/>
          </a:p>
        </p:txBody>
      </p:sp>
      <p:sp>
        <p:nvSpPr>
          <p:cNvPr id="3" name="内容占位符 2">
            <a:extLst>
              <a:ext uri="{FF2B5EF4-FFF2-40B4-BE49-F238E27FC236}">
                <a16:creationId xmlns:a16="http://schemas.microsoft.com/office/drawing/2014/main" id="{0CED916A-3E34-4B9E-8F9F-7A8921A30F99}"/>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4" name="日期占位符 3">
            <a:extLst>
              <a:ext uri="{FF2B5EF4-FFF2-40B4-BE49-F238E27FC236}">
                <a16:creationId xmlns:a16="http://schemas.microsoft.com/office/drawing/2014/main" id="{57FE6FF3-E480-4C96-9DE0-054940E7CBC6}"/>
              </a:ext>
            </a:extLst>
          </p:cNvPr>
          <p:cNvSpPr>
            <a:spLocks noGrp="1"/>
          </p:cNvSpPr>
          <p:nvPr>
            <p:ph type="dt" sz="half" idx="10"/>
          </p:nvPr>
        </p:nvSpPr>
        <p:spPr/>
        <p:txBody>
          <a:bodyPr/>
          <a:lstStyle/>
          <a:p>
            <a:fld id="{3BC5AEBE-086C-4980-A4E1-E89EE17EFFB9}" type="datetime1">
              <a:rPr lang="zh-CN" altLang="en-US" smtClean="0"/>
              <a:t>2022/12/30</a:t>
            </a:fld>
            <a:endParaRPr lang="zh-CN" altLang="en-US"/>
          </a:p>
        </p:txBody>
      </p:sp>
      <p:sp>
        <p:nvSpPr>
          <p:cNvPr id="5" name="页脚占位符 4">
            <a:extLst>
              <a:ext uri="{FF2B5EF4-FFF2-40B4-BE49-F238E27FC236}">
                <a16:creationId xmlns:a16="http://schemas.microsoft.com/office/drawing/2014/main" id="{055DFAA1-D4C3-4306-A3AE-0641E35819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3E0EBE-EC20-4150-A2C6-9837F3449581}"/>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82374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Layout">
    <p:spTree>
      <p:nvGrpSpPr>
        <p:cNvPr id="1" name=""/>
        <p:cNvGrpSpPr/>
        <p:nvPr/>
      </p:nvGrpSpPr>
      <p:grpSpPr>
        <a:xfrm>
          <a:off x="0" y="0"/>
          <a:ext cx="0" cy="0"/>
          <a:chOff x="0" y="0"/>
          <a:chExt cx="0" cy="0"/>
        </a:xfrm>
      </p:grpSpPr>
      <p:sp>
        <p:nvSpPr>
          <p:cNvPr id="9" name="文本占位符 8">
            <a:extLst>
              <a:ext uri="{FF2B5EF4-FFF2-40B4-BE49-F238E27FC236}">
                <a16:creationId xmlns:a16="http://schemas.microsoft.com/office/drawing/2014/main" id="{FDF03A82-401C-4A0E-BE21-BE588E874141}"/>
              </a:ext>
            </a:extLst>
          </p:cNvPr>
          <p:cNvSpPr>
            <a:spLocks noGrp="1"/>
          </p:cNvSpPr>
          <p:nvPr>
            <p:ph type="body" sz="quarter" idx="14" hasCustomPrompt="1"/>
          </p:nvPr>
        </p:nvSpPr>
        <p:spPr>
          <a:xfrm>
            <a:off x="660400" y="1500188"/>
            <a:ext cx="2836562" cy="594626"/>
          </a:xfrm>
        </p:spPr>
        <p:txBody>
          <a:bodyPr>
            <a:normAutofit/>
          </a:bodyPr>
          <a:lstStyle>
            <a:lvl1pPr marL="0" indent="0" algn="r">
              <a:buFont typeface="+mj-lt"/>
              <a:buNone/>
              <a:defRPr sz="2400" b="1"/>
            </a:lvl1pPr>
            <a:lvl2pPr marL="457200" indent="0">
              <a:buFont typeface="+mj-ea"/>
              <a:buNone/>
              <a:defRPr/>
            </a:lvl2pPr>
            <a:lvl3pPr marL="1257300" indent="-342900">
              <a:buFont typeface="+mj-lt"/>
              <a:buAutoNum type="alphaLcParenR"/>
              <a:defRPr/>
            </a:lvl3pPr>
          </a:lstStyle>
          <a:p>
            <a:pPr lvl="0"/>
            <a:r>
              <a:rPr lang="en-US" altLang="zh-CN" dirty="0"/>
              <a:t>CONTENTS</a:t>
            </a:r>
            <a:endParaRPr lang="zh-CN" altLang="en-US" dirty="0"/>
          </a:p>
        </p:txBody>
      </p:sp>
      <p:sp>
        <p:nvSpPr>
          <p:cNvPr id="7" name="文本占位符 6">
            <a:extLst>
              <a:ext uri="{FF2B5EF4-FFF2-40B4-BE49-F238E27FC236}">
                <a16:creationId xmlns:a16="http://schemas.microsoft.com/office/drawing/2014/main" id="{0BEF0FD1-3ACE-43A8-AF57-CC0D436DC7D0}"/>
              </a:ext>
            </a:extLst>
          </p:cNvPr>
          <p:cNvSpPr>
            <a:spLocks noGrp="1"/>
          </p:cNvSpPr>
          <p:nvPr>
            <p:ph type="body" sz="quarter" idx="13"/>
          </p:nvPr>
        </p:nvSpPr>
        <p:spPr>
          <a:xfrm>
            <a:off x="3647836" y="1500187"/>
            <a:ext cx="7871045" cy="4633913"/>
          </a:xfrm>
        </p:spPr>
        <p:txBody>
          <a:bodyPr/>
          <a:lstStyle>
            <a:lvl1pPr marL="342900" indent="-342900">
              <a:buFont typeface="+mj-lt"/>
              <a:buAutoNum type="arabicPeriod"/>
              <a:defRPr/>
            </a:lvl1pPr>
            <a:lvl2pPr marL="800100" indent="-342900">
              <a:buFont typeface="+mj-ea"/>
              <a:buAutoNum type="circleNumDbPlain"/>
              <a:defRPr/>
            </a:lvl2pPr>
            <a:lvl3pPr marL="1257300" indent="-342900">
              <a:buFont typeface="+mj-lt"/>
              <a:buAutoNum type="alphaLcParenR"/>
              <a:defRPr/>
            </a:lvl3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3" name="页脚占位符 2">
            <a:extLst>
              <a:ext uri="{FF2B5EF4-FFF2-40B4-BE49-F238E27FC236}">
                <a16:creationId xmlns:a16="http://schemas.microsoft.com/office/drawing/2014/main" id="{CAEA95BB-0FD6-4D94-81DB-8D38069818E5}"/>
              </a:ext>
            </a:extLst>
          </p:cNvPr>
          <p:cNvSpPr>
            <a:spLocks noGrp="1"/>
          </p:cNvSpPr>
          <p:nvPr>
            <p:ph type="ftr" sz="quarter" idx="10"/>
          </p:nvPr>
        </p:nvSpPr>
        <p:spPr/>
        <p:txBody>
          <a:bodyPr/>
          <a:lstStyle/>
          <a:p>
            <a:endParaRPr lang="zh-CN" altLang="en-US" dirty="0"/>
          </a:p>
        </p:txBody>
      </p:sp>
      <p:sp>
        <p:nvSpPr>
          <p:cNvPr id="4" name="日期占位符 3">
            <a:extLst>
              <a:ext uri="{FF2B5EF4-FFF2-40B4-BE49-F238E27FC236}">
                <a16:creationId xmlns:a16="http://schemas.microsoft.com/office/drawing/2014/main" id="{16C2568E-3CA5-4FDE-A375-CB503A7EDE34}"/>
              </a:ext>
            </a:extLst>
          </p:cNvPr>
          <p:cNvSpPr>
            <a:spLocks noGrp="1"/>
          </p:cNvSpPr>
          <p:nvPr>
            <p:ph type="dt" sz="half" idx="11"/>
          </p:nvPr>
        </p:nvSpPr>
        <p:spPr/>
        <p:txBody>
          <a:bodyPr/>
          <a:lstStyle/>
          <a:p>
            <a:fld id="{AC4CC43B-9EB6-4465-8B1A-3F7180DAD0DF}" type="datetime1">
              <a:rPr lang="zh-CN" altLang="en-US" smtClean="0"/>
              <a:t>2022/12/30</a:t>
            </a:fld>
            <a:endParaRPr lang="en-US" altLang="zh-CN"/>
          </a:p>
        </p:txBody>
      </p:sp>
      <p:sp>
        <p:nvSpPr>
          <p:cNvPr id="5" name="灯片编号占位符 4">
            <a:extLst>
              <a:ext uri="{FF2B5EF4-FFF2-40B4-BE49-F238E27FC236}">
                <a16:creationId xmlns:a16="http://schemas.microsoft.com/office/drawing/2014/main" id="{E3EAC383-637D-4997-B597-28ADC11AAC10}"/>
              </a:ext>
            </a:extLst>
          </p:cNvPr>
          <p:cNvSpPr>
            <a:spLocks noGrp="1"/>
          </p:cNvSpPr>
          <p:nvPr>
            <p:ph type="sldNum" sz="quarter" idx="12"/>
          </p:nvPr>
        </p:nvSpPr>
        <p:spPr/>
        <p:txBody>
          <a:bodyPr/>
          <a:lstStyle/>
          <a:p>
            <a:fld id="{7F65B630-C7FF-41C0-9923-C5E5E29EED81}" type="slidenum">
              <a:rPr lang="en-US" altLang="zh-CN" smtClean="0"/>
              <a:pPr/>
              <a:t>‹#›</a:t>
            </a:fld>
            <a:endParaRPr lang="en-US" altLang="zh-CN"/>
          </a:p>
        </p:txBody>
      </p:sp>
      <p:cxnSp>
        <p:nvCxnSpPr>
          <p:cNvPr id="10" name="直接连接符 9">
            <a:extLst>
              <a:ext uri="{FF2B5EF4-FFF2-40B4-BE49-F238E27FC236}">
                <a16:creationId xmlns:a16="http://schemas.microsoft.com/office/drawing/2014/main" id="{5866F782-5852-4C4E-B3FE-2AD687E8AC1B}"/>
              </a:ext>
            </a:extLst>
          </p:cNvPr>
          <p:cNvCxnSpPr>
            <a:cxnSpLocks/>
          </p:cNvCxnSpPr>
          <p:nvPr userDrawn="1"/>
        </p:nvCxnSpPr>
        <p:spPr>
          <a:xfrm>
            <a:off x="3621019" y="1500188"/>
            <a:ext cx="0" cy="4633913"/>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11" name="任意多边形: 形状 10">
            <a:extLst>
              <a:ext uri="{FF2B5EF4-FFF2-40B4-BE49-F238E27FC236}">
                <a16:creationId xmlns:a16="http://schemas.microsoft.com/office/drawing/2014/main" id="{3CCCD118-A808-47B5-869B-310AF975DC9C}"/>
              </a:ext>
            </a:extLst>
          </p:cNvPr>
          <p:cNvSpPr>
            <a:spLocks noChangeAspect="1"/>
          </p:cNvSpPr>
          <p:nvPr userDrawn="1"/>
        </p:nvSpPr>
        <p:spPr bwMode="auto">
          <a:xfrm>
            <a:off x="2626456" y="5219207"/>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spTree>
    <p:extLst>
      <p:ext uri="{BB962C8B-B14F-4D97-AF65-F5344CB8AC3E}">
        <p14:creationId xmlns:p14="http://schemas.microsoft.com/office/powerpoint/2010/main" val="1929775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9570A425-26E9-0ADE-5194-E91BBEEB28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876"/>
            <a:ext cx="12255082" cy="6907876"/>
          </a:xfrm>
          <a:prstGeom prst="rect">
            <a:avLst/>
          </a:prstGeom>
        </p:spPr>
      </p:pic>
      <p:sp>
        <p:nvSpPr>
          <p:cNvPr id="2" name="标题 1">
            <a:extLst>
              <a:ext uri="{FF2B5EF4-FFF2-40B4-BE49-F238E27FC236}">
                <a16:creationId xmlns:a16="http://schemas.microsoft.com/office/drawing/2014/main" id="{000C7662-4F6D-4B06-BB36-235FC06BF816}"/>
              </a:ext>
            </a:extLst>
          </p:cNvPr>
          <p:cNvSpPr>
            <a:spLocks noGrp="1"/>
          </p:cNvSpPr>
          <p:nvPr>
            <p:ph type="title"/>
          </p:nvPr>
        </p:nvSpPr>
        <p:spPr>
          <a:xfrm>
            <a:off x="4309088" y="2202542"/>
            <a:ext cx="3920509" cy="2003425"/>
          </a:xfrm>
        </p:spPr>
        <p:txBody>
          <a:bodyPr vert="horz" lIns="91440" tIns="45720" rIns="91440" bIns="45720" rtlCol="0" anchor="b">
            <a:noAutofit/>
          </a:bodyPr>
          <a:lstStyle>
            <a:lvl1pPr algn="r">
              <a:defRPr lang="zh-CN" altLang="en-US" sz="4800"/>
            </a:lvl1pPr>
          </a:lstStyle>
          <a:p>
            <a:pPr lvl="0" defTabSz="914354"/>
            <a:r>
              <a:rPr lang="en-US" altLang="zh-CN" dirty="0"/>
              <a:t>Click to edit Master title style</a:t>
            </a:r>
            <a:endParaRPr lang="zh-CN" altLang="en-US" dirty="0"/>
          </a:p>
        </p:txBody>
      </p:sp>
      <p:sp>
        <p:nvSpPr>
          <p:cNvPr id="3" name="文本占位符 2">
            <a:extLst>
              <a:ext uri="{FF2B5EF4-FFF2-40B4-BE49-F238E27FC236}">
                <a16:creationId xmlns:a16="http://schemas.microsoft.com/office/drawing/2014/main" id="{9FF9930E-40DF-417D-8161-BD38EB172DC1}"/>
              </a:ext>
            </a:extLst>
          </p:cNvPr>
          <p:cNvSpPr>
            <a:spLocks noGrp="1"/>
          </p:cNvSpPr>
          <p:nvPr>
            <p:ph type="body" idx="1"/>
          </p:nvPr>
        </p:nvSpPr>
        <p:spPr>
          <a:xfrm>
            <a:off x="4309088" y="4314351"/>
            <a:ext cx="3920509" cy="939821"/>
          </a:xfrm>
        </p:spPr>
        <p:txBody>
          <a:bodyPr>
            <a:normAutofit/>
          </a:bodyPr>
          <a:lstStyle>
            <a:lvl1pPr marL="0" indent="0" algn="ctr">
              <a:buNone/>
              <a:defRPr lang="en-US" altLang="zh-CN" sz="1200" kern="120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Click to edit Master text styles</a:t>
            </a:r>
          </a:p>
        </p:txBody>
      </p:sp>
      <p:sp>
        <p:nvSpPr>
          <p:cNvPr id="4" name="日期占位符 3">
            <a:extLst>
              <a:ext uri="{FF2B5EF4-FFF2-40B4-BE49-F238E27FC236}">
                <a16:creationId xmlns:a16="http://schemas.microsoft.com/office/drawing/2014/main" id="{E5279D9A-DC49-4C12-80D3-3D89C2783F3A}"/>
              </a:ext>
            </a:extLst>
          </p:cNvPr>
          <p:cNvSpPr>
            <a:spLocks noGrp="1"/>
          </p:cNvSpPr>
          <p:nvPr>
            <p:ph type="dt" sz="half" idx="10"/>
          </p:nvPr>
        </p:nvSpPr>
        <p:spPr/>
        <p:txBody>
          <a:bodyPr/>
          <a:lstStyle/>
          <a:p>
            <a:fld id="{6834F10D-3A58-4285-A9DB-D9098A7BEDDD}" type="datetime1">
              <a:rPr lang="zh-CN" altLang="en-US" smtClean="0"/>
              <a:t>2022/12/30</a:t>
            </a:fld>
            <a:endParaRPr lang="zh-CN" altLang="en-US"/>
          </a:p>
        </p:txBody>
      </p:sp>
      <p:sp>
        <p:nvSpPr>
          <p:cNvPr id="5" name="页脚占位符 4">
            <a:extLst>
              <a:ext uri="{FF2B5EF4-FFF2-40B4-BE49-F238E27FC236}">
                <a16:creationId xmlns:a16="http://schemas.microsoft.com/office/drawing/2014/main" id="{51EF8C95-8814-4768-850F-851B6434A9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94C1D7-7C5A-49B3-9D05-119C615E16B1}"/>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641220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2EDE83-63CC-4B33-B715-3953EADE2100}"/>
              </a:ext>
            </a:extLst>
          </p:cNvPr>
          <p:cNvSpPr>
            <a:spLocks noGrp="1"/>
          </p:cNvSpPr>
          <p:nvPr>
            <p:ph type="title"/>
          </p:nvPr>
        </p:nvSpPr>
        <p:spPr/>
        <p:txBody>
          <a:bodyPr/>
          <a:lstStyle/>
          <a:p>
            <a:r>
              <a:rPr lang="en-US" altLang="zh-CN"/>
              <a:t>Click to edit Master title style</a:t>
            </a:r>
            <a:endParaRPr lang="zh-CN" altLang="en-US"/>
          </a:p>
        </p:txBody>
      </p:sp>
      <p:sp>
        <p:nvSpPr>
          <p:cNvPr id="3" name="日期占位符 2">
            <a:extLst>
              <a:ext uri="{FF2B5EF4-FFF2-40B4-BE49-F238E27FC236}">
                <a16:creationId xmlns:a16="http://schemas.microsoft.com/office/drawing/2014/main" id="{1514619F-25D0-4307-81CD-C24C74EF140E}"/>
              </a:ext>
            </a:extLst>
          </p:cNvPr>
          <p:cNvSpPr>
            <a:spLocks noGrp="1"/>
          </p:cNvSpPr>
          <p:nvPr>
            <p:ph type="dt" sz="half" idx="10"/>
          </p:nvPr>
        </p:nvSpPr>
        <p:spPr/>
        <p:txBody>
          <a:bodyPr/>
          <a:lstStyle/>
          <a:p>
            <a:fld id="{748B5987-9647-4253-899C-3B9819D6D8A0}" type="datetime1">
              <a:rPr lang="zh-CN" altLang="en-US" smtClean="0"/>
              <a:t>2022/12/30</a:t>
            </a:fld>
            <a:endParaRPr lang="zh-CN" altLang="en-US"/>
          </a:p>
        </p:txBody>
      </p:sp>
      <p:sp>
        <p:nvSpPr>
          <p:cNvPr id="4" name="页脚占位符 3">
            <a:extLst>
              <a:ext uri="{FF2B5EF4-FFF2-40B4-BE49-F238E27FC236}">
                <a16:creationId xmlns:a16="http://schemas.microsoft.com/office/drawing/2014/main" id="{C802B25F-898B-4C1A-94A9-699B8B55DF0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A842F0A-76EB-4E77-8AF6-5F91F22881FE}"/>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3257642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C9D6027-F7C7-4EF3-85DD-09E27ACEEACA}"/>
              </a:ext>
            </a:extLst>
          </p:cNvPr>
          <p:cNvSpPr>
            <a:spLocks noGrp="1"/>
          </p:cNvSpPr>
          <p:nvPr>
            <p:ph type="dt" sz="half" idx="10"/>
          </p:nvPr>
        </p:nvSpPr>
        <p:spPr/>
        <p:txBody>
          <a:bodyPr/>
          <a:lstStyle/>
          <a:p>
            <a:fld id="{A50ECBEB-8597-4EA4-9D29-E1D7025CFAA0}" type="datetime1">
              <a:rPr lang="zh-CN" altLang="en-US" smtClean="0"/>
              <a:t>2022/12/30</a:t>
            </a:fld>
            <a:endParaRPr lang="zh-CN" altLang="en-US"/>
          </a:p>
        </p:txBody>
      </p:sp>
      <p:sp>
        <p:nvSpPr>
          <p:cNvPr id="3" name="页脚占位符 2">
            <a:extLst>
              <a:ext uri="{FF2B5EF4-FFF2-40B4-BE49-F238E27FC236}">
                <a16:creationId xmlns:a16="http://schemas.microsoft.com/office/drawing/2014/main" id="{66262BA1-A5A7-45F4-B365-E880E1C324C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80CF1E8-0939-4B4D-A4D3-E47E208FC47E}"/>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1771624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67654D2D-09E5-7B72-4288-FE6ED4B6575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876"/>
            <a:ext cx="12255082" cy="6907876"/>
          </a:xfrm>
          <a:prstGeom prst="rect">
            <a:avLst/>
          </a:prstGeom>
        </p:spPr>
      </p:pic>
      <p:sp>
        <p:nvSpPr>
          <p:cNvPr id="7" name="文本占位符 6">
            <a:extLst>
              <a:ext uri="{FF2B5EF4-FFF2-40B4-BE49-F238E27FC236}">
                <a16:creationId xmlns:a16="http://schemas.microsoft.com/office/drawing/2014/main" id="{C2320649-ACD7-42E9-A261-E6ED46ACB452}"/>
              </a:ext>
            </a:extLst>
          </p:cNvPr>
          <p:cNvSpPr>
            <a:spLocks noGrp="1"/>
          </p:cNvSpPr>
          <p:nvPr>
            <p:ph type="body" sz="quarter" idx="13" hasCustomPrompt="1"/>
          </p:nvPr>
        </p:nvSpPr>
        <p:spPr>
          <a:xfrm>
            <a:off x="3200191" y="2753981"/>
            <a:ext cx="5854700" cy="1643062"/>
          </a:xfrm>
        </p:spPr>
        <p:txBody>
          <a:bodyPr vert="horz" lIns="91440" tIns="45720" rIns="91440" bIns="45720" rtlCol="0" anchor="ctr" anchorCtr="0">
            <a:normAutofit/>
          </a:bodyPr>
          <a:lstStyle>
            <a:lvl1pPr marL="0" indent="0" algn="ctr">
              <a:buNone/>
              <a:defRPr lang="en-US" altLang="zh-CN" sz="4800" b="1" smtClean="0">
                <a:latin typeface="+mj-lt"/>
                <a:ea typeface="+mj-ea"/>
                <a:cs typeface="+mj-cs"/>
              </a:defRPr>
            </a:lvl1pPr>
            <a:lvl2pPr marL="457200" indent="0">
              <a:buNone/>
              <a:defRPr lang="en-US" altLang="zh-CN" smtClean="0"/>
            </a:lvl2pPr>
            <a:lvl3pPr>
              <a:defRPr lang="en-US" altLang="zh-CN" smtClean="0"/>
            </a:lvl3pPr>
            <a:lvl4pPr>
              <a:defRPr lang="en-US" altLang="zh-CN" smtClean="0"/>
            </a:lvl4pPr>
            <a:lvl5pPr>
              <a:defRPr lang="zh-CN" altLang="en-US"/>
            </a:lvl5pPr>
          </a:lstStyle>
          <a:p>
            <a:pPr marL="228600" lvl="0" indent="-228600" defTabSz="914354">
              <a:spcBef>
                <a:spcPct val="0"/>
              </a:spcBef>
            </a:pPr>
            <a:r>
              <a:rPr lang="en-US" altLang="zh-CN" dirty="0"/>
              <a:t>Click to edit Master text styles</a:t>
            </a:r>
          </a:p>
        </p:txBody>
      </p:sp>
      <p:sp>
        <p:nvSpPr>
          <p:cNvPr id="8" name="文本占位符 7">
            <a:extLst>
              <a:ext uri="{FF2B5EF4-FFF2-40B4-BE49-F238E27FC236}">
                <a16:creationId xmlns:a16="http://schemas.microsoft.com/office/drawing/2014/main" id="{DC428848-58C6-4501-8214-B803889F273E}"/>
              </a:ext>
            </a:extLst>
          </p:cNvPr>
          <p:cNvSpPr>
            <a:spLocks noGrp="1"/>
          </p:cNvSpPr>
          <p:nvPr>
            <p:ph type="body" sz="quarter" idx="14" hasCustomPrompt="1"/>
          </p:nvPr>
        </p:nvSpPr>
        <p:spPr>
          <a:xfrm>
            <a:off x="5422392" y="5837829"/>
            <a:ext cx="6096508" cy="296271"/>
          </a:xfrm>
        </p:spPr>
        <p:txBody>
          <a:bodyPr vert="horz" lIns="91440" tIns="45720" rIns="91440" bIns="45720" rtlCol="0" anchor="ctr">
            <a:normAutofit/>
          </a:bodyPr>
          <a:lstStyle>
            <a:lvl1pPr marL="0" indent="0" algn="r">
              <a:buNone/>
              <a:defRPr lang="en-US" altLang="zh-CN" sz="12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Speaker name and title</a:t>
            </a:r>
          </a:p>
        </p:txBody>
      </p:sp>
      <p:sp>
        <p:nvSpPr>
          <p:cNvPr id="9" name="文本占位符 8">
            <a:extLst>
              <a:ext uri="{FF2B5EF4-FFF2-40B4-BE49-F238E27FC236}">
                <a16:creationId xmlns:a16="http://schemas.microsoft.com/office/drawing/2014/main" id="{A01EED25-4D2A-435D-A5F9-01DCC2F07486}"/>
              </a:ext>
            </a:extLst>
          </p:cNvPr>
          <p:cNvSpPr>
            <a:spLocks noGrp="1"/>
          </p:cNvSpPr>
          <p:nvPr>
            <p:ph type="body" sz="quarter" idx="15" hasCustomPrompt="1"/>
          </p:nvPr>
        </p:nvSpPr>
        <p:spPr>
          <a:xfrm>
            <a:off x="660400" y="5837829"/>
            <a:ext cx="4679696" cy="296271"/>
          </a:xfrm>
        </p:spPr>
        <p:txBody>
          <a:bodyPr vert="horz" lIns="91440" tIns="45720" rIns="91440" bIns="45720" rtlCol="0" anchor="ctr">
            <a:normAutofit/>
          </a:bodyPr>
          <a:lstStyle>
            <a:lvl1pPr marL="0" indent="0">
              <a:buNone/>
              <a:defRPr lang="en-US" altLang="zh-CN" sz="12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OfficePLUS</a:t>
            </a:r>
            <a:endParaRPr lang="en-US" altLang="en-US" dirty="0"/>
          </a:p>
        </p:txBody>
      </p:sp>
    </p:spTree>
    <p:extLst>
      <p:ext uri="{BB962C8B-B14F-4D97-AF65-F5344CB8AC3E}">
        <p14:creationId xmlns:p14="http://schemas.microsoft.com/office/powerpoint/2010/main" val="3444805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9307103-D92B-4D3C-B386-9FD58793CACA}"/>
              </a:ext>
            </a:extLst>
          </p:cNvPr>
          <p:cNvSpPr>
            <a:spLocks noGrp="1"/>
          </p:cNvSpPr>
          <p:nvPr>
            <p:ph type="title"/>
          </p:nvPr>
        </p:nvSpPr>
        <p:spPr>
          <a:xfrm>
            <a:off x="660400" y="0"/>
            <a:ext cx="10858500" cy="1028700"/>
          </a:xfrm>
          <a:prstGeom prst="rect">
            <a:avLst/>
          </a:prstGeom>
        </p:spPr>
        <p:txBody>
          <a:bodyPr vert="horz" lIns="91440" tIns="45720" rIns="91440" bIns="45720" rtlCol="0" anchor="b">
            <a:normAutofit/>
          </a:bodyPr>
          <a:lstStyle/>
          <a:p>
            <a:pPr lvl="0" defTabSz="914354"/>
            <a:r>
              <a:rPr lang="en-US" altLang="zh-CN"/>
              <a:t>Click to edit Master title style</a:t>
            </a:r>
            <a:endParaRPr lang="zh-CN" altLang="en-US" dirty="0"/>
          </a:p>
        </p:txBody>
      </p:sp>
      <p:sp>
        <p:nvSpPr>
          <p:cNvPr id="3" name="文本占位符 2">
            <a:extLst>
              <a:ext uri="{FF2B5EF4-FFF2-40B4-BE49-F238E27FC236}">
                <a16:creationId xmlns:a16="http://schemas.microsoft.com/office/drawing/2014/main" id="{0F8920D0-E0E5-40BB-AEDA-3D7A0909240E}"/>
              </a:ext>
            </a:extLst>
          </p:cNvPr>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5" name="页脚占位符 4">
            <a:extLst>
              <a:ext uri="{FF2B5EF4-FFF2-40B4-BE49-F238E27FC236}">
                <a16:creationId xmlns:a16="http://schemas.microsoft.com/office/drawing/2014/main" id="{10B16C00-AE39-4635-9F10-B7233D2AC2F8}"/>
              </a:ext>
            </a:extLst>
          </p:cNvPr>
          <p:cNvSpPr>
            <a:spLocks noGrp="1"/>
          </p:cNvSpPr>
          <p:nvPr>
            <p:ph type="ftr" sz="quarter" idx="3"/>
          </p:nvPr>
        </p:nvSpPr>
        <p:spPr>
          <a:xfrm>
            <a:off x="660401" y="6438900"/>
            <a:ext cx="3992171" cy="215900"/>
          </a:xfrm>
          <a:prstGeom prst="rect">
            <a:avLst/>
          </a:prstGeom>
        </p:spPr>
        <p:txBody>
          <a:bodyPr vert="horz" lIns="91440" tIns="45720" rIns="91440" bIns="45720" rtlCol="0" anchor="ctr"/>
          <a:lstStyle>
            <a:lvl1pPr>
              <a:defRPr lang="zh-CN" altLang="en-US" sz="1000">
                <a:solidFill>
                  <a:schemeClr val="tx1">
                    <a:lumMod val="50000"/>
                    <a:lumOff val="50000"/>
                  </a:schemeClr>
                </a:solidFill>
              </a:defRPr>
            </a:lvl1pPr>
          </a:lstStyle>
          <a:p>
            <a:endParaRPr lang="zh-CN" altLang="en-US" dirty="0"/>
          </a:p>
        </p:txBody>
      </p:sp>
      <p:sp>
        <p:nvSpPr>
          <p:cNvPr id="4" name="日期占位符 3">
            <a:extLst>
              <a:ext uri="{FF2B5EF4-FFF2-40B4-BE49-F238E27FC236}">
                <a16:creationId xmlns:a16="http://schemas.microsoft.com/office/drawing/2014/main" id="{0C12D871-753D-4991-B44B-EFAE9F8682B5}"/>
              </a:ext>
            </a:extLst>
          </p:cNvPr>
          <p:cNvSpPr>
            <a:spLocks noGrp="1"/>
          </p:cNvSpPr>
          <p:nvPr>
            <p:ph type="dt" sz="half" idx="2"/>
          </p:nvPr>
        </p:nvSpPr>
        <p:spPr>
          <a:xfrm>
            <a:off x="5504656" y="6438900"/>
            <a:ext cx="1802924" cy="215900"/>
          </a:xfrm>
          <a:prstGeom prst="rect">
            <a:avLst/>
          </a:prstGeom>
        </p:spPr>
        <p:txBody>
          <a:bodyPr vert="horz" lIns="91440" tIns="45720" rIns="91440" bIns="45720" rtlCol="0" anchor="ctr"/>
          <a:lstStyle>
            <a:lvl1pPr algn="ctr">
              <a:defRPr lang="zh-CN" altLang="en-US" sz="1000" smtClean="0">
                <a:solidFill>
                  <a:schemeClr val="tx1">
                    <a:lumMod val="50000"/>
                    <a:lumOff val="50000"/>
                  </a:schemeClr>
                </a:solidFill>
              </a:defRPr>
            </a:lvl1pPr>
          </a:lstStyle>
          <a:p>
            <a:fld id="{3EBAC152-C384-4126-A41C-02F34DED3069}" type="datetime1">
              <a:rPr lang="zh-CN" altLang="en-US" smtClean="0"/>
              <a:t>2022/12/30</a:t>
            </a:fld>
            <a:endParaRPr lang="en-US" altLang="zh-CN"/>
          </a:p>
        </p:txBody>
      </p:sp>
      <p:sp>
        <p:nvSpPr>
          <p:cNvPr id="6" name="灯片编号占位符 5">
            <a:extLst>
              <a:ext uri="{FF2B5EF4-FFF2-40B4-BE49-F238E27FC236}">
                <a16:creationId xmlns:a16="http://schemas.microsoft.com/office/drawing/2014/main" id="{6D23E9ED-4E00-42D1-BFBF-5EBD27D29806}"/>
              </a:ext>
            </a:extLst>
          </p:cNvPr>
          <p:cNvSpPr>
            <a:spLocks noGrp="1"/>
          </p:cNvSpPr>
          <p:nvPr>
            <p:ph type="sldNum" sz="quarter" idx="4"/>
          </p:nvPr>
        </p:nvSpPr>
        <p:spPr>
          <a:xfrm>
            <a:off x="8857452" y="6438900"/>
            <a:ext cx="2661448" cy="215900"/>
          </a:xfrm>
          <a:prstGeom prst="rect">
            <a:avLst/>
          </a:prstGeom>
        </p:spPr>
        <p:txBody>
          <a:bodyPr vert="horz" lIns="91440" tIns="45720" rIns="91440" bIns="45720" rtlCol="0" anchor="ctr"/>
          <a:lstStyle>
            <a:lvl1pPr algn="r">
              <a:defRPr lang="zh-CN" altLang="en-US" sz="1000" smtClean="0">
                <a:solidFill>
                  <a:schemeClr val="tx1">
                    <a:lumMod val="50000"/>
                    <a:lumOff val="50000"/>
                  </a:schemeClr>
                </a:solidFill>
              </a:defRPr>
            </a:lvl1pPr>
          </a:lstStyle>
          <a:p>
            <a:fld id="{7F65B630-C7FF-41C0-9923-C5E5E29EED81}" type="slidenum">
              <a:rPr lang="en-US" altLang="zh-CN" smtClean="0"/>
              <a:pPr/>
              <a:t>‹#›</a:t>
            </a:fld>
            <a:endParaRPr lang="en-US" altLang="zh-CN"/>
          </a:p>
        </p:txBody>
      </p:sp>
    </p:spTree>
    <p:extLst>
      <p:ext uri="{BB962C8B-B14F-4D97-AF65-F5344CB8AC3E}">
        <p14:creationId xmlns:p14="http://schemas.microsoft.com/office/powerpoint/2010/main" val="1467915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7" r:id="rId3"/>
    <p:sldLayoutId id="2147483651" r:id="rId4"/>
    <p:sldLayoutId id="2147483654" r:id="rId5"/>
    <p:sldLayoutId id="2147483655" r:id="rId6"/>
    <p:sldLayoutId id="2147483656" r:id="rId7"/>
  </p:sldLayoutIdLst>
  <p:hf hdr="0" ftr="0" dt="0"/>
  <p:txStyles>
    <p:titleStyle>
      <a:lvl1pPr algn="l"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5.xml"/><Relationship Id="rId1" Type="http://schemas.openxmlformats.org/officeDocument/2006/relationships/tags" Target="../tags/tag11.xml"/><Relationship Id="rId5" Type="http://schemas.openxmlformats.org/officeDocument/2006/relationships/image" Target="../media/image9.jpeg"/><Relationship Id="rId4" Type="http://schemas.openxmlformats.org/officeDocument/2006/relationships/chart" Target="../charts/chart2.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slideLayout" Target="../slideLayouts/slideLayout5.xml"/><Relationship Id="rId1" Type="http://schemas.openxmlformats.org/officeDocument/2006/relationships/tags" Target="../tags/tag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chart" Target="../charts/chart4.xm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slideLayout" Target="../slideLayouts/slideLayout5.xml"/><Relationship Id="rId1" Type="http://schemas.openxmlformats.org/officeDocument/2006/relationships/tags" Target="../tags/tag13.xml"/><Relationship Id="rId5" Type="http://schemas.openxmlformats.org/officeDocument/2006/relationships/image" Target="../media/image12.png"/><Relationship Id="rId4" Type="http://schemas.openxmlformats.org/officeDocument/2006/relationships/chart" Target="../charts/chart6.xml"/></Relationships>
</file>

<file path=ppt/slides/_rels/slide1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slideLayout" Target="../slideLayouts/slideLayout5.xml"/><Relationship Id="rId1" Type="http://schemas.openxmlformats.org/officeDocument/2006/relationships/tags" Target="../tags/tag14.xml"/><Relationship Id="rId5" Type="http://schemas.openxmlformats.org/officeDocument/2006/relationships/image" Target="../media/image13.png"/><Relationship Id="rId4" Type="http://schemas.openxmlformats.org/officeDocument/2006/relationships/chart" Target="../charts/chart8.xml"/></Relationships>
</file>

<file path=ppt/slides/_rels/slide1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slideLayout" Target="../slideLayouts/slideLayout5.xml"/><Relationship Id="rId1" Type="http://schemas.openxmlformats.org/officeDocument/2006/relationships/tags" Target="../tags/tag15.xml"/><Relationship Id="rId4" Type="http://schemas.openxmlformats.org/officeDocument/2006/relationships/chart" Target="../charts/chart10.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8.xml"/><Relationship Id="rId1" Type="http://schemas.openxmlformats.org/officeDocument/2006/relationships/themeOverride" Target="../theme/themeOverride3.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5.xml"/><Relationship Id="rId1" Type="http://schemas.openxmlformats.org/officeDocument/2006/relationships/tags" Target="../tags/tag8.xml"/><Relationship Id="rId5" Type="http://schemas.openxmlformats.org/officeDocument/2006/relationships/image" Target="../media/image7.pn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9">
            <a:extLst>
              <a:ext uri="{FF2B5EF4-FFF2-40B4-BE49-F238E27FC236}">
                <a16:creationId xmlns:a16="http://schemas.microsoft.com/office/drawing/2014/main" id="{0102F8CF-8DD3-43E5-B521-501A3CF124F9}"/>
              </a:ext>
            </a:extLst>
          </p:cNvPr>
          <p:cNvSpPr>
            <a:spLocks noGrp="1"/>
          </p:cNvSpPr>
          <p:nvPr>
            <p:ph type="subTitle" idx="1"/>
          </p:nvPr>
        </p:nvSpPr>
        <p:spPr>
          <a:xfrm>
            <a:off x="666750" y="4234160"/>
            <a:ext cx="10858500" cy="492853"/>
          </a:xfrm>
        </p:spPr>
        <p:txBody>
          <a:bodyPr>
            <a:normAutofit/>
          </a:bodyPr>
          <a:lstStyle/>
          <a:p>
            <a:r>
              <a:rPr lang="zh-CN" altLang="en-US" sz="2400" dirty="0">
                <a:solidFill>
                  <a:schemeClr val="tx1"/>
                </a:solidFill>
              </a:rPr>
              <a:t>组长：</a:t>
            </a:r>
            <a:r>
              <a:rPr lang="en-US" altLang="zh-CN" sz="2400" dirty="0">
                <a:solidFill>
                  <a:schemeClr val="tx1"/>
                </a:solidFill>
              </a:rPr>
              <a:t>116052020005 </a:t>
            </a:r>
            <a:r>
              <a:rPr lang="zh-CN" altLang="en-US" sz="2400" dirty="0">
                <a:solidFill>
                  <a:schemeClr val="tx1"/>
                </a:solidFill>
              </a:rPr>
              <a:t>叶建行</a:t>
            </a:r>
            <a:endParaRPr lang="en-US" altLang="zh-CN" sz="2400" dirty="0">
              <a:solidFill>
                <a:schemeClr val="tx1"/>
              </a:solidFill>
            </a:endParaRPr>
          </a:p>
          <a:p>
            <a:endParaRPr lang="zh-CN" altLang="en-US" sz="2400" dirty="0">
              <a:solidFill>
                <a:schemeClr val="tx1"/>
              </a:solidFill>
            </a:endParaRPr>
          </a:p>
        </p:txBody>
      </p:sp>
      <p:pic>
        <p:nvPicPr>
          <p:cNvPr id="14" name="图片 13">
            <a:extLst>
              <a:ext uri="{FF2B5EF4-FFF2-40B4-BE49-F238E27FC236}">
                <a16:creationId xmlns:a16="http://schemas.microsoft.com/office/drawing/2014/main" id="{A66600CB-A752-029F-23A3-C459430DBFA8}"/>
              </a:ext>
            </a:extLst>
          </p:cNvPr>
          <p:cNvPicPr>
            <a:picLocks noChangeAspect="1"/>
          </p:cNvPicPr>
          <p:nvPr/>
        </p:nvPicPr>
        <p:blipFill>
          <a:blip r:embed="rId4">
            <a:biLevel thresh="75000"/>
            <a:extLst>
              <a:ext uri="{28A0092B-C50C-407E-A947-70E740481C1C}">
                <a14:useLocalDpi xmlns:a14="http://schemas.microsoft.com/office/drawing/2010/main" val="0"/>
              </a:ext>
            </a:extLst>
          </a:blip>
          <a:stretch>
            <a:fillRect/>
          </a:stretch>
        </p:blipFill>
        <p:spPr>
          <a:xfrm>
            <a:off x="11191518" y="710390"/>
            <a:ext cx="237259" cy="237259"/>
          </a:xfrm>
          <a:prstGeom prst="rect">
            <a:avLst/>
          </a:prstGeom>
        </p:spPr>
      </p:pic>
      <p:sp>
        <p:nvSpPr>
          <p:cNvPr id="15" name="椭圆 14">
            <a:extLst>
              <a:ext uri="{FF2B5EF4-FFF2-40B4-BE49-F238E27FC236}">
                <a16:creationId xmlns:a16="http://schemas.microsoft.com/office/drawing/2014/main" id="{0771BF2B-99D1-FA24-9D37-F8F076B1247E}"/>
              </a:ext>
            </a:extLst>
          </p:cNvPr>
          <p:cNvSpPr/>
          <p:nvPr/>
        </p:nvSpPr>
        <p:spPr>
          <a:xfrm>
            <a:off x="8987006" y="3800521"/>
            <a:ext cx="284016" cy="284016"/>
          </a:xfrm>
          <a:prstGeom prst="ellipse">
            <a:avLst/>
          </a:prstGeom>
          <a:no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endParaRPr>
          </a:p>
        </p:txBody>
      </p:sp>
      <p:sp>
        <p:nvSpPr>
          <p:cNvPr id="9" name="标题 8">
            <a:extLst>
              <a:ext uri="{FF2B5EF4-FFF2-40B4-BE49-F238E27FC236}">
                <a16:creationId xmlns:a16="http://schemas.microsoft.com/office/drawing/2014/main" id="{6C2532AA-A647-48FF-8A25-36777AF5B18D}"/>
              </a:ext>
            </a:extLst>
          </p:cNvPr>
          <p:cNvSpPr>
            <a:spLocks noGrp="1"/>
          </p:cNvSpPr>
          <p:nvPr>
            <p:ph type="ctrTitle"/>
          </p:nvPr>
        </p:nvSpPr>
        <p:spPr>
          <a:xfrm>
            <a:off x="666750" y="2289591"/>
            <a:ext cx="10858500" cy="1535775"/>
          </a:xfrm>
        </p:spPr>
        <p:txBody>
          <a:bodyPr>
            <a:noAutofit/>
          </a:bodyPr>
          <a:lstStyle/>
          <a:p>
            <a:pPr algn="ctr"/>
            <a:r>
              <a:rPr lang="zh-CN" altLang="en-US" dirty="0"/>
              <a:t>中国旅游推荐系统</a:t>
            </a:r>
            <a:br>
              <a:rPr lang="en-US" altLang="zh-CN" dirty="0"/>
            </a:br>
            <a:r>
              <a:rPr lang="en-US" altLang="zh-CN" sz="2400" dirty="0"/>
              <a:t>——</a:t>
            </a:r>
            <a:r>
              <a:rPr lang="zh-CN" altLang="en-US" sz="2400" dirty="0"/>
              <a:t>高级数据库开发大实验</a:t>
            </a:r>
            <a:endParaRPr lang="zh-CN" altLang="en-US" sz="5400" dirty="0"/>
          </a:p>
        </p:txBody>
      </p:sp>
      <p:sp>
        <p:nvSpPr>
          <p:cNvPr id="7" name="文本框 6">
            <a:extLst>
              <a:ext uri="{FF2B5EF4-FFF2-40B4-BE49-F238E27FC236}">
                <a16:creationId xmlns:a16="http://schemas.microsoft.com/office/drawing/2014/main" id="{C3BEC33A-9B2D-27A7-4B07-C7E5AD41EB2E}"/>
              </a:ext>
            </a:extLst>
          </p:cNvPr>
          <p:cNvSpPr txBox="1"/>
          <p:nvPr/>
        </p:nvSpPr>
        <p:spPr>
          <a:xfrm>
            <a:off x="4443757" y="4727013"/>
            <a:ext cx="4181382" cy="1938992"/>
          </a:xfrm>
          <a:prstGeom prst="rect">
            <a:avLst/>
          </a:prstGeom>
          <a:noFill/>
        </p:spPr>
        <p:txBody>
          <a:bodyPr wrap="square" rtlCol="0">
            <a:spAutoFit/>
          </a:bodyPr>
          <a:lstStyle/>
          <a:p>
            <a:pPr algn="ctr"/>
            <a:r>
              <a:rPr lang="en-US" altLang="zh-CN" sz="2400" dirty="0"/>
              <a:t>116052020020 </a:t>
            </a:r>
            <a:r>
              <a:rPr lang="zh-CN" altLang="en-US" sz="2400" dirty="0"/>
              <a:t>吴一山</a:t>
            </a:r>
          </a:p>
          <a:p>
            <a:pPr algn="ctr"/>
            <a:r>
              <a:rPr lang="en-US" altLang="zh-CN" sz="2400" dirty="0"/>
              <a:t>116052020006 </a:t>
            </a:r>
            <a:r>
              <a:rPr lang="zh-CN" altLang="en-US" sz="2400" dirty="0"/>
              <a:t>林   滨</a:t>
            </a:r>
          </a:p>
          <a:p>
            <a:pPr algn="ctr"/>
            <a:r>
              <a:rPr lang="en-US" altLang="zh-CN" sz="2400" dirty="0"/>
              <a:t>116052020010 </a:t>
            </a:r>
            <a:r>
              <a:rPr lang="zh-CN" altLang="en-US" sz="2400" dirty="0"/>
              <a:t>黄志炫</a:t>
            </a:r>
          </a:p>
          <a:p>
            <a:pPr algn="ctr"/>
            <a:r>
              <a:rPr lang="en-US" altLang="zh-CN" sz="2400" dirty="0"/>
              <a:t>116052020011 </a:t>
            </a:r>
            <a:r>
              <a:rPr lang="zh-CN" altLang="en-US" sz="2400" dirty="0"/>
              <a:t>杨崇翔</a:t>
            </a:r>
          </a:p>
          <a:p>
            <a:pPr algn="ctr"/>
            <a:r>
              <a:rPr lang="en-US" altLang="zh-CN" sz="2400" dirty="0"/>
              <a:t>116052020013 </a:t>
            </a:r>
            <a:r>
              <a:rPr lang="zh-CN" altLang="en-US" sz="2400" dirty="0"/>
              <a:t>林善雄</a:t>
            </a:r>
          </a:p>
        </p:txBody>
      </p:sp>
      <p:sp>
        <p:nvSpPr>
          <p:cNvPr id="8" name="文本框 7">
            <a:extLst>
              <a:ext uri="{FF2B5EF4-FFF2-40B4-BE49-F238E27FC236}">
                <a16:creationId xmlns:a16="http://schemas.microsoft.com/office/drawing/2014/main" id="{81DD450B-4D1F-05B5-FF61-1A18BCA95F55}"/>
              </a:ext>
            </a:extLst>
          </p:cNvPr>
          <p:cNvSpPr txBox="1"/>
          <p:nvPr/>
        </p:nvSpPr>
        <p:spPr>
          <a:xfrm>
            <a:off x="4039823" y="4761252"/>
            <a:ext cx="807868" cy="461665"/>
          </a:xfrm>
          <a:prstGeom prst="rect">
            <a:avLst/>
          </a:prstGeom>
          <a:noFill/>
        </p:spPr>
        <p:txBody>
          <a:bodyPr wrap="square" rtlCol="0">
            <a:spAutoFit/>
          </a:bodyPr>
          <a:lstStyle/>
          <a:p>
            <a:r>
              <a:rPr lang="zh-CN" altLang="en-US" sz="2400" dirty="0"/>
              <a:t>组员：</a:t>
            </a:r>
          </a:p>
        </p:txBody>
      </p:sp>
    </p:spTree>
    <p:custDataLst>
      <p:tags r:id="rId2"/>
    </p:custDataLst>
    <p:extLst>
      <p:ext uri="{BB962C8B-B14F-4D97-AF65-F5344CB8AC3E}">
        <p14:creationId xmlns:p14="http://schemas.microsoft.com/office/powerpoint/2010/main" val="1421421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87ABA215-8366-2E84-5179-9512C41FAB68}"/>
              </a:ext>
            </a:extLst>
          </p:cNvPr>
          <p:cNvSpPr>
            <a:spLocks noGrp="1"/>
          </p:cNvSpPr>
          <p:nvPr>
            <p:ph type="sldNum" sz="quarter" idx="12"/>
          </p:nvPr>
        </p:nvSpPr>
        <p:spPr/>
        <p:txBody>
          <a:bodyPr/>
          <a:lstStyle/>
          <a:p>
            <a:fld id="{7F65B630-C7FF-41C0-9923-C5E5E29EED81}" type="slidenum">
              <a:rPr lang="zh-CN" altLang="en-US" smtClean="0"/>
              <a:t>10</a:t>
            </a:fld>
            <a:endParaRPr lang="zh-CN" altLang="en-US"/>
          </a:p>
        </p:txBody>
      </p:sp>
      <p:grpSp>
        <p:nvGrpSpPr>
          <p:cNvPr id="4" name="组合 3">
            <a:extLst>
              <a:ext uri="{FF2B5EF4-FFF2-40B4-BE49-F238E27FC236}">
                <a16:creationId xmlns:a16="http://schemas.microsoft.com/office/drawing/2014/main" id="{311FC23F-E5D0-59E3-05B0-FC7D30F7D113}"/>
              </a:ext>
            </a:extLst>
          </p:cNvPr>
          <p:cNvGrpSpPr>
            <a:grpSpLocks noChangeAspect="1"/>
          </p:cNvGrpSpPr>
          <p:nvPr/>
        </p:nvGrpSpPr>
        <p:grpSpPr>
          <a:xfrm>
            <a:off x="1247266" y="560420"/>
            <a:ext cx="10271634" cy="3925821"/>
            <a:chOff x="903478" y="1581205"/>
            <a:chExt cx="10271634" cy="3925821"/>
          </a:xfrm>
        </p:grpSpPr>
        <p:graphicFrame>
          <p:nvGraphicFramePr>
            <p:cNvPr id="5" name="图表 4">
              <a:extLst>
                <a:ext uri="{FF2B5EF4-FFF2-40B4-BE49-F238E27FC236}">
                  <a16:creationId xmlns:a16="http://schemas.microsoft.com/office/drawing/2014/main" id="{93374559-7C07-6134-AE4C-9B821A545A25}"/>
                </a:ext>
              </a:extLst>
            </p:cNvPr>
            <p:cNvGraphicFramePr/>
            <p:nvPr>
              <p:extLst>
                <p:ext uri="{D42A27DB-BD31-4B8C-83A1-F6EECF244321}">
                  <p14:modId xmlns:p14="http://schemas.microsoft.com/office/powerpoint/2010/main" val="622502046"/>
                </p:ext>
              </p:extLst>
            </p:nvPr>
          </p:nvGraphicFramePr>
          <p:xfrm>
            <a:off x="6209412" y="2489146"/>
            <a:ext cx="4965700" cy="765265"/>
          </p:xfrm>
          <a:graphic>
            <a:graphicData uri="http://schemas.openxmlformats.org/drawingml/2006/chart">
              <c:chart xmlns:c="http://schemas.openxmlformats.org/drawingml/2006/chart" xmlns:r="http://schemas.openxmlformats.org/officeDocument/2006/relationships" r:id="rId3"/>
            </a:graphicData>
          </a:graphic>
        </p:graphicFrame>
        <p:sp>
          <p:nvSpPr>
            <p:cNvPr id="8" name="文本框 7">
              <a:extLst>
                <a:ext uri="{FF2B5EF4-FFF2-40B4-BE49-F238E27FC236}">
                  <a16:creationId xmlns:a16="http://schemas.microsoft.com/office/drawing/2014/main" id="{38C57667-E838-ED19-D54A-5430A620A01C}"/>
                </a:ext>
              </a:extLst>
            </p:cNvPr>
            <p:cNvSpPr txBox="1"/>
            <p:nvPr/>
          </p:nvSpPr>
          <p:spPr>
            <a:xfrm>
              <a:off x="903478" y="1581205"/>
              <a:ext cx="4436348" cy="523220"/>
            </a:xfrm>
            <a:prstGeom prst="rect">
              <a:avLst/>
            </a:prstGeom>
            <a:noFill/>
          </p:spPr>
          <p:txBody>
            <a:bodyPr wrap="square">
              <a:spAutoFit/>
            </a:bodyPr>
            <a:lstStyle/>
            <a:p>
              <a:r>
                <a:rPr lang="zh-CN" altLang="en-US" sz="2800" b="1" dirty="0"/>
                <a:t>数据库概述设计</a:t>
              </a:r>
              <a:endParaRPr lang="en-GB" altLang="zh-CN" sz="2800" b="1" dirty="0"/>
            </a:p>
          </p:txBody>
        </p:sp>
        <p:graphicFrame>
          <p:nvGraphicFramePr>
            <p:cNvPr id="10" name="图表 9">
              <a:extLst>
                <a:ext uri="{FF2B5EF4-FFF2-40B4-BE49-F238E27FC236}">
                  <a16:creationId xmlns:a16="http://schemas.microsoft.com/office/drawing/2014/main" id="{D3AA0BEE-5941-8346-B078-8825F7560D49}"/>
                </a:ext>
              </a:extLst>
            </p:cNvPr>
            <p:cNvGraphicFramePr/>
            <p:nvPr>
              <p:extLst>
                <p:ext uri="{D42A27DB-BD31-4B8C-83A1-F6EECF244321}">
                  <p14:modId xmlns:p14="http://schemas.microsoft.com/office/powerpoint/2010/main" val="668163510"/>
                </p:ext>
              </p:extLst>
            </p:nvPr>
          </p:nvGraphicFramePr>
          <p:xfrm>
            <a:off x="6209412" y="4741761"/>
            <a:ext cx="4965700" cy="765265"/>
          </p:xfrm>
          <a:graphic>
            <a:graphicData uri="http://schemas.openxmlformats.org/drawingml/2006/chart">
              <c:chart xmlns:c="http://schemas.openxmlformats.org/drawingml/2006/chart" xmlns:r="http://schemas.openxmlformats.org/officeDocument/2006/relationships" r:id="rId4"/>
            </a:graphicData>
          </a:graphic>
        </p:graphicFrame>
      </p:grpSp>
      <p:sp>
        <p:nvSpPr>
          <p:cNvPr id="18" name="任意多边形: 形状 17">
            <a:extLst>
              <a:ext uri="{FF2B5EF4-FFF2-40B4-BE49-F238E27FC236}">
                <a16:creationId xmlns:a16="http://schemas.microsoft.com/office/drawing/2014/main" id="{67117029-BA3C-F9EC-278F-4ACA266EB4EA}"/>
              </a:ext>
            </a:extLst>
          </p:cNvPr>
          <p:cNvSpPr/>
          <p:nvPr/>
        </p:nvSpPr>
        <p:spPr>
          <a:xfrm>
            <a:off x="0" y="3505200"/>
            <a:ext cx="3207059" cy="3352800"/>
          </a:xfrm>
          <a:custGeom>
            <a:avLst/>
            <a:gdLst>
              <a:gd name="connsiteX0" fmla="*/ 1042885 w 3207059"/>
              <a:gd name="connsiteY0" fmla="*/ 0 h 3352800"/>
              <a:gd name="connsiteX1" fmla="*/ 3207059 w 3207059"/>
              <a:gd name="connsiteY1" fmla="*/ 2164174 h 3352800"/>
              <a:gd name="connsiteX2" fmla="*/ 2945855 w 3207059"/>
              <a:gd name="connsiteY2" fmla="*/ 3195748 h 3352800"/>
              <a:gd name="connsiteX3" fmla="*/ 2850443 w 3207059"/>
              <a:gd name="connsiteY3" fmla="*/ 3352800 h 3352800"/>
              <a:gd name="connsiteX4" fmla="*/ 0 w 3207059"/>
              <a:gd name="connsiteY4" fmla="*/ 3352800 h 3352800"/>
              <a:gd name="connsiteX5" fmla="*/ 0 w 3207059"/>
              <a:gd name="connsiteY5" fmla="*/ 268076 h 3352800"/>
              <a:gd name="connsiteX6" fmla="*/ 11311 w 3207059"/>
              <a:gd name="connsiteY6" fmla="*/ 261204 h 3352800"/>
              <a:gd name="connsiteX7" fmla="*/ 1042885 w 3207059"/>
              <a:gd name="connsiteY7" fmla="*/ 0 h 335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7059" h="3352800">
                <a:moveTo>
                  <a:pt x="1042885" y="0"/>
                </a:moveTo>
                <a:cubicBezTo>
                  <a:pt x="2238125" y="0"/>
                  <a:pt x="3207059" y="968934"/>
                  <a:pt x="3207059" y="2164174"/>
                </a:cubicBezTo>
                <a:cubicBezTo>
                  <a:pt x="3207059" y="2537687"/>
                  <a:pt x="3112437" y="2889099"/>
                  <a:pt x="2945855" y="3195748"/>
                </a:cubicBezTo>
                <a:lnTo>
                  <a:pt x="2850443" y="3352800"/>
                </a:lnTo>
                <a:lnTo>
                  <a:pt x="0" y="3352800"/>
                </a:lnTo>
                <a:lnTo>
                  <a:pt x="0" y="268076"/>
                </a:lnTo>
                <a:lnTo>
                  <a:pt x="11311" y="261204"/>
                </a:lnTo>
                <a:cubicBezTo>
                  <a:pt x="317960" y="94623"/>
                  <a:pt x="669373" y="0"/>
                  <a:pt x="1042885" y="0"/>
                </a:cubicBez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19" name="任意多边形: 形状 18">
            <a:extLst>
              <a:ext uri="{FF2B5EF4-FFF2-40B4-BE49-F238E27FC236}">
                <a16:creationId xmlns:a16="http://schemas.microsoft.com/office/drawing/2014/main" id="{D95A0F31-2CC5-97CF-B276-95E593FD4B22}"/>
              </a:ext>
            </a:extLst>
          </p:cNvPr>
          <p:cNvSpPr/>
          <p:nvPr/>
        </p:nvSpPr>
        <p:spPr>
          <a:xfrm>
            <a:off x="0" y="2317419"/>
            <a:ext cx="1087686" cy="2497810"/>
          </a:xfrm>
          <a:custGeom>
            <a:avLst/>
            <a:gdLst>
              <a:gd name="connsiteX0" fmla="*/ 0 w 1087686"/>
              <a:gd name="connsiteY0" fmla="*/ 0 h 2497810"/>
              <a:gd name="connsiteX1" fmla="*/ 79715 w 1087686"/>
              <a:gd name="connsiteY1" fmla="*/ 12166 h 2497810"/>
              <a:gd name="connsiteX2" fmla="*/ 1087686 w 1087686"/>
              <a:gd name="connsiteY2" fmla="*/ 1248905 h 2497810"/>
              <a:gd name="connsiteX3" fmla="*/ 79715 w 1087686"/>
              <a:gd name="connsiteY3" fmla="*/ 2485644 h 2497810"/>
              <a:gd name="connsiteX4" fmla="*/ 0 w 1087686"/>
              <a:gd name="connsiteY4" fmla="*/ 2497810 h 2497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7686" h="2497810">
                <a:moveTo>
                  <a:pt x="0" y="0"/>
                </a:moveTo>
                <a:lnTo>
                  <a:pt x="79715" y="12166"/>
                </a:lnTo>
                <a:cubicBezTo>
                  <a:pt x="654963" y="129879"/>
                  <a:pt x="1087686" y="638858"/>
                  <a:pt x="1087686" y="1248905"/>
                </a:cubicBezTo>
                <a:cubicBezTo>
                  <a:pt x="1087686" y="1858952"/>
                  <a:pt x="654963" y="2367931"/>
                  <a:pt x="79715" y="2485644"/>
                </a:cubicBezTo>
                <a:lnTo>
                  <a:pt x="0" y="2497810"/>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 name="任意多边形: 形状 19">
            <a:extLst>
              <a:ext uri="{FF2B5EF4-FFF2-40B4-BE49-F238E27FC236}">
                <a16:creationId xmlns:a16="http://schemas.microsoft.com/office/drawing/2014/main" id="{C69FA9EC-4FA2-60EB-381A-C8020A343A93}"/>
              </a:ext>
            </a:extLst>
          </p:cNvPr>
          <p:cNvSpPr/>
          <p:nvPr/>
        </p:nvSpPr>
        <p:spPr>
          <a:xfrm>
            <a:off x="11182221" y="2287910"/>
            <a:ext cx="1009779" cy="2019558"/>
          </a:xfrm>
          <a:custGeom>
            <a:avLst/>
            <a:gdLst>
              <a:gd name="connsiteX0" fmla="*/ 1009779 w 1009779"/>
              <a:gd name="connsiteY0" fmla="*/ 0 h 2019558"/>
              <a:gd name="connsiteX1" fmla="*/ 1009779 w 1009779"/>
              <a:gd name="connsiteY1" fmla="*/ 2019558 h 2019558"/>
              <a:gd name="connsiteX2" fmla="*/ 0 w 1009779"/>
              <a:gd name="connsiteY2" fmla="*/ 1009779 h 2019558"/>
              <a:gd name="connsiteX3" fmla="*/ 1009779 w 1009779"/>
              <a:gd name="connsiteY3" fmla="*/ 0 h 2019558"/>
            </a:gdLst>
            <a:ahLst/>
            <a:cxnLst>
              <a:cxn ang="0">
                <a:pos x="connsiteX0" y="connsiteY0"/>
              </a:cxn>
              <a:cxn ang="0">
                <a:pos x="connsiteX1" y="connsiteY1"/>
              </a:cxn>
              <a:cxn ang="0">
                <a:pos x="connsiteX2" y="connsiteY2"/>
              </a:cxn>
              <a:cxn ang="0">
                <a:pos x="connsiteX3" y="connsiteY3"/>
              </a:cxn>
            </a:cxnLst>
            <a:rect l="l" t="t" r="r" b="b"/>
            <a:pathLst>
              <a:path w="1009779" h="2019558">
                <a:moveTo>
                  <a:pt x="1009779" y="0"/>
                </a:moveTo>
                <a:lnTo>
                  <a:pt x="1009779" y="2019558"/>
                </a:lnTo>
                <a:cubicBezTo>
                  <a:pt x="452093" y="2019558"/>
                  <a:pt x="0" y="1567465"/>
                  <a:pt x="0" y="1009779"/>
                </a:cubicBezTo>
                <a:cubicBezTo>
                  <a:pt x="0" y="452093"/>
                  <a:pt x="452093" y="0"/>
                  <a:pt x="1009779" y="0"/>
                </a:cubicBezTo>
                <a:close/>
              </a:path>
            </a:pathLst>
          </a:cu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2" name="图片 1">
            <a:extLst>
              <a:ext uri="{FF2B5EF4-FFF2-40B4-BE49-F238E27FC236}">
                <a16:creationId xmlns:a16="http://schemas.microsoft.com/office/drawing/2014/main" id="{E3106E93-4DA9-F80C-6F28-10EE9F3B398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786538" y="0"/>
            <a:ext cx="6302534" cy="6855694"/>
          </a:xfrm>
          <a:prstGeom prst="rect">
            <a:avLst/>
          </a:prstGeom>
          <a:noFill/>
          <a:ln>
            <a:noFill/>
          </a:ln>
        </p:spPr>
      </p:pic>
      <p:sp>
        <p:nvSpPr>
          <p:cNvPr id="21" name="文本框 20">
            <a:extLst>
              <a:ext uri="{FF2B5EF4-FFF2-40B4-BE49-F238E27FC236}">
                <a16:creationId xmlns:a16="http://schemas.microsoft.com/office/drawing/2014/main" id="{372D3F41-3DA4-ABF0-49CC-A57394B0569C}"/>
              </a:ext>
            </a:extLst>
          </p:cNvPr>
          <p:cNvSpPr txBox="1"/>
          <p:nvPr/>
        </p:nvSpPr>
        <p:spPr>
          <a:xfrm>
            <a:off x="1128140" y="3110848"/>
            <a:ext cx="3689066" cy="369332"/>
          </a:xfrm>
          <a:prstGeom prst="rect">
            <a:avLst/>
          </a:prstGeom>
          <a:noFill/>
        </p:spPr>
        <p:txBody>
          <a:bodyPr wrap="square" rtlCol="0">
            <a:spAutoFit/>
          </a:bodyPr>
          <a:lstStyle/>
          <a:p>
            <a:r>
              <a:rPr lang="zh-CN" altLang="en-US" dirty="0"/>
              <a:t>详细表设计见系统设计文档部分</a:t>
            </a:r>
          </a:p>
        </p:txBody>
      </p:sp>
    </p:spTree>
    <p:custDataLst>
      <p:tags r:id="rId1"/>
    </p:custDataLst>
    <p:extLst>
      <p:ext uri="{BB962C8B-B14F-4D97-AF65-F5344CB8AC3E}">
        <p14:creationId xmlns:p14="http://schemas.microsoft.com/office/powerpoint/2010/main" val="1857764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87ABA215-8366-2E84-5179-9512C41FAB68}"/>
              </a:ext>
            </a:extLst>
          </p:cNvPr>
          <p:cNvSpPr>
            <a:spLocks noGrp="1"/>
          </p:cNvSpPr>
          <p:nvPr>
            <p:ph type="sldNum" sz="quarter" idx="12"/>
          </p:nvPr>
        </p:nvSpPr>
        <p:spPr/>
        <p:txBody>
          <a:bodyPr/>
          <a:lstStyle/>
          <a:p>
            <a:fld id="{7F65B630-C7FF-41C0-9923-C5E5E29EED81}" type="slidenum">
              <a:rPr lang="zh-CN" altLang="en-US" smtClean="0"/>
              <a:t>11</a:t>
            </a:fld>
            <a:endParaRPr lang="zh-CN" altLang="en-US"/>
          </a:p>
        </p:txBody>
      </p:sp>
      <p:grpSp>
        <p:nvGrpSpPr>
          <p:cNvPr id="4" name="组合 3">
            <a:extLst>
              <a:ext uri="{FF2B5EF4-FFF2-40B4-BE49-F238E27FC236}">
                <a16:creationId xmlns:a16="http://schemas.microsoft.com/office/drawing/2014/main" id="{311FC23F-E5D0-59E3-05B0-FC7D30F7D113}"/>
              </a:ext>
            </a:extLst>
          </p:cNvPr>
          <p:cNvGrpSpPr>
            <a:grpSpLocks noChangeAspect="1"/>
          </p:cNvGrpSpPr>
          <p:nvPr/>
        </p:nvGrpSpPr>
        <p:grpSpPr>
          <a:xfrm>
            <a:off x="1247266" y="560420"/>
            <a:ext cx="10271634" cy="3925821"/>
            <a:chOff x="903478" y="1581205"/>
            <a:chExt cx="10271634" cy="3925821"/>
          </a:xfrm>
        </p:grpSpPr>
        <p:graphicFrame>
          <p:nvGraphicFramePr>
            <p:cNvPr id="5" name="图表 4">
              <a:extLst>
                <a:ext uri="{FF2B5EF4-FFF2-40B4-BE49-F238E27FC236}">
                  <a16:creationId xmlns:a16="http://schemas.microsoft.com/office/drawing/2014/main" id="{93374559-7C07-6134-AE4C-9B821A545A25}"/>
                </a:ext>
              </a:extLst>
            </p:cNvPr>
            <p:cNvGraphicFramePr/>
            <p:nvPr/>
          </p:nvGraphicFramePr>
          <p:xfrm>
            <a:off x="6209412" y="2489146"/>
            <a:ext cx="4965700" cy="765265"/>
          </p:xfrm>
          <a:graphic>
            <a:graphicData uri="http://schemas.openxmlformats.org/drawingml/2006/chart">
              <c:chart xmlns:c="http://schemas.openxmlformats.org/drawingml/2006/chart" xmlns:r="http://schemas.openxmlformats.org/officeDocument/2006/relationships" r:id="rId3"/>
            </a:graphicData>
          </a:graphic>
        </p:graphicFrame>
        <p:sp>
          <p:nvSpPr>
            <p:cNvPr id="8" name="文本框 7">
              <a:extLst>
                <a:ext uri="{FF2B5EF4-FFF2-40B4-BE49-F238E27FC236}">
                  <a16:creationId xmlns:a16="http://schemas.microsoft.com/office/drawing/2014/main" id="{38C57667-E838-ED19-D54A-5430A620A01C}"/>
                </a:ext>
              </a:extLst>
            </p:cNvPr>
            <p:cNvSpPr txBox="1"/>
            <p:nvPr/>
          </p:nvSpPr>
          <p:spPr>
            <a:xfrm>
              <a:off x="903478" y="1581205"/>
              <a:ext cx="4436348" cy="523220"/>
            </a:xfrm>
            <a:prstGeom prst="rect">
              <a:avLst/>
            </a:prstGeom>
            <a:noFill/>
          </p:spPr>
          <p:txBody>
            <a:bodyPr wrap="square">
              <a:spAutoFit/>
            </a:bodyPr>
            <a:lstStyle/>
            <a:p>
              <a:r>
                <a:rPr lang="zh-CN" altLang="en-US" sz="2800" b="1" dirty="0"/>
                <a:t>数据库逻辑设计</a:t>
              </a:r>
              <a:endParaRPr lang="en-GB" altLang="zh-CN" sz="2800" b="1" dirty="0"/>
            </a:p>
          </p:txBody>
        </p:sp>
        <p:graphicFrame>
          <p:nvGraphicFramePr>
            <p:cNvPr id="10" name="图表 9">
              <a:extLst>
                <a:ext uri="{FF2B5EF4-FFF2-40B4-BE49-F238E27FC236}">
                  <a16:creationId xmlns:a16="http://schemas.microsoft.com/office/drawing/2014/main" id="{D3AA0BEE-5941-8346-B078-8825F7560D49}"/>
                </a:ext>
              </a:extLst>
            </p:cNvPr>
            <p:cNvGraphicFramePr/>
            <p:nvPr/>
          </p:nvGraphicFramePr>
          <p:xfrm>
            <a:off x="6209412" y="4741761"/>
            <a:ext cx="4965700" cy="765265"/>
          </p:xfrm>
          <a:graphic>
            <a:graphicData uri="http://schemas.openxmlformats.org/drawingml/2006/chart">
              <c:chart xmlns:c="http://schemas.openxmlformats.org/drawingml/2006/chart" xmlns:r="http://schemas.openxmlformats.org/officeDocument/2006/relationships" r:id="rId4"/>
            </a:graphicData>
          </a:graphic>
        </p:graphicFrame>
      </p:grpSp>
      <p:sp>
        <p:nvSpPr>
          <p:cNvPr id="18" name="任意多边形: 形状 17">
            <a:extLst>
              <a:ext uri="{FF2B5EF4-FFF2-40B4-BE49-F238E27FC236}">
                <a16:creationId xmlns:a16="http://schemas.microsoft.com/office/drawing/2014/main" id="{67117029-BA3C-F9EC-278F-4ACA266EB4EA}"/>
              </a:ext>
            </a:extLst>
          </p:cNvPr>
          <p:cNvSpPr/>
          <p:nvPr/>
        </p:nvSpPr>
        <p:spPr>
          <a:xfrm flipH="1">
            <a:off x="8984941" y="3505200"/>
            <a:ext cx="3207059" cy="3352800"/>
          </a:xfrm>
          <a:custGeom>
            <a:avLst/>
            <a:gdLst>
              <a:gd name="connsiteX0" fmla="*/ 1042885 w 3207059"/>
              <a:gd name="connsiteY0" fmla="*/ 0 h 3352800"/>
              <a:gd name="connsiteX1" fmla="*/ 3207059 w 3207059"/>
              <a:gd name="connsiteY1" fmla="*/ 2164174 h 3352800"/>
              <a:gd name="connsiteX2" fmla="*/ 2945855 w 3207059"/>
              <a:gd name="connsiteY2" fmla="*/ 3195748 h 3352800"/>
              <a:gd name="connsiteX3" fmla="*/ 2850443 w 3207059"/>
              <a:gd name="connsiteY3" fmla="*/ 3352800 h 3352800"/>
              <a:gd name="connsiteX4" fmla="*/ 0 w 3207059"/>
              <a:gd name="connsiteY4" fmla="*/ 3352800 h 3352800"/>
              <a:gd name="connsiteX5" fmla="*/ 0 w 3207059"/>
              <a:gd name="connsiteY5" fmla="*/ 268076 h 3352800"/>
              <a:gd name="connsiteX6" fmla="*/ 11311 w 3207059"/>
              <a:gd name="connsiteY6" fmla="*/ 261204 h 3352800"/>
              <a:gd name="connsiteX7" fmla="*/ 1042885 w 3207059"/>
              <a:gd name="connsiteY7" fmla="*/ 0 h 335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7059" h="3352800">
                <a:moveTo>
                  <a:pt x="1042885" y="0"/>
                </a:moveTo>
                <a:cubicBezTo>
                  <a:pt x="2238125" y="0"/>
                  <a:pt x="3207059" y="968934"/>
                  <a:pt x="3207059" y="2164174"/>
                </a:cubicBezTo>
                <a:cubicBezTo>
                  <a:pt x="3207059" y="2537687"/>
                  <a:pt x="3112437" y="2889099"/>
                  <a:pt x="2945855" y="3195748"/>
                </a:cubicBezTo>
                <a:lnTo>
                  <a:pt x="2850443" y="3352800"/>
                </a:lnTo>
                <a:lnTo>
                  <a:pt x="0" y="3352800"/>
                </a:lnTo>
                <a:lnTo>
                  <a:pt x="0" y="268076"/>
                </a:lnTo>
                <a:lnTo>
                  <a:pt x="11311" y="261204"/>
                </a:lnTo>
                <a:cubicBezTo>
                  <a:pt x="317960" y="94623"/>
                  <a:pt x="669373" y="0"/>
                  <a:pt x="1042885" y="0"/>
                </a:cubicBez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19" name="任意多边形: 形状 18">
            <a:extLst>
              <a:ext uri="{FF2B5EF4-FFF2-40B4-BE49-F238E27FC236}">
                <a16:creationId xmlns:a16="http://schemas.microsoft.com/office/drawing/2014/main" id="{D95A0F31-2CC5-97CF-B276-95E593FD4B22}"/>
              </a:ext>
            </a:extLst>
          </p:cNvPr>
          <p:cNvSpPr/>
          <p:nvPr/>
        </p:nvSpPr>
        <p:spPr>
          <a:xfrm flipH="1">
            <a:off x="11098791" y="0"/>
            <a:ext cx="1087686" cy="2497810"/>
          </a:xfrm>
          <a:custGeom>
            <a:avLst/>
            <a:gdLst>
              <a:gd name="connsiteX0" fmla="*/ 0 w 1087686"/>
              <a:gd name="connsiteY0" fmla="*/ 0 h 2497810"/>
              <a:gd name="connsiteX1" fmla="*/ 79715 w 1087686"/>
              <a:gd name="connsiteY1" fmla="*/ 12166 h 2497810"/>
              <a:gd name="connsiteX2" fmla="*/ 1087686 w 1087686"/>
              <a:gd name="connsiteY2" fmla="*/ 1248905 h 2497810"/>
              <a:gd name="connsiteX3" fmla="*/ 79715 w 1087686"/>
              <a:gd name="connsiteY3" fmla="*/ 2485644 h 2497810"/>
              <a:gd name="connsiteX4" fmla="*/ 0 w 1087686"/>
              <a:gd name="connsiteY4" fmla="*/ 2497810 h 2497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7686" h="2497810">
                <a:moveTo>
                  <a:pt x="0" y="0"/>
                </a:moveTo>
                <a:lnTo>
                  <a:pt x="79715" y="12166"/>
                </a:lnTo>
                <a:cubicBezTo>
                  <a:pt x="654963" y="129879"/>
                  <a:pt x="1087686" y="638858"/>
                  <a:pt x="1087686" y="1248905"/>
                </a:cubicBezTo>
                <a:cubicBezTo>
                  <a:pt x="1087686" y="1858952"/>
                  <a:pt x="654963" y="2367931"/>
                  <a:pt x="79715" y="2485644"/>
                </a:cubicBezTo>
                <a:lnTo>
                  <a:pt x="0" y="2497810"/>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文本框 10">
            <a:extLst>
              <a:ext uri="{FF2B5EF4-FFF2-40B4-BE49-F238E27FC236}">
                <a16:creationId xmlns:a16="http://schemas.microsoft.com/office/drawing/2014/main" id="{CDB32262-21AF-0FFB-22A1-0987A57DD610}"/>
              </a:ext>
            </a:extLst>
          </p:cNvPr>
          <p:cNvSpPr txBox="1"/>
          <p:nvPr/>
        </p:nvSpPr>
        <p:spPr>
          <a:xfrm>
            <a:off x="1340963" y="1021891"/>
            <a:ext cx="6094428" cy="875881"/>
          </a:xfrm>
          <a:prstGeom prst="rect">
            <a:avLst/>
          </a:prstGeom>
          <a:noFill/>
        </p:spPr>
        <p:txBody>
          <a:bodyPr wrap="square">
            <a:spAutoFit/>
          </a:bodyPr>
          <a:lstStyle/>
          <a:p>
            <a:pPr indent="304800" algn="l">
              <a:lnSpc>
                <a:spcPct val="150000"/>
              </a:lnSpc>
            </a:pPr>
            <a:r>
              <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对于采用</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mongodb</a:t>
            </a:r>
            <a:r>
              <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的方案，此外给出各个</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collection</a:t>
            </a:r>
            <a:r>
              <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的设计。可用</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json</a:t>
            </a:r>
            <a:r>
              <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来描述各个</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collection.</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13" name="图片 12">
            <a:extLst>
              <a:ext uri="{FF2B5EF4-FFF2-40B4-BE49-F238E27FC236}">
                <a16:creationId xmlns:a16="http://schemas.microsoft.com/office/drawing/2014/main" id="{15CA78D0-BA59-0882-4C0B-967CAC4DB37C}"/>
              </a:ext>
            </a:extLst>
          </p:cNvPr>
          <p:cNvPicPr>
            <a:picLocks noChangeAspect="1"/>
          </p:cNvPicPr>
          <p:nvPr/>
        </p:nvPicPr>
        <p:blipFill>
          <a:blip r:embed="rId5"/>
          <a:stretch>
            <a:fillRect/>
          </a:stretch>
        </p:blipFill>
        <p:spPr>
          <a:xfrm>
            <a:off x="1340962" y="2316272"/>
            <a:ext cx="6596058" cy="1191445"/>
          </a:xfrm>
          <a:prstGeom prst="rect">
            <a:avLst/>
          </a:prstGeom>
        </p:spPr>
      </p:pic>
      <p:sp>
        <p:nvSpPr>
          <p:cNvPr id="14" name="文本框 13">
            <a:extLst>
              <a:ext uri="{FF2B5EF4-FFF2-40B4-BE49-F238E27FC236}">
                <a16:creationId xmlns:a16="http://schemas.microsoft.com/office/drawing/2014/main" id="{6442D161-D639-F0F1-990C-FD6D74D328CF}"/>
              </a:ext>
            </a:extLst>
          </p:cNvPr>
          <p:cNvSpPr txBox="1"/>
          <p:nvPr/>
        </p:nvSpPr>
        <p:spPr>
          <a:xfrm>
            <a:off x="1340961" y="1929828"/>
            <a:ext cx="2122185" cy="369332"/>
          </a:xfrm>
          <a:prstGeom prst="rect">
            <a:avLst/>
          </a:prstGeom>
          <a:noFill/>
        </p:spPr>
        <p:txBody>
          <a:bodyPr wrap="square" rtlCol="0">
            <a:spAutoFit/>
          </a:bodyPr>
          <a:lstStyle/>
          <a:p>
            <a:r>
              <a:rPr lang="en-US" altLang="zh-CN" dirty="0"/>
              <a:t>Province</a:t>
            </a:r>
            <a:r>
              <a:rPr lang="zh-CN" altLang="en-US" dirty="0"/>
              <a:t>：</a:t>
            </a:r>
          </a:p>
        </p:txBody>
      </p:sp>
      <p:pic>
        <p:nvPicPr>
          <p:cNvPr id="1028" name="图片 8">
            <a:extLst>
              <a:ext uri="{FF2B5EF4-FFF2-40B4-BE49-F238E27FC236}">
                <a16:creationId xmlns:a16="http://schemas.microsoft.com/office/drawing/2014/main" id="{CA68D327-9517-19BC-8580-16ABADDFB0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0961" y="3884578"/>
            <a:ext cx="6596059" cy="1505061"/>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6">
            <a:extLst>
              <a:ext uri="{FF2B5EF4-FFF2-40B4-BE49-F238E27FC236}">
                <a16:creationId xmlns:a16="http://schemas.microsoft.com/office/drawing/2014/main" id="{0DD4E992-BADB-8B30-9462-5B5C0C7DF6CC}"/>
              </a:ext>
            </a:extLst>
          </p:cNvPr>
          <p:cNvSpPr>
            <a:spLocks noChangeArrowheads="1"/>
          </p:cNvSpPr>
          <p:nvPr/>
        </p:nvSpPr>
        <p:spPr bwMode="auto">
          <a:xfrm>
            <a:off x="0" y="16605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文本框 16">
            <a:extLst>
              <a:ext uri="{FF2B5EF4-FFF2-40B4-BE49-F238E27FC236}">
                <a16:creationId xmlns:a16="http://schemas.microsoft.com/office/drawing/2014/main" id="{6F787F49-4B2B-4314-7424-8FF2056C6D6D}"/>
              </a:ext>
            </a:extLst>
          </p:cNvPr>
          <p:cNvSpPr txBox="1"/>
          <p:nvPr/>
        </p:nvSpPr>
        <p:spPr>
          <a:xfrm>
            <a:off x="1340960" y="3515246"/>
            <a:ext cx="2122185" cy="369332"/>
          </a:xfrm>
          <a:prstGeom prst="rect">
            <a:avLst/>
          </a:prstGeom>
          <a:noFill/>
        </p:spPr>
        <p:txBody>
          <a:bodyPr wrap="square" rtlCol="0">
            <a:spAutoFit/>
          </a:bodyPr>
          <a:lstStyle/>
          <a:p>
            <a:r>
              <a:rPr lang="en-US" altLang="zh-CN" dirty="0"/>
              <a:t>Attractions</a:t>
            </a:r>
            <a:r>
              <a:rPr lang="zh-CN" altLang="en-US" dirty="0"/>
              <a:t>：</a:t>
            </a:r>
          </a:p>
        </p:txBody>
      </p:sp>
      <p:sp>
        <p:nvSpPr>
          <p:cNvPr id="20" name="任意多边形: 形状 19">
            <a:extLst>
              <a:ext uri="{FF2B5EF4-FFF2-40B4-BE49-F238E27FC236}">
                <a16:creationId xmlns:a16="http://schemas.microsoft.com/office/drawing/2014/main" id="{C69FA9EC-4FA2-60EB-381A-C8020A343A93}"/>
              </a:ext>
            </a:extLst>
          </p:cNvPr>
          <p:cNvSpPr/>
          <p:nvPr/>
        </p:nvSpPr>
        <p:spPr>
          <a:xfrm>
            <a:off x="11182221" y="2019950"/>
            <a:ext cx="1009779" cy="2019558"/>
          </a:xfrm>
          <a:custGeom>
            <a:avLst/>
            <a:gdLst>
              <a:gd name="connsiteX0" fmla="*/ 1009779 w 1009779"/>
              <a:gd name="connsiteY0" fmla="*/ 0 h 2019558"/>
              <a:gd name="connsiteX1" fmla="*/ 1009779 w 1009779"/>
              <a:gd name="connsiteY1" fmla="*/ 2019558 h 2019558"/>
              <a:gd name="connsiteX2" fmla="*/ 0 w 1009779"/>
              <a:gd name="connsiteY2" fmla="*/ 1009779 h 2019558"/>
              <a:gd name="connsiteX3" fmla="*/ 1009779 w 1009779"/>
              <a:gd name="connsiteY3" fmla="*/ 0 h 2019558"/>
            </a:gdLst>
            <a:ahLst/>
            <a:cxnLst>
              <a:cxn ang="0">
                <a:pos x="connsiteX0" y="connsiteY0"/>
              </a:cxn>
              <a:cxn ang="0">
                <a:pos x="connsiteX1" y="connsiteY1"/>
              </a:cxn>
              <a:cxn ang="0">
                <a:pos x="connsiteX2" y="connsiteY2"/>
              </a:cxn>
              <a:cxn ang="0">
                <a:pos x="connsiteX3" y="connsiteY3"/>
              </a:cxn>
            </a:cxnLst>
            <a:rect l="l" t="t" r="r" b="b"/>
            <a:pathLst>
              <a:path w="1009779" h="2019558">
                <a:moveTo>
                  <a:pt x="1009779" y="0"/>
                </a:moveTo>
                <a:lnTo>
                  <a:pt x="1009779" y="2019558"/>
                </a:lnTo>
                <a:cubicBezTo>
                  <a:pt x="452093" y="2019558"/>
                  <a:pt x="0" y="1567465"/>
                  <a:pt x="0" y="1009779"/>
                </a:cubicBezTo>
                <a:cubicBezTo>
                  <a:pt x="0" y="452093"/>
                  <a:pt x="452093" y="0"/>
                  <a:pt x="1009779" y="0"/>
                </a:cubicBezTo>
                <a:close/>
              </a:path>
            </a:pathLst>
          </a:cu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ustDataLst>
      <p:tags r:id="rId1"/>
    </p:custDataLst>
    <p:extLst>
      <p:ext uri="{BB962C8B-B14F-4D97-AF65-F5344CB8AC3E}">
        <p14:creationId xmlns:p14="http://schemas.microsoft.com/office/powerpoint/2010/main" val="2902514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87ABA215-8366-2E84-5179-9512C41FAB68}"/>
              </a:ext>
            </a:extLst>
          </p:cNvPr>
          <p:cNvSpPr>
            <a:spLocks noGrp="1"/>
          </p:cNvSpPr>
          <p:nvPr>
            <p:ph type="sldNum" sz="quarter" idx="12"/>
          </p:nvPr>
        </p:nvSpPr>
        <p:spPr/>
        <p:txBody>
          <a:bodyPr/>
          <a:lstStyle/>
          <a:p>
            <a:fld id="{7F65B630-C7FF-41C0-9923-C5E5E29EED81}" type="slidenum">
              <a:rPr lang="zh-CN" altLang="en-US" smtClean="0"/>
              <a:t>12</a:t>
            </a:fld>
            <a:endParaRPr lang="zh-CN" altLang="en-US"/>
          </a:p>
        </p:txBody>
      </p:sp>
      <p:grpSp>
        <p:nvGrpSpPr>
          <p:cNvPr id="4" name="组合 3">
            <a:extLst>
              <a:ext uri="{FF2B5EF4-FFF2-40B4-BE49-F238E27FC236}">
                <a16:creationId xmlns:a16="http://schemas.microsoft.com/office/drawing/2014/main" id="{311FC23F-E5D0-59E3-05B0-FC7D30F7D113}"/>
              </a:ext>
            </a:extLst>
          </p:cNvPr>
          <p:cNvGrpSpPr>
            <a:grpSpLocks noChangeAspect="1"/>
          </p:cNvGrpSpPr>
          <p:nvPr/>
        </p:nvGrpSpPr>
        <p:grpSpPr>
          <a:xfrm>
            <a:off x="1340963" y="45433"/>
            <a:ext cx="10177937" cy="4440808"/>
            <a:chOff x="997175" y="1066218"/>
            <a:chExt cx="10177937" cy="4440808"/>
          </a:xfrm>
        </p:grpSpPr>
        <p:graphicFrame>
          <p:nvGraphicFramePr>
            <p:cNvPr id="5" name="图表 4">
              <a:extLst>
                <a:ext uri="{FF2B5EF4-FFF2-40B4-BE49-F238E27FC236}">
                  <a16:creationId xmlns:a16="http://schemas.microsoft.com/office/drawing/2014/main" id="{93374559-7C07-6134-AE4C-9B821A545A25}"/>
                </a:ext>
              </a:extLst>
            </p:cNvPr>
            <p:cNvGraphicFramePr/>
            <p:nvPr/>
          </p:nvGraphicFramePr>
          <p:xfrm>
            <a:off x="6209412" y="2489146"/>
            <a:ext cx="4965700" cy="765265"/>
          </p:xfrm>
          <a:graphic>
            <a:graphicData uri="http://schemas.openxmlformats.org/drawingml/2006/chart">
              <c:chart xmlns:c="http://schemas.openxmlformats.org/drawingml/2006/chart" xmlns:r="http://schemas.openxmlformats.org/officeDocument/2006/relationships" r:id="rId3"/>
            </a:graphicData>
          </a:graphic>
        </p:graphicFrame>
        <p:sp>
          <p:nvSpPr>
            <p:cNvPr id="8" name="文本框 7">
              <a:extLst>
                <a:ext uri="{FF2B5EF4-FFF2-40B4-BE49-F238E27FC236}">
                  <a16:creationId xmlns:a16="http://schemas.microsoft.com/office/drawing/2014/main" id="{38C57667-E838-ED19-D54A-5430A620A01C}"/>
                </a:ext>
              </a:extLst>
            </p:cNvPr>
            <p:cNvSpPr txBox="1"/>
            <p:nvPr/>
          </p:nvSpPr>
          <p:spPr>
            <a:xfrm>
              <a:off x="997175" y="1066218"/>
              <a:ext cx="4436348" cy="523220"/>
            </a:xfrm>
            <a:prstGeom prst="rect">
              <a:avLst/>
            </a:prstGeom>
            <a:noFill/>
          </p:spPr>
          <p:txBody>
            <a:bodyPr wrap="square">
              <a:spAutoFit/>
            </a:bodyPr>
            <a:lstStyle/>
            <a:p>
              <a:r>
                <a:rPr lang="zh-CN" altLang="en-US" sz="2800" b="1" dirty="0"/>
                <a:t>数据库逻辑设计</a:t>
              </a:r>
              <a:endParaRPr lang="en-GB" altLang="zh-CN" sz="2800" b="1" dirty="0"/>
            </a:p>
          </p:txBody>
        </p:sp>
        <p:graphicFrame>
          <p:nvGraphicFramePr>
            <p:cNvPr id="10" name="图表 9">
              <a:extLst>
                <a:ext uri="{FF2B5EF4-FFF2-40B4-BE49-F238E27FC236}">
                  <a16:creationId xmlns:a16="http://schemas.microsoft.com/office/drawing/2014/main" id="{D3AA0BEE-5941-8346-B078-8825F7560D49}"/>
                </a:ext>
              </a:extLst>
            </p:cNvPr>
            <p:cNvGraphicFramePr/>
            <p:nvPr/>
          </p:nvGraphicFramePr>
          <p:xfrm>
            <a:off x="6209412" y="4741761"/>
            <a:ext cx="4965700" cy="765265"/>
          </p:xfrm>
          <a:graphic>
            <a:graphicData uri="http://schemas.openxmlformats.org/drawingml/2006/chart">
              <c:chart xmlns:c="http://schemas.openxmlformats.org/drawingml/2006/chart" xmlns:r="http://schemas.openxmlformats.org/officeDocument/2006/relationships" r:id="rId4"/>
            </a:graphicData>
          </a:graphic>
        </p:graphicFrame>
      </p:grpSp>
      <p:sp>
        <p:nvSpPr>
          <p:cNvPr id="18" name="任意多边形: 形状 17">
            <a:extLst>
              <a:ext uri="{FF2B5EF4-FFF2-40B4-BE49-F238E27FC236}">
                <a16:creationId xmlns:a16="http://schemas.microsoft.com/office/drawing/2014/main" id="{67117029-BA3C-F9EC-278F-4ACA266EB4EA}"/>
              </a:ext>
            </a:extLst>
          </p:cNvPr>
          <p:cNvSpPr/>
          <p:nvPr/>
        </p:nvSpPr>
        <p:spPr>
          <a:xfrm flipH="1">
            <a:off x="8984941" y="3505200"/>
            <a:ext cx="3207059" cy="3352800"/>
          </a:xfrm>
          <a:custGeom>
            <a:avLst/>
            <a:gdLst>
              <a:gd name="connsiteX0" fmla="*/ 1042885 w 3207059"/>
              <a:gd name="connsiteY0" fmla="*/ 0 h 3352800"/>
              <a:gd name="connsiteX1" fmla="*/ 3207059 w 3207059"/>
              <a:gd name="connsiteY1" fmla="*/ 2164174 h 3352800"/>
              <a:gd name="connsiteX2" fmla="*/ 2945855 w 3207059"/>
              <a:gd name="connsiteY2" fmla="*/ 3195748 h 3352800"/>
              <a:gd name="connsiteX3" fmla="*/ 2850443 w 3207059"/>
              <a:gd name="connsiteY3" fmla="*/ 3352800 h 3352800"/>
              <a:gd name="connsiteX4" fmla="*/ 0 w 3207059"/>
              <a:gd name="connsiteY4" fmla="*/ 3352800 h 3352800"/>
              <a:gd name="connsiteX5" fmla="*/ 0 w 3207059"/>
              <a:gd name="connsiteY5" fmla="*/ 268076 h 3352800"/>
              <a:gd name="connsiteX6" fmla="*/ 11311 w 3207059"/>
              <a:gd name="connsiteY6" fmla="*/ 261204 h 3352800"/>
              <a:gd name="connsiteX7" fmla="*/ 1042885 w 3207059"/>
              <a:gd name="connsiteY7" fmla="*/ 0 h 335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7059" h="3352800">
                <a:moveTo>
                  <a:pt x="1042885" y="0"/>
                </a:moveTo>
                <a:cubicBezTo>
                  <a:pt x="2238125" y="0"/>
                  <a:pt x="3207059" y="968934"/>
                  <a:pt x="3207059" y="2164174"/>
                </a:cubicBezTo>
                <a:cubicBezTo>
                  <a:pt x="3207059" y="2537687"/>
                  <a:pt x="3112437" y="2889099"/>
                  <a:pt x="2945855" y="3195748"/>
                </a:cubicBezTo>
                <a:lnTo>
                  <a:pt x="2850443" y="3352800"/>
                </a:lnTo>
                <a:lnTo>
                  <a:pt x="0" y="3352800"/>
                </a:lnTo>
                <a:lnTo>
                  <a:pt x="0" y="268076"/>
                </a:lnTo>
                <a:lnTo>
                  <a:pt x="11311" y="261204"/>
                </a:lnTo>
                <a:cubicBezTo>
                  <a:pt x="317960" y="94623"/>
                  <a:pt x="669373" y="0"/>
                  <a:pt x="1042885" y="0"/>
                </a:cubicBez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19" name="任意多边形: 形状 18">
            <a:extLst>
              <a:ext uri="{FF2B5EF4-FFF2-40B4-BE49-F238E27FC236}">
                <a16:creationId xmlns:a16="http://schemas.microsoft.com/office/drawing/2014/main" id="{D95A0F31-2CC5-97CF-B276-95E593FD4B22}"/>
              </a:ext>
            </a:extLst>
          </p:cNvPr>
          <p:cNvSpPr/>
          <p:nvPr/>
        </p:nvSpPr>
        <p:spPr>
          <a:xfrm flipH="1">
            <a:off x="11098791" y="0"/>
            <a:ext cx="1087686" cy="2497810"/>
          </a:xfrm>
          <a:custGeom>
            <a:avLst/>
            <a:gdLst>
              <a:gd name="connsiteX0" fmla="*/ 0 w 1087686"/>
              <a:gd name="connsiteY0" fmla="*/ 0 h 2497810"/>
              <a:gd name="connsiteX1" fmla="*/ 79715 w 1087686"/>
              <a:gd name="connsiteY1" fmla="*/ 12166 h 2497810"/>
              <a:gd name="connsiteX2" fmla="*/ 1087686 w 1087686"/>
              <a:gd name="connsiteY2" fmla="*/ 1248905 h 2497810"/>
              <a:gd name="connsiteX3" fmla="*/ 79715 w 1087686"/>
              <a:gd name="connsiteY3" fmla="*/ 2485644 h 2497810"/>
              <a:gd name="connsiteX4" fmla="*/ 0 w 1087686"/>
              <a:gd name="connsiteY4" fmla="*/ 2497810 h 2497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7686" h="2497810">
                <a:moveTo>
                  <a:pt x="0" y="0"/>
                </a:moveTo>
                <a:lnTo>
                  <a:pt x="79715" y="12166"/>
                </a:lnTo>
                <a:cubicBezTo>
                  <a:pt x="654963" y="129879"/>
                  <a:pt x="1087686" y="638858"/>
                  <a:pt x="1087686" y="1248905"/>
                </a:cubicBezTo>
                <a:cubicBezTo>
                  <a:pt x="1087686" y="1858952"/>
                  <a:pt x="654963" y="2367931"/>
                  <a:pt x="79715" y="2485644"/>
                </a:cubicBezTo>
                <a:lnTo>
                  <a:pt x="0" y="2497810"/>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文本框 10">
            <a:extLst>
              <a:ext uri="{FF2B5EF4-FFF2-40B4-BE49-F238E27FC236}">
                <a16:creationId xmlns:a16="http://schemas.microsoft.com/office/drawing/2014/main" id="{CDB32262-21AF-0FFB-22A1-0987A57DD610}"/>
              </a:ext>
            </a:extLst>
          </p:cNvPr>
          <p:cNvSpPr txBox="1"/>
          <p:nvPr/>
        </p:nvSpPr>
        <p:spPr>
          <a:xfrm>
            <a:off x="184445" y="441708"/>
            <a:ext cx="5645412" cy="6328784"/>
          </a:xfrm>
          <a:prstGeom prst="rect">
            <a:avLst/>
          </a:prstGeom>
          <a:noFill/>
        </p:spPr>
        <p:txBody>
          <a:bodyPr wrap="square">
            <a:spAutoFit/>
          </a:bodyPr>
          <a:lstStyle/>
          <a:p>
            <a:pPr algn="l">
              <a:lnSpc>
                <a:spcPct val="150000"/>
              </a:lnSpc>
            </a:pPr>
            <a:r>
              <a:rPr lang="en-US" alt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comment</a:t>
            </a:r>
            <a:r>
              <a:rPr lang="zh-CN" altLang="en-US"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r>
              <a:rPr lang="zh-CN"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嵌套</a:t>
            </a:r>
            <a:r>
              <a:rPr lang="en-US" altLang="zh-CN" sz="1600" kern="100" dirty="0" err="1">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comment,user,subitem,commentAggregation</a:t>
            </a:r>
            <a:r>
              <a:rPr lang="zh-CN"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三个实体）</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lnSpc>
                <a:spcPct val="150000"/>
              </a:lnSpc>
            </a:pPr>
            <a:r>
              <a:rPr lang="zh-CN"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对于前提条件：</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l">
              <a:lnSpc>
                <a:spcPct val="150000"/>
              </a:lnSpc>
              <a:buFont typeface="+mj-lt"/>
              <a:buAutoNum type="arabicParenBoth"/>
            </a:pPr>
            <a:r>
              <a:rPr lang="zh-CN"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一对多指向的多端文档数量必须是少量的</a:t>
            </a:r>
            <a:r>
              <a:rPr lang="en-US"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(one to few),</a:t>
            </a:r>
            <a:r>
              <a:rPr lang="zh-CN"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比如</a:t>
            </a:r>
            <a:r>
              <a:rPr lang="en-US"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&lt;1000</a:t>
            </a:r>
            <a:r>
              <a:rPr lang="zh-CN"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个</a:t>
            </a:r>
            <a:r>
              <a:rPr lang="en-US"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l">
              <a:lnSpc>
                <a:spcPct val="150000"/>
              </a:lnSpc>
              <a:buFont typeface="+mj-lt"/>
              <a:buAutoNum type="arabicParenBoth"/>
            </a:pPr>
            <a:r>
              <a:rPr lang="zh-CN"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整个文档的大小不能超过</a:t>
            </a:r>
            <a:r>
              <a:rPr lang="en-US"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16MB;</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l">
              <a:lnSpc>
                <a:spcPct val="150000"/>
              </a:lnSpc>
              <a:buFont typeface="+mj-lt"/>
              <a:buAutoNum type="arabicParenBoth"/>
            </a:pPr>
            <a:r>
              <a:rPr lang="zh-CN"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业务上是真正的包含关系</a:t>
            </a:r>
            <a:r>
              <a:rPr lang="en-US"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r>
              <a:rPr lang="zh-CN"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且总是以</a:t>
            </a:r>
            <a:r>
              <a:rPr lang="en-US"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one</a:t>
            </a:r>
            <a:r>
              <a:rPr lang="zh-CN"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作为主体在上下文出现。</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indent="304800" algn="l">
              <a:lnSpc>
                <a:spcPct val="150000"/>
              </a:lnSpc>
            </a:pPr>
            <a:r>
              <a:rPr lang="zh-CN"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考虑到通常情况下用户和评论是一一对应的，且一个评论只有几个</a:t>
            </a:r>
            <a:r>
              <a:rPr lang="en-US" altLang="zh-CN" sz="1600" kern="100" dirty="0" err="1">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subItem</a:t>
            </a:r>
            <a:r>
              <a:rPr lang="en-US"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r>
              <a:rPr lang="zh-CN"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而且评论是这两个实体的主体，所有评论是因为用户产生的，而且一个用户的评论内容不会超过</a:t>
            </a:r>
            <a:r>
              <a:rPr lang="en-US"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16MB,</a:t>
            </a:r>
            <a:r>
              <a:rPr lang="zh-CN"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所以可以嵌套，</a:t>
            </a:r>
            <a:r>
              <a:rPr lang="en-US" altLang="zh-CN" sz="1600" kern="100" dirty="0" err="1">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user,comment,subitem</a:t>
            </a:r>
            <a:r>
              <a:rPr lang="en-US"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r>
              <a:rPr lang="zh-CN"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形成</a:t>
            </a:r>
            <a:r>
              <a:rPr lang="en-US"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comments,</a:t>
            </a:r>
            <a:r>
              <a:rPr lang="zh-CN"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考虑到了</a:t>
            </a:r>
            <a:r>
              <a:rPr lang="en-US"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comments</a:t>
            </a:r>
            <a:r>
              <a:rPr lang="zh-CN"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的数量基本满足</a:t>
            </a:r>
            <a:r>
              <a:rPr lang="en-US"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one to few</a:t>
            </a:r>
            <a:r>
              <a:rPr lang="zh-CN"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的要求，且一个旅游计划的所有评论一般不超过</a:t>
            </a:r>
            <a:r>
              <a:rPr lang="en-US"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16MB,</a:t>
            </a:r>
            <a:r>
              <a:rPr lang="zh-CN"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且</a:t>
            </a:r>
            <a:r>
              <a:rPr lang="en-US" altLang="zh-CN" sz="1600" kern="100" dirty="0" err="1">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commentAggregation</a:t>
            </a:r>
            <a:r>
              <a:rPr lang="zh-CN"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依赖于</a:t>
            </a:r>
            <a:r>
              <a:rPr lang="en-US"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comments</a:t>
            </a:r>
            <a:r>
              <a:rPr lang="zh-CN"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所以选择合并</a:t>
            </a:r>
            <a:r>
              <a:rPr lang="en-US"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comments</a:t>
            </a:r>
            <a:r>
              <a:rPr lang="zh-CN"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r>
              <a:rPr lang="en-US" altLang="zh-CN" sz="1600" kern="100" dirty="0" err="1">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commentAggregation</a:t>
            </a:r>
            <a:r>
              <a:rPr lang="zh-CN"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，另外这样跟便于评论数据的统计，因为都在一个</a:t>
            </a:r>
            <a:r>
              <a:rPr lang="en-US"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collection</a:t>
            </a:r>
            <a:r>
              <a:rPr lang="zh-CN"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里面，对于一些</a:t>
            </a:r>
            <a:r>
              <a:rPr lang="zh-CN" altLang="en-US" sz="16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数据量大</a:t>
            </a:r>
            <a:r>
              <a:rPr lang="zh-CN"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的评论，会使用懒加载，还有</a:t>
            </a:r>
            <a:r>
              <a:rPr lang="zh-CN" altLang="en-US" sz="16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分页</a:t>
            </a:r>
            <a:r>
              <a:rPr lang="zh-CN"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来处理。</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6" name="Rectangle 6">
            <a:extLst>
              <a:ext uri="{FF2B5EF4-FFF2-40B4-BE49-F238E27FC236}">
                <a16:creationId xmlns:a16="http://schemas.microsoft.com/office/drawing/2014/main" id="{0DD4E992-BADB-8B30-9462-5B5C0C7DF6CC}"/>
              </a:ext>
            </a:extLst>
          </p:cNvPr>
          <p:cNvSpPr>
            <a:spLocks noChangeArrowheads="1"/>
          </p:cNvSpPr>
          <p:nvPr/>
        </p:nvSpPr>
        <p:spPr bwMode="auto">
          <a:xfrm>
            <a:off x="0" y="16605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任意多边形: 形状 19">
            <a:extLst>
              <a:ext uri="{FF2B5EF4-FFF2-40B4-BE49-F238E27FC236}">
                <a16:creationId xmlns:a16="http://schemas.microsoft.com/office/drawing/2014/main" id="{C69FA9EC-4FA2-60EB-381A-C8020A343A93}"/>
              </a:ext>
            </a:extLst>
          </p:cNvPr>
          <p:cNvSpPr/>
          <p:nvPr/>
        </p:nvSpPr>
        <p:spPr>
          <a:xfrm>
            <a:off x="11182221" y="2019950"/>
            <a:ext cx="1009779" cy="2019558"/>
          </a:xfrm>
          <a:custGeom>
            <a:avLst/>
            <a:gdLst>
              <a:gd name="connsiteX0" fmla="*/ 1009779 w 1009779"/>
              <a:gd name="connsiteY0" fmla="*/ 0 h 2019558"/>
              <a:gd name="connsiteX1" fmla="*/ 1009779 w 1009779"/>
              <a:gd name="connsiteY1" fmla="*/ 2019558 h 2019558"/>
              <a:gd name="connsiteX2" fmla="*/ 0 w 1009779"/>
              <a:gd name="connsiteY2" fmla="*/ 1009779 h 2019558"/>
              <a:gd name="connsiteX3" fmla="*/ 1009779 w 1009779"/>
              <a:gd name="connsiteY3" fmla="*/ 0 h 2019558"/>
            </a:gdLst>
            <a:ahLst/>
            <a:cxnLst>
              <a:cxn ang="0">
                <a:pos x="connsiteX0" y="connsiteY0"/>
              </a:cxn>
              <a:cxn ang="0">
                <a:pos x="connsiteX1" y="connsiteY1"/>
              </a:cxn>
              <a:cxn ang="0">
                <a:pos x="connsiteX2" y="connsiteY2"/>
              </a:cxn>
              <a:cxn ang="0">
                <a:pos x="connsiteX3" y="connsiteY3"/>
              </a:cxn>
            </a:cxnLst>
            <a:rect l="l" t="t" r="r" b="b"/>
            <a:pathLst>
              <a:path w="1009779" h="2019558">
                <a:moveTo>
                  <a:pt x="1009779" y="0"/>
                </a:moveTo>
                <a:lnTo>
                  <a:pt x="1009779" y="2019558"/>
                </a:lnTo>
                <a:cubicBezTo>
                  <a:pt x="452093" y="2019558"/>
                  <a:pt x="0" y="1567465"/>
                  <a:pt x="0" y="1009779"/>
                </a:cubicBezTo>
                <a:cubicBezTo>
                  <a:pt x="0" y="452093"/>
                  <a:pt x="452093" y="0"/>
                  <a:pt x="1009779" y="0"/>
                </a:cubicBezTo>
                <a:close/>
              </a:path>
            </a:pathLst>
          </a:cu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6" name="图片 5">
            <a:extLst>
              <a:ext uri="{FF2B5EF4-FFF2-40B4-BE49-F238E27FC236}">
                <a16:creationId xmlns:a16="http://schemas.microsoft.com/office/drawing/2014/main" id="{A11846C3-E630-2944-0606-D297158DB863}"/>
              </a:ext>
            </a:extLst>
          </p:cNvPr>
          <p:cNvPicPr>
            <a:picLocks noChangeAspect="1"/>
          </p:cNvPicPr>
          <p:nvPr/>
        </p:nvPicPr>
        <p:blipFill>
          <a:blip r:embed="rId5"/>
          <a:stretch>
            <a:fillRect/>
          </a:stretch>
        </p:blipFill>
        <p:spPr>
          <a:xfrm>
            <a:off x="5929460" y="0"/>
            <a:ext cx="6262540" cy="6770492"/>
          </a:xfrm>
          <a:prstGeom prst="rect">
            <a:avLst/>
          </a:prstGeom>
        </p:spPr>
      </p:pic>
    </p:spTree>
    <p:custDataLst>
      <p:tags r:id="rId1"/>
    </p:custDataLst>
    <p:extLst>
      <p:ext uri="{BB962C8B-B14F-4D97-AF65-F5344CB8AC3E}">
        <p14:creationId xmlns:p14="http://schemas.microsoft.com/office/powerpoint/2010/main" val="2003346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87ABA215-8366-2E84-5179-9512C41FAB68}"/>
              </a:ext>
            </a:extLst>
          </p:cNvPr>
          <p:cNvSpPr>
            <a:spLocks noGrp="1"/>
          </p:cNvSpPr>
          <p:nvPr>
            <p:ph type="sldNum" sz="quarter" idx="12"/>
          </p:nvPr>
        </p:nvSpPr>
        <p:spPr/>
        <p:txBody>
          <a:bodyPr/>
          <a:lstStyle/>
          <a:p>
            <a:fld id="{7F65B630-C7FF-41C0-9923-C5E5E29EED81}" type="slidenum">
              <a:rPr lang="zh-CN" altLang="en-US" smtClean="0"/>
              <a:t>13</a:t>
            </a:fld>
            <a:endParaRPr lang="zh-CN" altLang="en-US"/>
          </a:p>
        </p:txBody>
      </p:sp>
      <p:grpSp>
        <p:nvGrpSpPr>
          <p:cNvPr id="4" name="组合 3">
            <a:extLst>
              <a:ext uri="{FF2B5EF4-FFF2-40B4-BE49-F238E27FC236}">
                <a16:creationId xmlns:a16="http://schemas.microsoft.com/office/drawing/2014/main" id="{311FC23F-E5D0-59E3-05B0-FC7D30F7D113}"/>
              </a:ext>
            </a:extLst>
          </p:cNvPr>
          <p:cNvGrpSpPr>
            <a:grpSpLocks noChangeAspect="1"/>
          </p:cNvGrpSpPr>
          <p:nvPr/>
        </p:nvGrpSpPr>
        <p:grpSpPr>
          <a:xfrm>
            <a:off x="1340963" y="45433"/>
            <a:ext cx="10177937" cy="4440808"/>
            <a:chOff x="997175" y="1066218"/>
            <a:chExt cx="10177937" cy="4440808"/>
          </a:xfrm>
        </p:grpSpPr>
        <p:graphicFrame>
          <p:nvGraphicFramePr>
            <p:cNvPr id="5" name="图表 4">
              <a:extLst>
                <a:ext uri="{FF2B5EF4-FFF2-40B4-BE49-F238E27FC236}">
                  <a16:creationId xmlns:a16="http://schemas.microsoft.com/office/drawing/2014/main" id="{93374559-7C07-6134-AE4C-9B821A545A25}"/>
                </a:ext>
              </a:extLst>
            </p:cNvPr>
            <p:cNvGraphicFramePr/>
            <p:nvPr/>
          </p:nvGraphicFramePr>
          <p:xfrm>
            <a:off x="6209412" y="2489146"/>
            <a:ext cx="4965700" cy="765265"/>
          </p:xfrm>
          <a:graphic>
            <a:graphicData uri="http://schemas.openxmlformats.org/drawingml/2006/chart">
              <c:chart xmlns:c="http://schemas.openxmlformats.org/drawingml/2006/chart" xmlns:r="http://schemas.openxmlformats.org/officeDocument/2006/relationships" r:id="rId3"/>
            </a:graphicData>
          </a:graphic>
        </p:graphicFrame>
        <p:sp>
          <p:nvSpPr>
            <p:cNvPr id="8" name="文本框 7">
              <a:extLst>
                <a:ext uri="{FF2B5EF4-FFF2-40B4-BE49-F238E27FC236}">
                  <a16:creationId xmlns:a16="http://schemas.microsoft.com/office/drawing/2014/main" id="{38C57667-E838-ED19-D54A-5430A620A01C}"/>
                </a:ext>
              </a:extLst>
            </p:cNvPr>
            <p:cNvSpPr txBox="1"/>
            <p:nvPr/>
          </p:nvSpPr>
          <p:spPr>
            <a:xfrm>
              <a:off x="997175" y="1066218"/>
              <a:ext cx="4436348" cy="523220"/>
            </a:xfrm>
            <a:prstGeom prst="rect">
              <a:avLst/>
            </a:prstGeom>
            <a:noFill/>
          </p:spPr>
          <p:txBody>
            <a:bodyPr wrap="square">
              <a:spAutoFit/>
            </a:bodyPr>
            <a:lstStyle/>
            <a:p>
              <a:r>
                <a:rPr lang="zh-CN" altLang="en-US" sz="2800" b="1" dirty="0"/>
                <a:t>数据库逻辑设计</a:t>
              </a:r>
              <a:endParaRPr lang="en-GB" altLang="zh-CN" sz="2800" b="1" dirty="0"/>
            </a:p>
          </p:txBody>
        </p:sp>
        <p:graphicFrame>
          <p:nvGraphicFramePr>
            <p:cNvPr id="10" name="图表 9">
              <a:extLst>
                <a:ext uri="{FF2B5EF4-FFF2-40B4-BE49-F238E27FC236}">
                  <a16:creationId xmlns:a16="http://schemas.microsoft.com/office/drawing/2014/main" id="{D3AA0BEE-5941-8346-B078-8825F7560D49}"/>
                </a:ext>
              </a:extLst>
            </p:cNvPr>
            <p:cNvGraphicFramePr/>
            <p:nvPr/>
          </p:nvGraphicFramePr>
          <p:xfrm>
            <a:off x="6209412" y="4741761"/>
            <a:ext cx="4965700" cy="765265"/>
          </p:xfrm>
          <a:graphic>
            <a:graphicData uri="http://schemas.openxmlformats.org/drawingml/2006/chart">
              <c:chart xmlns:c="http://schemas.openxmlformats.org/drawingml/2006/chart" xmlns:r="http://schemas.openxmlformats.org/officeDocument/2006/relationships" r:id="rId4"/>
            </a:graphicData>
          </a:graphic>
        </p:graphicFrame>
      </p:grpSp>
      <p:sp>
        <p:nvSpPr>
          <p:cNvPr id="18" name="任意多边形: 形状 17">
            <a:extLst>
              <a:ext uri="{FF2B5EF4-FFF2-40B4-BE49-F238E27FC236}">
                <a16:creationId xmlns:a16="http://schemas.microsoft.com/office/drawing/2014/main" id="{67117029-BA3C-F9EC-278F-4ACA266EB4EA}"/>
              </a:ext>
            </a:extLst>
          </p:cNvPr>
          <p:cNvSpPr/>
          <p:nvPr/>
        </p:nvSpPr>
        <p:spPr>
          <a:xfrm flipH="1">
            <a:off x="8984941" y="3505200"/>
            <a:ext cx="3207059" cy="3352800"/>
          </a:xfrm>
          <a:custGeom>
            <a:avLst/>
            <a:gdLst>
              <a:gd name="connsiteX0" fmla="*/ 1042885 w 3207059"/>
              <a:gd name="connsiteY0" fmla="*/ 0 h 3352800"/>
              <a:gd name="connsiteX1" fmla="*/ 3207059 w 3207059"/>
              <a:gd name="connsiteY1" fmla="*/ 2164174 h 3352800"/>
              <a:gd name="connsiteX2" fmla="*/ 2945855 w 3207059"/>
              <a:gd name="connsiteY2" fmla="*/ 3195748 h 3352800"/>
              <a:gd name="connsiteX3" fmla="*/ 2850443 w 3207059"/>
              <a:gd name="connsiteY3" fmla="*/ 3352800 h 3352800"/>
              <a:gd name="connsiteX4" fmla="*/ 0 w 3207059"/>
              <a:gd name="connsiteY4" fmla="*/ 3352800 h 3352800"/>
              <a:gd name="connsiteX5" fmla="*/ 0 w 3207059"/>
              <a:gd name="connsiteY5" fmla="*/ 268076 h 3352800"/>
              <a:gd name="connsiteX6" fmla="*/ 11311 w 3207059"/>
              <a:gd name="connsiteY6" fmla="*/ 261204 h 3352800"/>
              <a:gd name="connsiteX7" fmla="*/ 1042885 w 3207059"/>
              <a:gd name="connsiteY7" fmla="*/ 0 h 335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7059" h="3352800">
                <a:moveTo>
                  <a:pt x="1042885" y="0"/>
                </a:moveTo>
                <a:cubicBezTo>
                  <a:pt x="2238125" y="0"/>
                  <a:pt x="3207059" y="968934"/>
                  <a:pt x="3207059" y="2164174"/>
                </a:cubicBezTo>
                <a:cubicBezTo>
                  <a:pt x="3207059" y="2537687"/>
                  <a:pt x="3112437" y="2889099"/>
                  <a:pt x="2945855" y="3195748"/>
                </a:cubicBezTo>
                <a:lnTo>
                  <a:pt x="2850443" y="3352800"/>
                </a:lnTo>
                <a:lnTo>
                  <a:pt x="0" y="3352800"/>
                </a:lnTo>
                <a:lnTo>
                  <a:pt x="0" y="268076"/>
                </a:lnTo>
                <a:lnTo>
                  <a:pt x="11311" y="261204"/>
                </a:lnTo>
                <a:cubicBezTo>
                  <a:pt x="317960" y="94623"/>
                  <a:pt x="669373" y="0"/>
                  <a:pt x="1042885" y="0"/>
                </a:cubicBez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19" name="任意多边形: 形状 18">
            <a:extLst>
              <a:ext uri="{FF2B5EF4-FFF2-40B4-BE49-F238E27FC236}">
                <a16:creationId xmlns:a16="http://schemas.microsoft.com/office/drawing/2014/main" id="{D95A0F31-2CC5-97CF-B276-95E593FD4B22}"/>
              </a:ext>
            </a:extLst>
          </p:cNvPr>
          <p:cNvSpPr/>
          <p:nvPr/>
        </p:nvSpPr>
        <p:spPr>
          <a:xfrm flipH="1">
            <a:off x="11098791" y="0"/>
            <a:ext cx="1087686" cy="2497810"/>
          </a:xfrm>
          <a:custGeom>
            <a:avLst/>
            <a:gdLst>
              <a:gd name="connsiteX0" fmla="*/ 0 w 1087686"/>
              <a:gd name="connsiteY0" fmla="*/ 0 h 2497810"/>
              <a:gd name="connsiteX1" fmla="*/ 79715 w 1087686"/>
              <a:gd name="connsiteY1" fmla="*/ 12166 h 2497810"/>
              <a:gd name="connsiteX2" fmla="*/ 1087686 w 1087686"/>
              <a:gd name="connsiteY2" fmla="*/ 1248905 h 2497810"/>
              <a:gd name="connsiteX3" fmla="*/ 79715 w 1087686"/>
              <a:gd name="connsiteY3" fmla="*/ 2485644 h 2497810"/>
              <a:gd name="connsiteX4" fmla="*/ 0 w 1087686"/>
              <a:gd name="connsiteY4" fmla="*/ 2497810 h 2497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7686" h="2497810">
                <a:moveTo>
                  <a:pt x="0" y="0"/>
                </a:moveTo>
                <a:lnTo>
                  <a:pt x="79715" y="12166"/>
                </a:lnTo>
                <a:cubicBezTo>
                  <a:pt x="654963" y="129879"/>
                  <a:pt x="1087686" y="638858"/>
                  <a:pt x="1087686" y="1248905"/>
                </a:cubicBezTo>
                <a:cubicBezTo>
                  <a:pt x="1087686" y="1858952"/>
                  <a:pt x="654963" y="2367931"/>
                  <a:pt x="79715" y="2485644"/>
                </a:cubicBezTo>
                <a:lnTo>
                  <a:pt x="0" y="2497810"/>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Rectangle 6">
            <a:extLst>
              <a:ext uri="{FF2B5EF4-FFF2-40B4-BE49-F238E27FC236}">
                <a16:creationId xmlns:a16="http://schemas.microsoft.com/office/drawing/2014/main" id="{0DD4E992-BADB-8B30-9462-5B5C0C7DF6CC}"/>
              </a:ext>
            </a:extLst>
          </p:cNvPr>
          <p:cNvSpPr>
            <a:spLocks noChangeArrowheads="1"/>
          </p:cNvSpPr>
          <p:nvPr/>
        </p:nvSpPr>
        <p:spPr bwMode="auto">
          <a:xfrm>
            <a:off x="0" y="16605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任意多边形: 形状 19">
            <a:extLst>
              <a:ext uri="{FF2B5EF4-FFF2-40B4-BE49-F238E27FC236}">
                <a16:creationId xmlns:a16="http://schemas.microsoft.com/office/drawing/2014/main" id="{C69FA9EC-4FA2-60EB-381A-C8020A343A93}"/>
              </a:ext>
            </a:extLst>
          </p:cNvPr>
          <p:cNvSpPr/>
          <p:nvPr/>
        </p:nvSpPr>
        <p:spPr>
          <a:xfrm>
            <a:off x="11182221" y="2019950"/>
            <a:ext cx="1009779" cy="2019558"/>
          </a:xfrm>
          <a:custGeom>
            <a:avLst/>
            <a:gdLst>
              <a:gd name="connsiteX0" fmla="*/ 1009779 w 1009779"/>
              <a:gd name="connsiteY0" fmla="*/ 0 h 2019558"/>
              <a:gd name="connsiteX1" fmla="*/ 1009779 w 1009779"/>
              <a:gd name="connsiteY1" fmla="*/ 2019558 h 2019558"/>
              <a:gd name="connsiteX2" fmla="*/ 0 w 1009779"/>
              <a:gd name="connsiteY2" fmla="*/ 1009779 h 2019558"/>
              <a:gd name="connsiteX3" fmla="*/ 1009779 w 1009779"/>
              <a:gd name="connsiteY3" fmla="*/ 0 h 2019558"/>
            </a:gdLst>
            <a:ahLst/>
            <a:cxnLst>
              <a:cxn ang="0">
                <a:pos x="connsiteX0" y="connsiteY0"/>
              </a:cxn>
              <a:cxn ang="0">
                <a:pos x="connsiteX1" y="connsiteY1"/>
              </a:cxn>
              <a:cxn ang="0">
                <a:pos x="connsiteX2" y="connsiteY2"/>
              </a:cxn>
              <a:cxn ang="0">
                <a:pos x="connsiteX3" y="connsiteY3"/>
              </a:cxn>
            </a:cxnLst>
            <a:rect l="l" t="t" r="r" b="b"/>
            <a:pathLst>
              <a:path w="1009779" h="2019558">
                <a:moveTo>
                  <a:pt x="1009779" y="0"/>
                </a:moveTo>
                <a:lnTo>
                  <a:pt x="1009779" y="2019558"/>
                </a:lnTo>
                <a:cubicBezTo>
                  <a:pt x="452093" y="2019558"/>
                  <a:pt x="0" y="1567465"/>
                  <a:pt x="0" y="1009779"/>
                </a:cubicBezTo>
                <a:cubicBezTo>
                  <a:pt x="0" y="452093"/>
                  <a:pt x="452093" y="0"/>
                  <a:pt x="1009779" y="0"/>
                </a:cubicBezTo>
                <a:close/>
              </a:path>
            </a:pathLst>
          </a:cu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7" name="图片 6">
            <a:extLst>
              <a:ext uri="{FF2B5EF4-FFF2-40B4-BE49-F238E27FC236}">
                <a16:creationId xmlns:a16="http://schemas.microsoft.com/office/drawing/2014/main" id="{8199F198-BF37-D7B8-799F-2D7DADC94C76}"/>
              </a:ext>
            </a:extLst>
          </p:cNvPr>
          <p:cNvPicPr>
            <a:picLocks noChangeAspect="1"/>
          </p:cNvPicPr>
          <p:nvPr/>
        </p:nvPicPr>
        <p:blipFill>
          <a:blip r:embed="rId5"/>
          <a:stretch>
            <a:fillRect/>
          </a:stretch>
        </p:blipFill>
        <p:spPr>
          <a:xfrm>
            <a:off x="2246074" y="723055"/>
            <a:ext cx="7837507" cy="5564290"/>
          </a:xfrm>
          <a:prstGeom prst="rect">
            <a:avLst/>
          </a:prstGeom>
        </p:spPr>
      </p:pic>
    </p:spTree>
    <p:custDataLst>
      <p:tags r:id="rId1"/>
    </p:custDataLst>
    <p:extLst>
      <p:ext uri="{BB962C8B-B14F-4D97-AF65-F5344CB8AC3E}">
        <p14:creationId xmlns:p14="http://schemas.microsoft.com/office/powerpoint/2010/main" val="1479421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87ABA215-8366-2E84-5179-9512C41FAB68}"/>
              </a:ext>
            </a:extLst>
          </p:cNvPr>
          <p:cNvSpPr>
            <a:spLocks noGrp="1"/>
          </p:cNvSpPr>
          <p:nvPr>
            <p:ph type="sldNum" sz="quarter" idx="12"/>
          </p:nvPr>
        </p:nvSpPr>
        <p:spPr/>
        <p:txBody>
          <a:bodyPr/>
          <a:lstStyle/>
          <a:p>
            <a:fld id="{7F65B630-C7FF-41C0-9923-C5E5E29EED81}" type="slidenum">
              <a:rPr lang="zh-CN" altLang="en-US" smtClean="0"/>
              <a:t>14</a:t>
            </a:fld>
            <a:endParaRPr lang="zh-CN" altLang="en-US"/>
          </a:p>
        </p:txBody>
      </p:sp>
      <p:grpSp>
        <p:nvGrpSpPr>
          <p:cNvPr id="4" name="组合 3">
            <a:extLst>
              <a:ext uri="{FF2B5EF4-FFF2-40B4-BE49-F238E27FC236}">
                <a16:creationId xmlns:a16="http://schemas.microsoft.com/office/drawing/2014/main" id="{311FC23F-E5D0-59E3-05B0-FC7D30F7D113}"/>
              </a:ext>
            </a:extLst>
          </p:cNvPr>
          <p:cNvGrpSpPr>
            <a:grpSpLocks noChangeAspect="1"/>
          </p:cNvGrpSpPr>
          <p:nvPr/>
        </p:nvGrpSpPr>
        <p:grpSpPr>
          <a:xfrm>
            <a:off x="1247266" y="560420"/>
            <a:ext cx="10271634" cy="3925821"/>
            <a:chOff x="903478" y="1581205"/>
            <a:chExt cx="10271634" cy="3925821"/>
          </a:xfrm>
        </p:grpSpPr>
        <p:graphicFrame>
          <p:nvGraphicFramePr>
            <p:cNvPr id="5" name="图表 4">
              <a:extLst>
                <a:ext uri="{FF2B5EF4-FFF2-40B4-BE49-F238E27FC236}">
                  <a16:creationId xmlns:a16="http://schemas.microsoft.com/office/drawing/2014/main" id="{93374559-7C07-6134-AE4C-9B821A545A25}"/>
                </a:ext>
              </a:extLst>
            </p:cNvPr>
            <p:cNvGraphicFramePr/>
            <p:nvPr/>
          </p:nvGraphicFramePr>
          <p:xfrm>
            <a:off x="6209412" y="2489146"/>
            <a:ext cx="4965700" cy="765265"/>
          </p:xfrm>
          <a:graphic>
            <a:graphicData uri="http://schemas.openxmlformats.org/drawingml/2006/chart">
              <c:chart xmlns:c="http://schemas.openxmlformats.org/drawingml/2006/chart" xmlns:r="http://schemas.openxmlformats.org/officeDocument/2006/relationships" r:id="rId3"/>
            </a:graphicData>
          </a:graphic>
        </p:graphicFrame>
        <p:sp>
          <p:nvSpPr>
            <p:cNvPr id="8" name="文本框 7">
              <a:extLst>
                <a:ext uri="{FF2B5EF4-FFF2-40B4-BE49-F238E27FC236}">
                  <a16:creationId xmlns:a16="http://schemas.microsoft.com/office/drawing/2014/main" id="{38C57667-E838-ED19-D54A-5430A620A01C}"/>
                </a:ext>
              </a:extLst>
            </p:cNvPr>
            <p:cNvSpPr txBox="1"/>
            <p:nvPr/>
          </p:nvSpPr>
          <p:spPr>
            <a:xfrm>
              <a:off x="903478" y="1581205"/>
              <a:ext cx="4436348" cy="523220"/>
            </a:xfrm>
            <a:prstGeom prst="rect">
              <a:avLst/>
            </a:prstGeom>
            <a:noFill/>
          </p:spPr>
          <p:txBody>
            <a:bodyPr wrap="square">
              <a:spAutoFit/>
            </a:bodyPr>
            <a:lstStyle/>
            <a:p>
              <a:r>
                <a:rPr lang="zh-CN" altLang="en-US" sz="2800" b="1" dirty="0"/>
                <a:t>数据库物理设计</a:t>
              </a:r>
              <a:endParaRPr lang="en-GB" altLang="zh-CN" sz="2800" b="1" dirty="0"/>
            </a:p>
          </p:txBody>
        </p:sp>
        <p:graphicFrame>
          <p:nvGraphicFramePr>
            <p:cNvPr id="10" name="图表 9">
              <a:extLst>
                <a:ext uri="{FF2B5EF4-FFF2-40B4-BE49-F238E27FC236}">
                  <a16:creationId xmlns:a16="http://schemas.microsoft.com/office/drawing/2014/main" id="{D3AA0BEE-5941-8346-B078-8825F7560D49}"/>
                </a:ext>
              </a:extLst>
            </p:cNvPr>
            <p:cNvGraphicFramePr/>
            <p:nvPr/>
          </p:nvGraphicFramePr>
          <p:xfrm>
            <a:off x="6209412" y="4741761"/>
            <a:ext cx="4965700" cy="765265"/>
          </p:xfrm>
          <a:graphic>
            <a:graphicData uri="http://schemas.openxmlformats.org/drawingml/2006/chart">
              <c:chart xmlns:c="http://schemas.openxmlformats.org/drawingml/2006/chart" xmlns:r="http://schemas.openxmlformats.org/officeDocument/2006/relationships" r:id="rId4"/>
            </a:graphicData>
          </a:graphic>
        </p:graphicFrame>
      </p:grpSp>
      <p:sp>
        <p:nvSpPr>
          <p:cNvPr id="18" name="任意多边形: 形状 17">
            <a:extLst>
              <a:ext uri="{FF2B5EF4-FFF2-40B4-BE49-F238E27FC236}">
                <a16:creationId xmlns:a16="http://schemas.microsoft.com/office/drawing/2014/main" id="{67117029-BA3C-F9EC-278F-4ACA266EB4EA}"/>
              </a:ext>
            </a:extLst>
          </p:cNvPr>
          <p:cNvSpPr/>
          <p:nvPr/>
        </p:nvSpPr>
        <p:spPr>
          <a:xfrm flipH="1">
            <a:off x="8984941" y="3505200"/>
            <a:ext cx="3207059" cy="3352800"/>
          </a:xfrm>
          <a:custGeom>
            <a:avLst/>
            <a:gdLst>
              <a:gd name="connsiteX0" fmla="*/ 1042885 w 3207059"/>
              <a:gd name="connsiteY0" fmla="*/ 0 h 3352800"/>
              <a:gd name="connsiteX1" fmla="*/ 3207059 w 3207059"/>
              <a:gd name="connsiteY1" fmla="*/ 2164174 h 3352800"/>
              <a:gd name="connsiteX2" fmla="*/ 2945855 w 3207059"/>
              <a:gd name="connsiteY2" fmla="*/ 3195748 h 3352800"/>
              <a:gd name="connsiteX3" fmla="*/ 2850443 w 3207059"/>
              <a:gd name="connsiteY3" fmla="*/ 3352800 h 3352800"/>
              <a:gd name="connsiteX4" fmla="*/ 0 w 3207059"/>
              <a:gd name="connsiteY4" fmla="*/ 3352800 h 3352800"/>
              <a:gd name="connsiteX5" fmla="*/ 0 w 3207059"/>
              <a:gd name="connsiteY5" fmla="*/ 268076 h 3352800"/>
              <a:gd name="connsiteX6" fmla="*/ 11311 w 3207059"/>
              <a:gd name="connsiteY6" fmla="*/ 261204 h 3352800"/>
              <a:gd name="connsiteX7" fmla="*/ 1042885 w 3207059"/>
              <a:gd name="connsiteY7" fmla="*/ 0 h 335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7059" h="3352800">
                <a:moveTo>
                  <a:pt x="1042885" y="0"/>
                </a:moveTo>
                <a:cubicBezTo>
                  <a:pt x="2238125" y="0"/>
                  <a:pt x="3207059" y="968934"/>
                  <a:pt x="3207059" y="2164174"/>
                </a:cubicBezTo>
                <a:cubicBezTo>
                  <a:pt x="3207059" y="2537687"/>
                  <a:pt x="3112437" y="2889099"/>
                  <a:pt x="2945855" y="3195748"/>
                </a:cubicBezTo>
                <a:lnTo>
                  <a:pt x="2850443" y="3352800"/>
                </a:lnTo>
                <a:lnTo>
                  <a:pt x="0" y="3352800"/>
                </a:lnTo>
                <a:lnTo>
                  <a:pt x="0" y="268076"/>
                </a:lnTo>
                <a:lnTo>
                  <a:pt x="11311" y="261204"/>
                </a:lnTo>
                <a:cubicBezTo>
                  <a:pt x="317960" y="94623"/>
                  <a:pt x="669373" y="0"/>
                  <a:pt x="1042885" y="0"/>
                </a:cubicBez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19" name="任意多边形: 形状 18">
            <a:extLst>
              <a:ext uri="{FF2B5EF4-FFF2-40B4-BE49-F238E27FC236}">
                <a16:creationId xmlns:a16="http://schemas.microsoft.com/office/drawing/2014/main" id="{D95A0F31-2CC5-97CF-B276-95E593FD4B22}"/>
              </a:ext>
            </a:extLst>
          </p:cNvPr>
          <p:cNvSpPr/>
          <p:nvPr/>
        </p:nvSpPr>
        <p:spPr>
          <a:xfrm flipH="1">
            <a:off x="11098791" y="0"/>
            <a:ext cx="1087686" cy="2497810"/>
          </a:xfrm>
          <a:custGeom>
            <a:avLst/>
            <a:gdLst>
              <a:gd name="connsiteX0" fmla="*/ 0 w 1087686"/>
              <a:gd name="connsiteY0" fmla="*/ 0 h 2497810"/>
              <a:gd name="connsiteX1" fmla="*/ 79715 w 1087686"/>
              <a:gd name="connsiteY1" fmla="*/ 12166 h 2497810"/>
              <a:gd name="connsiteX2" fmla="*/ 1087686 w 1087686"/>
              <a:gd name="connsiteY2" fmla="*/ 1248905 h 2497810"/>
              <a:gd name="connsiteX3" fmla="*/ 79715 w 1087686"/>
              <a:gd name="connsiteY3" fmla="*/ 2485644 h 2497810"/>
              <a:gd name="connsiteX4" fmla="*/ 0 w 1087686"/>
              <a:gd name="connsiteY4" fmla="*/ 2497810 h 2497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7686" h="2497810">
                <a:moveTo>
                  <a:pt x="0" y="0"/>
                </a:moveTo>
                <a:lnTo>
                  <a:pt x="79715" y="12166"/>
                </a:lnTo>
                <a:cubicBezTo>
                  <a:pt x="654963" y="129879"/>
                  <a:pt x="1087686" y="638858"/>
                  <a:pt x="1087686" y="1248905"/>
                </a:cubicBezTo>
                <a:cubicBezTo>
                  <a:pt x="1087686" y="1858952"/>
                  <a:pt x="654963" y="2367931"/>
                  <a:pt x="79715" y="2485644"/>
                </a:cubicBezTo>
                <a:lnTo>
                  <a:pt x="0" y="2497810"/>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Rectangle 6">
            <a:extLst>
              <a:ext uri="{FF2B5EF4-FFF2-40B4-BE49-F238E27FC236}">
                <a16:creationId xmlns:a16="http://schemas.microsoft.com/office/drawing/2014/main" id="{0DD4E992-BADB-8B30-9462-5B5C0C7DF6CC}"/>
              </a:ext>
            </a:extLst>
          </p:cNvPr>
          <p:cNvSpPr>
            <a:spLocks noChangeArrowheads="1"/>
          </p:cNvSpPr>
          <p:nvPr/>
        </p:nvSpPr>
        <p:spPr bwMode="auto">
          <a:xfrm>
            <a:off x="0" y="16605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任意多边形: 形状 19">
            <a:extLst>
              <a:ext uri="{FF2B5EF4-FFF2-40B4-BE49-F238E27FC236}">
                <a16:creationId xmlns:a16="http://schemas.microsoft.com/office/drawing/2014/main" id="{C69FA9EC-4FA2-60EB-381A-C8020A343A93}"/>
              </a:ext>
            </a:extLst>
          </p:cNvPr>
          <p:cNvSpPr/>
          <p:nvPr/>
        </p:nvSpPr>
        <p:spPr>
          <a:xfrm>
            <a:off x="11182221" y="2019950"/>
            <a:ext cx="1009779" cy="2019558"/>
          </a:xfrm>
          <a:custGeom>
            <a:avLst/>
            <a:gdLst>
              <a:gd name="connsiteX0" fmla="*/ 1009779 w 1009779"/>
              <a:gd name="connsiteY0" fmla="*/ 0 h 2019558"/>
              <a:gd name="connsiteX1" fmla="*/ 1009779 w 1009779"/>
              <a:gd name="connsiteY1" fmla="*/ 2019558 h 2019558"/>
              <a:gd name="connsiteX2" fmla="*/ 0 w 1009779"/>
              <a:gd name="connsiteY2" fmla="*/ 1009779 h 2019558"/>
              <a:gd name="connsiteX3" fmla="*/ 1009779 w 1009779"/>
              <a:gd name="connsiteY3" fmla="*/ 0 h 2019558"/>
            </a:gdLst>
            <a:ahLst/>
            <a:cxnLst>
              <a:cxn ang="0">
                <a:pos x="connsiteX0" y="connsiteY0"/>
              </a:cxn>
              <a:cxn ang="0">
                <a:pos x="connsiteX1" y="connsiteY1"/>
              </a:cxn>
              <a:cxn ang="0">
                <a:pos x="connsiteX2" y="connsiteY2"/>
              </a:cxn>
              <a:cxn ang="0">
                <a:pos x="connsiteX3" y="connsiteY3"/>
              </a:cxn>
            </a:cxnLst>
            <a:rect l="l" t="t" r="r" b="b"/>
            <a:pathLst>
              <a:path w="1009779" h="2019558">
                <a:moveTo>
                  <a:pt x="1009779" y="0"/>
                </a:moveTo>
                <a:lnTo>
                  <a:pt x="1009779" y="2019558"/>
                </a:lnTo>
                <a:cubicBezTo>
                  <a:pt x="452093" y="2019558"/>
                  <a:pt x="0" y="1567465"/>
                  <a:pt x="0" y="1009779"/>
                </a:cubicBezTo>
                <a:cubicBezTo>
                  <a:pt x="0" y="452093"/>
                  <a:pt x="452093" y="0"/>
                  <a:pt x="1009779" y="0"/>
                </a:cubicBezTo>
                <a:close/>
              </a:path>
            </a:pathLst>
          </a:cu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文本框 1">
            <a:extLst>
              <a:ext uri="{FF2B5EF4-FFF2-40B4-BE49-F238E27FC236}">
                <a16:creationId xmlns:a16="http://schemas.microsoft.com/office/drawing/2014/main" id="{86C3EE2C-6989-ED09-FD64-53BABCD4B1EB}"/>
              </a:ext>
            </a:extLst>
          </p:cNvPr>
          <p:cNvSpPr txBox="1"/>
          <p:nvPr/>
        </p:nvSpPr>
        <p:spPr>
          <a:xfrm>
            <a:off x="1109709" y="1251751"/>
            <a:ext cx="9399412" cy="3368871"/>
          </a:xfrm>
          <a:prstGeom prst="rect">
            <a:avLst/>
          </a:prstGeom>
          <a:noFill/>
        </p:spPr>
        <p:txBody>
          <a:bodyPr wrap="square" rtlCol="0">
            <a:spAutoFit/>
          </a:bodyPr>
          <a:lstStyle/>
          <a:p>
            <a:pPr indent="304800" algn="l">
              <a:lnSpc>
                <a:spcPct val="150000"/>
              </a:lnSpc>
            </a:pPr>
            <a:r>
              <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索引是特殊的数据结构，它以一种易于遍历的形式存储集合数据集的一小部分。索引存储一个或一组特定字段的值，按字段的值排序。索引项的排序支持有效的相等匹配和基于范围的查询操作。此外，</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MongoDB</a:t>
            </a:r>
            <a:r>
              <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可以通过使用索引中的排序返回排序后的结果。</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考虑到系统主要是做查询工作，索引会大大提升查找的效率，因此针对每个</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collection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都设置了索引</a:t>
            </a:r>
          </a:p>
          <a:p>
            <a:pPr indent="304800" algn="l">
              <a:lnSpc>
                <a:spcPct val="150000"/>
              </a:lnSpc>
            </a:pPr>
            <a:r>
              <a:rPr lang="en-US" altLang="zh-CN" sz="18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provinces</a:t>
            </a:r>
            <a:r>
              <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定义了</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province_1</a:t>
            </a:r>
            <a:r>
              <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索引，关键词是</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province,</a:t>
            </a:r>
            <a:r>
              <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索引中的排序是升序</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304800" algn="l">
              <a:lnSpc>
                <a:spcPct val="150000"/>
              </a:lnSpc>
            </a:pPr>
            <a:r>
              <a:rPr lang="en-US" altLang="zh-CN" sz="18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Attractions</a:t>
            </a:r>
            <a:r>
              <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定义了</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name_1_city_1_price_1</a:t>
            </a:r>
            <a:r>
              <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的组合索引索引，关键词是</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name</a:t>
            </a:r>
            <a:r>
              <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city</a:t>
            </a:r>
            <a:r>
              <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price,</a:t>
            </a:r>
            <a:r>
              <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索引中每个字段的排序是升序</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304800" algn="l">
              <a:lnSpc>
                <a:spcPct val="150000"/>
              </a:lnSpc>
            </a:pPr>
            <a:r>
              <a:rPr lang="en-US" altLang="zh-CN" sz="18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comment</a:t>
            </a:r>
            <a:r>
              <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定义了</a:t>
            </a:r>
            <a:r>
              <a:rPr lang="en-US"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productId_1</a:t>
            </a:r>
            <a:r>
              <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索引，关键词是</a:t>
            </a:r>
            <a:r>
              <a:rPr lang="en-US" altLang="zh-CN" sz="1800" kern="100" dirty="0" err="1">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productId</a:t>
            </a:r>
            <a:r>
              <a:rPr lang="zh-CN" altLang="zh-CN" sz="18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，索引中的排序是升序</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461606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E7816B9-4368-481C-AF7D-011CB1B5D3BB}"/>
              </a:ext>
            </a:extLst>
          </p:cNvPr>
          <p:cNvSpPr>
            <a:spLocks noGrp="1"/>
          </p:cNvSpPr>
          <p:nvPr>
            <p:ph type="title"/>
          </p:nvPr>
        </p:nvSpPr>
        <p:spPr>
          <a:xfrm>
            <a:off x="3678543" y="3124200"/>
            <a:ext cx="5181597" cy="1081767"/>
          </a:xfrm>
        </p:spPr>
        <p:txBody>
          <a:bodyPr/>
          <a:lstStyle/>
          <a:p>
            <a:pPr algn="ctr"/>
            <a:r>
              <a:rPr lang="zh-CN" altLang="en-US" sz="6000" dirty="0">
                <a:solidFill>
                  <a:srgbClr val="080808"/>
                </a:solidFill>
              </a:rPr>
              <a:t>文档展示</a:t>
            </a:r>
          </a:p>
        </p:txBody>
      </p:sp>
      <p:sp>
        <p:nvSpPr>
          <p:cNvPr id="2" name="灯片编号占位符 1">
            <a:extLst>
              <a:ext uri="{FF2B5EF4-FFF2-40B4-BE49-F238E27FC236}">
                <a16:creationId xmlns:a16="http://schemas.microsoft.com/office/drawing/2014/main" id="{1BC2B274-6096-4E6F-B8DF-3F118E2D97ED}"/>
              </a:ext>
            </a:extLst>
          </p:cNvPr>
          <p:cNvSpPr>
            <a:spLocks noGrp="1"/>
          </p:cNvSpPr>
          <p:nvPr>
            <p:ph type="sldNum" sz="quarter" idx="12"/>
          </p:nvPr>
        </p:nvSpPr>
        <p:spPr/>
        <p:txBody>
          <a:bodyPr/>
          <a:lstStyle/>
          <a:p>
            <a:fld id="{7F65B630-C7FF-41C0-9923-C5E5E29EED81}" type="slidenum">
              <a:rPr lang="zh-CN" altLang="en-US" smtClean="0">
                <a:solidFill>
                  <a:srgbClr val="080808"/>
                </a:solidFill>
              </a:rPr>
              <a:pPr/>
              <a:t>15</a:t>
            </a:fld>
            <a:endParaRPr lang="zh-CN" altLang="en-US" dirty="0">
              <a:solidFill>
                <a:srgbClr val="080808"/>
              </a:solidFill>
            </a:endParaRPr>
          </a:p>
        </p:txBody>
      </p:sp>
      <p:sp>
        <p:nvSpPr>
          <p:cNvPr id="8" name="文本框 7">
            <a:extLst>
              <a:ext uri="{FF2B5EF4-FFF2-40B4-BE49-F238E27FC236}">
                <a16:creationId xmlns:a16="http://schemas.microsoft.com/office/drawing/2014/main" id="{34CF384D-1A85-2B96-C556-CE07C358F02E}"/>
              </a:ext>
            </a:extLst>
          </p:cNvPr>
          <p:cNvSpPr txBox="1">
            <a:spLocks/>
          </p:cNvSpPr>
          <p:nvPr/>
        </p:nvSpPr>
        <p:spPr>
          <a:xfrm>
            <a:off x="5690425" y="2504613"/>
            <a:ext cx="1157832" cy="581487"/>
          </a:xfrm>
          <a:prstGeom prst="rect">
            <a:avLst/>
          </a:prstGeom>
        </p:spPr>
        <p:txBody>
          <a:bodyPr vert="horz" lIns="91440" tIns="45720" rIns="91440" bIns="45720" rtlCol="0" anchor="b">
            <a:prstTxWarp prst="textPlain">
              <a:avLst/>
            </a:prstTxWarp>
            <a:noAutofit/>
          </a:bodyPr>
          <a:lstStyle>
            <a:lvl1pPr algn="l" defTabSz="914400" rtl="0" eaLnBrk="1" latinLnBrk="0" hangingPunct="1">
              <a:lnSpc>
                <a:spcPct val="90000"/>
              </a:lnSpc>
              <a:spcBef>
                <a:spcPct val="0"/>
              </a:spcBef>
              <a:buNone/>
              <a:defRPr lang="zh-CN" altLang="en-US" sz="2400" b="1" kern="1200">
                <a:solidFill>
                  <a:schemeClr val="tx1"/>
                </a:solidFill>
                <a:latin typeface="+mj-lt"/>
                <a:ea typeface="+mj-ea"/>
                <a:cs typeface="+mj-cs"/>
              </a:defRPr>
            </a:lvl1pPr>
          </a:lstStyle>
          <a:p>
            <a:pPr algn="r"/>
            <a:r>
              <a:rPr lang="en-GB" altLang="zh-CN" sz="5400" dirty="0">
                <a:ln w="22225">
                  <a:solidFill>
                    <a:schemeClr val="accent1"/>
                  </a:solidFill>
                </a:ln>
                <a:noFill/>
              </a:rPr>
              <a:t>04.</a:t>
            </a:r>
            <a:endParaRPr lang="en-GB" sz="5400" dirty="0">
              <a:ln w="22225">
                <a:solidFill>
                  <a:schemeClr val="accent1"/>
                </a:solidFill>
              </a:ln>
              <a:noFill/>
            </a:endParaRPr>
          </a:p>
        </p:txBody>
      </p:sp>
    </p:spTree>
    <p:custDataLst>
      <p:tags r:id="rId1"/>
    </p:custDataLst>
    <p:extLst>
      <p:ext uri="{BB962C8B-B14F-4D97-AF65-F5344CB8AC3E}">
        <p14:creationId xmlns:p14="http://schemas.microsoft.com/office/powerpoint/2010/main" val="1975457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E7816B9-4368-481C-AF7D-011CB1B5D3BB}"/>
              </a:ext>
            </a:extLst>
          </p:cNvPr>
          <p:cNvSpPr>
            <a:spLocks noGrp="1"/>
          </p:cNvSpPr>
          <p:nvPr>
            <p:ph type="title"/>
          </p:nvPr>
        </p:nvSpPr>
        <p:spPr>
          <a:xfrm>
            <a:off x="3678543" y="3124200"/>
            <a:ext cx="5181597" cy="1081767"/>
          </a:xfrm>
        </p:spPr>
        <p:txBody>
          <a:bodyPr/>
          <a:lstStyle/>
          <a:p>
            <a:pPr algn="ctr"/>
            <a:r>
              <a:rPr lang="zh-CN" altLang="en-US" sz="6000" dirty="0">
                <a:solidFill>
                  <a:srgbClr val="080808"/>
                </a:solidFill>
              </a:rPr>
              <a:t>系统展示</a:t>
            </a:r>
          </a:p>
        </p:txBody>
      </p:sp>
      <p:sp>
        <p:nvSpPr>
          <p:cNvPr id="2" name="灯片编号占位符 1">
            <a:extLst>
              <a:ext uri="{FF2B5EF4-FFF2-40B4-BE49-F238E27FC236}">
                <a16:creationId xmlns:a16="http://schemas.microsoft.com/office/drawing/2014/main" id="{1BC2B274-6096-4E6F-B8DF-3F118E2D97ED}"/>
              </a:ext>
            </a:extLst>
          </p:cNvPr>
          <p:cNvSpPr>
            <a:spLocks noGrp="1"/>
          </p:cNvSpPr>
          <p:nvPr>
            <p:ph type="sldNum" sz="quarter" idx="12"/>
          </p:nvPr>
        </p:nvSpPr>
        <p:spPr/>
        <p:txBody>
          <a:bodyPr/>
          <a:lstStyle/>
          <a:p>
            <a:fld id="{7F65B630-C7FF-41C0-9923-C5E5E29EED81}" type="slidenum">
              <a:rPr lang="zh-CN" altLang="en-US" smtClean="0">
                <a:solidFill>
                  <a:srgbClr val="080808"/>
                </a:solidFill>
              </a:rPr>
              <a:pPr/>
              <a:t>16</a:t>
            </a:fld>
            <a:endParaRPr lang="zh-CN" altLang="en-US" dirty="0">
              <a:solidFill>
                <a:srgbClr val="080808"/>
              </a:solidFill>
            </a:endParaRPr>
          </a:p>
        </p:txBody>
      </p:sp>
      <p:sp>
        <p:nvSpPr>
          <p:cNvPr id="8" name="文本框 7">
            <a:extLst>
              <a:ext uri="{FF2B5EF4-FFF2-40B4-BE49-F238E27FC236}">
                <a16:creationId xmlns:a16="http://schemas.microsoft.com/office/drawing/2014/main" id="{34CF384D-1A85-2B96-C556-CE07C358F02E}"/>
              </a:ext>
            </a:extLst>
          </p:cNvPr>
          <p:cNvSpPr txBox="1">
            <a:spLocks/>
          </p:cNvSpPr>
          <p:nvPr/>
        </p:nvSpPr>
        <p:spPr>
          <a:xfrm>
            <a:off x="5690425" y="2504613"/>
            <a:ext cx="1157832" cy="581487"/>
          </a:xfrm>
          <a:prstGeom prst="rect">
            <a:avLst/>
          </a:prstGeom>
        </p:spPr>
        <p:txBody>
          <a:bodyPr vert="horz" lIns="91440" tIns="45720" rIns="91440" bIns="45720" rtlCol="0" anchor="b">
            <a:prstTxWarp prst="textPlain">
              <a:avLst/>
            </a:prstTxWarp>
            <a:noAutofit/>
          </a:bodyPr>
          <a:lstStyle>
            <a:lvl1pPr algn="l" defTabSz="914400" rtl="0" eaLnBrk="1" latinLnBrk="0" hangingPunct="1">
              <a:lnSpc>
                <a:spcPct val="90000"/>
              </a:lnSpc>
              <a:spcBef>
                <a:spcPct val="0"/>
              </a:spcBef>
              <a:buNone/>
              <a:defRPr lang="zh-CN" altLang="en-US" sz="2400" b="1" kern="1200">
                <a:solidFill>
                  <a:schemeClr val="tx1"/>
                </a:solidFill>
                <a:latin typeface="+mj-lt"/>
                <a:ea typeface="+mj-ea"/>
                <a:cs typeface="+mj-cs"/>
              </a:defRPr>
            </a:lvl1pPr>
          </a:lstStyle>
          <a:p>
            <a:pPr algn="r"/>
            <a:r>
              <a:rPr lang="en-GB" altLang="zh-CN" sz="5400" dirty="0">
                <a:ln w="22225">
                  <a:solidFill>
                    <a:schemeClr val="accent1"/>
                  </a:solidFill>
                </a:ln>
                <a:noFill/>
              </a:rPr>
              <a:t>05.</a:t>
            </a:r>
            <a:endParaRPr lang="en-GB" sz="5400" dirty="0">
              <a:ln w="22225">
                <a:solidFill>
                  <a:schemeClr val="accent1"/>
                </a:solidFill>
              </a:ln>
              <a:noFill/>
            </a:endParaRPr>
          </a:p>
        </p:txBody>
      </p:sp>
    </p:spTree>
    <p:custDataLst>
      <p:tags r:id="rId1"/>
    </p:custDataLst>
    <p:extLst>
      <p:ext uri="{BB962C8B-B14F-4D97-AF65-F5344CB8AC3E}">
        <p14:creationId xmlns:p14="http://schemas.microsoft.com/office/powerpoint/2010/main" val="3028723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D4494285-0E2F-C27D-6C8F-6E02A7348DE0}"/>
              </a:ext>
            </a:extLst>
          </p:cNvPr>
          <p:cNvSpPr>
            <a:spLocks noGrp="1"/>
          </p:cNvSpPr>
          <p:nvPr>
            <p:ph type="sldNum" sz="quarter" idx="12"/>
          </p:nvPr>
        </p:nvSpPr>
        <p:spPr/>
        <p:txBody>
          <a:bodyPr/>
          <a:lstStyle/>
          <a:p>
            <a:fld id="{7F65B630-C7FF-41C0-9923-C5E5E29EED81}" type="slidenum">
              <a:rPr lang="zh-CN" altLang="en-US" smtClean="0"/>
              <a:t>17</a:t>
            </a:fld>
            <a:endParaRPr lang="zh-CN" altLang="en-US"/>
          </a:p>
        </p:txBody>
      </p:sp>
      <p:pic>
        <p:nvPicPr>
          <p:cNvPr id="8" name="图片 7">
            <a:extLst>
              <a:ext uri="{FF2B5EF4-FFF2-40B4-BE49-F238E27FC236}">
                <a16:creationId xmlns:a16="http://schemas.microsoft.com/office/drawing/2014/main" id="{46CDD4E8-03BD-DBC6-FEC4-EE3FF2566C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55038"/>
            <a:ext cx="12272770" cy="3391160"/>
          </a:xfrm>
          <a:prstGeom prst="rect">
            <a:avLst/>
          </a:prstGeom>
        </p:spPr>
      </p:pic>
      <p:sp>
        <p:nvSpPr>
          <p:cNvPr id="9" name="文本框 8">
            <a:extLst>
              <a:ext uri="{FF2B5EF4-FFF2-40B4-BE49-F238E27FC236}">
                <a16:creationId xmlns:a16="http://schemas.microsoft.com/office/drawing/2014/main" id="{38DD8A18-2833-8641-C563-1DB94428C322}"/>
              </a:ext>
            </a:extLst>
          </p:cNvPr>
          <p:cNvSpPr txBox="1"/>
          <p:nvPr/>
        </p:nvSpPr>
        <p:spPr>
          <a:xfrm>
            <a:off x="4412202" y="1211802"/>
            <a:ext cx="4012707" cy="707886"/>
          </a:xfrm>
          <a:prstGeom prst="rect">
            <a:avLst/>
          </a:prstGeom>
          <a:noFill/>
        </p:spPr>
        <p:txBody>
          <a:bodyPr wrap="square" rtlCol="0">
            <a:spAutoFit/>
          </a:bodyPr>
          <a:lstStyle/>
          <a:p>
            <a:r>
              <a:rPr lang="zh-CN" altLang="en-US" sz="4000" dirty="0"/>
              <a:t>系统展示流程图</a:t>
            </a:r>
          </a:p>
        </p:txBody>
      </p:sp>
    </p:spTree>
    <p:extLst>
      <p:ext uri="{BB962C8B-B14F-4D97-AF65-F5344CB8AC3E}">
        <p14:creationId xmlns:p14="http://schemas.microsoft.com/office/powerpoint/2010/main" val="3427583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FD52094-98C0-4141-A04B-98B9DF4DFA73}"/>
              </a:ext>
            </a:extLst>
          </p:cNvPr>
          <p:cNvSpPr>
            <a:spLocks noGrp="1"/>
          </p:cNvSpPr>
          <p:nvPr>
            <p:ph type="body" sz="quarter" idx="13"/>
          </p:nvPr>
        </p:nvSpPr>
        <p:spPr>
          <a:xfrm>
            <a:off x="3200191" y="2753981"/>
            <a:ext cx="5854700" cy="1643062"/>
          </a:xfrm>
        </p:spPr>
        <p:txBody>
          <a:bodyPr>
            <a:noAutofit/>
          </a:bodyPr>
          <a:lstStyle/>
          <a:p>
            <a:pPr algn="ctr"/>
            <a:r>
              <a:rPr lang="en-GB" altLang="zh-CN" sz="4800" dirty="0">
                <a:solidFill>
                  <a:srgbClr val="080808"/>
                </a:solidFill>
              </a:rPr>
              <a:t>Thank </a:t>
            </a:r>
            <a:r>
              <a:rPr lang="en-GB" altLang="zh-CN" sz="4800" dirty="0">
                <a:solidFill>
                  <a:schemeClr val="accent1"/>
                </a:solidFill>
              </a:rPr>
              <a:t>you</a:t>
            </a:r>
            <a:r>
              <a:rPr lang="en-GB" altLang="zh-CN" sz="4800" dirty="0">
                <a:solidFill>
                  <a:srgbClr val="080808"/>
                </a:solidFill>
              </a:rPr>
              <a:t> for </a:t>
            </a:r>
          </a:p>
          <a:p>
            <a:pPr algn="ctr"/>
            <a:r>
              <a:rPr lang="en-GB" altLang="zh-CN" sz="4800" dirty="0">
                <a:solidFill>
                  <a:srgbClr val="080808"/>
                </a:solidFill>
              </a:rPr>
              <a:t>watching.</a:t>
            </a:r>
          </a:p>
        </p:txBody>
      </p:sp>
    </p:spTree>
    <p:custDataLst>
      <p:tags r:id="rId2"/>
    </p:custDataLst>
    <p:extLst>
      <p:ext uri="{BB962C8B-B14F-4D97-AF65-F5344CB8AC3E}">
        <p14:creationId xmlns:p14="http://schemas.microsoft.com/office/powerpoint/2010/main" val="2446543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E1280EFF-B431-DE79-3362-654F286803A5}"/>
              </a:ext>
            </a:extLst>
          </p:cNvPr>
          <p:cNvSpPr>
            <a:spLocks noGrp="1"/>
          </p:cNvSpPr>
          <p:nvPr>
            <p:ph type="sldNum" sz="quarter" idx="12"/>
          </p:nvPr>
        </p:nvSpPr>
        <p:spPr/>
        <p:txBody>
          <a:bodyPr/>
          <a:lstStyle/>
          <a:p>
            <a:fld id="{7F65B630-C7FF-41C0-9923-C5E5E29EED81}" type="slidenum">
              <a:rPr lang="zh-CN" altLang="en-US" smtClean="0"/>
              <a:t>2</a:t>
            </a:fld>
            <a:endParaRPr lang="zh-CN" altLang="en-US"/>
          </a:p>
        </p:txBody>
      </p:sp>
      <p:grpSp>
        <p:nvGrpSpPr>
          <p:cNvPr id="4" name="组合 3">
            <a:extLst>
              <a:ext uri="{FF2B5EF4-FFF2-40B4-BE49-F238E27FC236}">
                <a16:creationId xmlns:a16="http://schemas.microsoft.com/office/drawing/2014/main" id="{162CB33B-7BB5-1BA8-4FB5-C15B0EA92A99}"/>
              </a:ext>
            </a:extLst>
          </p:cNvPr>
          <p:cNvGrpSpPr/>
          <p:nvPr/>
        </p:nvGrpSpPr>
        <p:grpSpPr>
          <a:xfrm>
            <a:off x="986338" y="0"/>
            <a:ext cx="10586863" cy="6858000"/>
            <a:chOff x="986338" y="0"/>
            <a:chExt cx="10586863" cy="6858000"/>
          </a:xfrm>
        </p:grpSpPr>
        <p:sp>
          <p:nvSpPr>
            <p:cNvPr id="5" name="任意多边形: 形状 4">
              <a:extLst>
                <a:ext uri="{FF2B5EF4-FFF2-40B4-BE49-F238E27FC236}">
                  <a16:creationId xmlns:a16="http://schemas.microsoft.com/office/drawing/2014/main" id="{46A2AC0A-8845-FA12-F35E-AC275A4BD83E}"/>
                </a:ext>
              </a:extLst>
            </p:cNvPr>
            <p:cNvSpPr/>
            <p:nvPr/>
          </p:nvSpPr>
          <p:spPr>
            <a:xfrm>
              <a:off x="8126440" y="0"/>
              <a:ext cx="3446761" cy="2554194"/>
            </a:xfrm>
            <a:custGeom>
              <a:avLst/>
              <a:gdLst>
                <a:gd name="connsiteX0" fmla="*/ 1016357 w 2108259"/>
                <a:gd name="connsiteY0" fmla="*/ 0 h 1562308"/>
                <a:gd name="connsiteX1" fmla="*/ 2108259 w 2108259"/>
                <a:gd name="connsiteY1" fmla="*/ 0 h 1562308"/>
                <a:gd name="connsiteX2" fmla="*/ 659020 w 2108259"/>
                <a:gd name="connsiteY2" fmla="*/ 1449238 h 1562308"/>
                <a:gd name="connsiteX3" fmla="*/ 113069 w 2108259"/>
                <a:gd name="connsiteY3" fmla="*/ 1449238 h 1562308"/>
                <a:gd name="connsiteX4" fmla="*/ 113070 w 2108259"/>
                <a:gd name="connsiteY4" fmla="*/ 1449239 h 1562308"/>
                <a:gd name="connsiteX5" fmla="*/ 113070 w 2108259"/>
                <a:gd name="connsiteY5" fmla="*/ 903287 h 1562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8259" h="1562308">
                  <a:moveTo>
                    <a:pt x="1016357" y="0"/>
                  </a:moveTo>
                  <a:lnTo>
                    <a:pt x="2108259" y="0"/>
                  </a:lnTo>
                  <a:lnTo>
                    <a:pt x="659020" y="1449238"/>
                  </a:lnTo>
                  <a:cubicBezTo>
                    <a:pt x="508260" y="1599998"/>
                    <a:pt x="263829" y="1599998"/>
                    <a:pt x="113069" y="1449238"/>
                  </a:cubicBezTo>
                  <a:lnTo>
                    <a:pt x="113070" y="1449239"/>
                  </a:lnTo>
                  <a:cubicBezTo>
                    <a:pt x="-37690" y="1298479"/>
                    <a:pt x="-37690" y="1054048"/>
                    <a:pt x="113070" y="903287"/>
                  </a:cubicBezTo>
                  <a:close/>
                </a:path>
              </a:pathLst>
            </a:cu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任意多边形: 形状 5">
              <a:extLst>
                <a:ext uri="{FF2B5EF4-FFF2-40B4-BE49-F238E27FC236}">
                  <a16:creationId xmlns:a16="http://schemas.microsoft.com/office/drawing/2014/main" id="{CE0CCB12-5D7D-F3EF-ED59-35D23530B9F8}"/>
                </a:ext>
              </a:extLst>
            </p:cNvPr>
            <p:cNvSpPr/>
            <p:nvPr/>
          </p:nvSpPr>
          <p:spPr>
            <a:xfrm flipH="1" flipV="1">
              <a:off x="8126440" y="4303806"/>
              <a:ext cx="3446761" cy="2554194"/>
            </a:xfrm>
            <a:custGeom>
              <a:avLst/>
              <a:gdLst>
                <a:gd name="connsiteX0" fmla="*/ 1016357 w 2108259"/>
                <a:gd name="connsiteY0" fmla="*/ 0 h 1562308"/>
                <a:gd name="connsiteX1" fmla="*/ 2108259 w 2108259"/>
                <a:gd name="connsiteY1" fmla="*/ 0 h 1562308"/>
                <a:gd name="connsiteX2" fmla="*/ 659020 w 2108259"/>
                <a:gd name="connsiteY2" fmla="*/ 1449238 h 1562308"/>
                <a:gd name="connsiteX3" fmla="*/ 113069 w 2108259"/>
                <a:gd name="connsiteY3" fmla="*/ 1449238 h 1562308"/>
                <a:gd name="connsiteX4" fmla="*/ 113070 w 2108259"/>
                <a:gd name="connsiteY4" fmla="*/ 1449239 h 1562308"/>
                <a:gd name="connsiteX5" fmla="*/ 113070 w 2108259"/>
                <a:gd name="connsiteY5" fmla="*/ 903287 h 1562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8259" h="1562308">
                  <a:moveTo>
                    <a:pt x="1016357" y="0"/>
                  </a:moveTo>
                  <a:lnTo>
                    <a:pt x="2108259" y="0"/>
                  </a:lnTo>
                  <a:lnTo>
                    <a:pt x="659020" y="1449238"/>
                  </a:lnTo>
                  <a:cubicBezTo>
                    <a:pt x="508260" y="1599998"/>
                    <a:pt x="263829" y="1599998"/>
                    <a:pt x="113069" y="1449238"/>
                  </a:cubicBezTo>
                  <a:lnTo>
                    <a:pt x="113070" y="1449239"/>
                  </a:lnTo>
                  <a:cubicBezTo>
                    <a:pt x="-37690" y="1298479"/>
                    <a:pt x="-37690" y="1054048"/>
                    <a:pt x="113070" y="903287"/>
                  </a:cubicBezTo>
                  <a:close/>
                </a:path>
              </a:pathLst>
            </a:cu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7" name="组合 6">
              <a:extLst>
                <a:ext uri="{FF2B5EF4-FFF2-40B4-BE49-F238E27FC236}">
                  <a16:creationId xmlns:a16="http://schemas.microsoft.com/office/drawing/2014/main" id="{9A7FF66B-DE1A-CD57-9FBB-B4EC1DFC89D3}"/>
                </a:ext>
              </a:extLst>
            </p:cNvPr>
            <p:cNvGrpSpPr/>
            <p:nvPr/>
          </p:nvGrpSpPr>
          <p:grpSpPr>
            <a:xfrm>
              <a:off x="986338" y="1699444"/>
              <a:ext cx="10340981" cy="3608297"/>
              <a:chOff x="986338" y="1699444"/>
              <a:chExt cx="10340981" cy="3608297"/>
            </a:xfrm>
          </p:grpSpPr>
          <p:sp>
            <p:nvSpPr>
              <p:cNvPr id="8" name="椭圆 7">
                <a:extLst>
                  <a:ext uri="{FF2B5EF4-FFF2-40B4-BE49-F238E27FC236}">
                    <a16:creationId xmlns:a16="http://schemas.microsoft.com/office/drawing/2014/main" id="{8C527D3A-7D75-0A22-6818-CD3A9D81EC7B}"/>
                  </a:ext>
                </a:extLst>
              </p:cNvPr>
              <p:cNvSpPr/>
              <p:nvPr/>
            </p:nvSpPr>
            <p:spPr>
              <a:xfrm>
                <a:off x="7828674" y="1809096"/>
                <a:ext cx="3498645" cy="3498645"/>
              </a:xfrm>
              <a:prstGeom prst="ellipse">
                <a:avLst/>
              </a:prstGeom>
              <a:blipFill>
                <a:blip r:embed="rId3"/>
                <a:stretch>
                  <a:fillRect/>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lt1"/>
                  </a:solidFill>
                </a:endParaRPr>
              </a:p>
            </p:txBody>
          </p:sp>
          <p:sp>
            <p:nvSpPr>
              <p:cNvPr id="9" name="文本框 8">
                <a:extLst>
                  <a:ext uri="{FF2B5EF4-FFF2-40B4-BE49-F238E27FC236}">
                    <a16:creationId xmlns:a16="http://schemas.microsoft.com/office/drawing/2014/main" id="{959EDE86-5303-AF48-934A-A2E024EAD9EA}"/>
                  </a:ext>
                </a:extLst>
              </p:cNvPr>
              <p:cNvSpPr txBox="1"/>
              <p:nvPr/>
            </p:nvSpPr>
            <p:spPr>
              <a:xfrm>
                <a:off x="986338" y="1699444"/>
                <a:ext cx="4116604" cy="923330"/>
              </a:xfrm>
              <a:prstGeom prst="rect">
                <a:avLst/>
              </a:prstGeom>
              <a:noFill/>
            </p:spPr>
            <p:txBody>
              <a:bodyPr wrap="square">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kumimoji="0" lang="en-US" altLang="zh-CN" sz="5400" b="1" i="0" u="none" strike="noStrike" kern="1200" cap="none" spc="0" normalizeH="0" baseline="0" noProof="0" dirty="0">
                    <a:ln>
                      <a:noFill/>
                    </a:ln>
                    <a:effectLst/>
                    <a:uLnTx/>
                    <a:uFillTx/>
                  </a:rPr>
                  <a:t>CONTENTS</a:t>
                </a:r>
                <a:endParaRPr kumimoji="0" lang="en-US" altLang="zh-CN" sz="4000" b="1" i="0" u="none" strike="noStrike" kern="1200" cap="none" spc="0" normalizeH="0" baseline="0" noProof="0" dirty="0">
                  <a:ln>
                    <a:noFill/>
                  </a:ln>
                  <a:effectLst/>
                  <a:uLnTx/>
                  <a:uFillTx/>
                </a:endParaRPr>
              </a:p>
            </p:txBody>
          </p:sp>
          <p:grpSp>
            <p:nvGrpSpPr>
              <p:cNvPr id="10" name="组合 9">
                <a:extLst>
                  <a:ext uri="{FF2B5EF4-FFF2-40B4-BE49-F238E27FC236}">
                    <a16:creationId xmlns:a16="http://schemas.microsoft.com/office/drawing/2014/main" id="{93C8CF28-9614-6D5B-4CF8-D68FF0680DAC}"/>
                  </a:ext>
                </a:extLst>
              </p:cNvPr>
              <p:cNvGrpSpPr/>
              <p:nvPr/>
            </p:nvGrpSpPr>
            <p:grpSpPr>
              <a:xfrm>
                <a:off x="986338" y="3117793"/>
                <a:ext cx="2995270" cy="1051796"/>
                <a:chOff x="5999299" y="1954882"/>
                <a:chExt cx="3803606" cy="1051796"/>
              </a:xfrm>
            </p:grpSpPr>
            <p:sp>
              <p:nvSpPr>
                <p:cNvPr id="20" name="文本框 19">
                  <a:extLst>
                    <a:ext uri="{FF2B5EF4-FFF2-40B4-BE49-F238E27FC236}">
                      <a16:creationId xmlns:a16="http://schemas.microsoft.com/office/drawing/2014/main" id="{CBA329AD-A8E5-D4D6-FE4D-7BC8CE33E0EC}"/>
                    </a:ext>
                  </a:extLst>
                </p:cNvPr>
                <p:cNvSpPr txBox="1"/>
                <p:nvPr/>
              </p:nvSpPr>
              <p:spPr>
                <a:xfrm>
                  <a:off x="5999300" y="2358167"/>
                  <a:ext cx="3803605" cy="648511"/>
                </a:xfrm>
                <a:prstGeom prst="rect">
                  <a:avLst/>
                </a:prstGeom>
                <a:noFill/>
              </p:spPr>
              <p:txBody>
                <a:bodyPr wrap="square" rtlCol="0">
                  <a:spAutoFit/>
                </a:bodyPr>
                <a:lstStyle>
                  <a:defPPr>
                    <a:defRPr lang="zh-CN"/>
                  </a:defPPr>
                  <a:lvl1pPr>
                    <a:lnSpc>
                      <a:spcPts val="1500"/>
                    </a:lnSpc>
                    <a:defRPr sz="900"/>
                  </a:lvl1pPr>
                </a:lstStyle>
                <a:p>
                  <a:r>
                    <a:rPr lang="zh-CN" altLang="en-US" dirty="0"/>
                    <a:t>旅游行业已经成为</a:t>
                  </a:r>
                  <a:r>
                    <a:rPr lang="en-US" altLang="zh-CN" dirty="0"/>
                    <a:t>B2C</a:t>
                  </a:r>
                  <a:r>
                    <a:rPr lang="zh-CN" altLang="en-US" dirty="0"/>
                    <a:t>电子商务最重要和活跃的领域之一</a:t>
                  </a:r>
                  <a:r>
                    <a:rPr lang="en-US" altLang="zh-CN" dirty="0"/>
                    <a:t>, </a:t>
                  </a:r>
                  <a:r>
                    <a:rPr lang="zh-CN" altLang="en-US" dirty="0"/>
                    <a:t>旅游行业的总交易额在</a:t>
                  </a:r>
                  <a:r>
                    <a:rPr lang="en-US" altLang="zh-CN" dirty="0"/>
                    <a:t>2003</a:t>
                  </a:r>
                  <a:r>
                    <a:rPr lang="zh-CN" altLang="en-US" dirty="0"/>
                    <a:t>年即占有全球</a:t>
                  </a:r>
                  <a:r>
                    <a:rPr lang="en-US" altLang="zh-CN" dirty="0"/>
                    <a:t>B2C</a:t>
                  </a:r>
                  <a:r>
                    <a:rPr lang="zh-CN" altLang="en-US" dirty="0"/>
                    <a:t>的</a:t>
                  </a:r>
                  <a:r>
                    <a:rPr lang="en-US" altLang="zh-CN" dirty="0"/>
                    <a:t>50%</a:t>
                  </a:r>
                  <a:r>
                    <a:rPr lang="zh-CN" altLang="en-US" dirty="0"/>
                    <a:t>以上的份额。</a:t>
                  </a:r>
                  <a:endParaRPr lang="en-US" altLang="zh-CN" dirty="0"/>
                </a:p>
              </p:txBody>
            </p:sp>
            <p:sp>
              <p:nvSpPr>
                <p:cNvPr id="21" name="文本框 20">
                  <a:extLst>
                    <a:ext uri="{FF2B5EF4-FFF2-40B4-BE49-F238E27FC236}">
                      <a16:creationId xmlns:a16="http://schemas.microsoft.com/office/drawing/2014/main" id="{25AFDB9B-6ED3-AE20-478C-A75234B7658F}"/>
                    </a:ext>
                  </a:extLst>
                </p:cNvPr>
                <p:cNvSpPr txBox="1"/>
                <p:nvPr/>
              </p:nvSpPr>
              <p:spPr>
                <a:xfrm>
                  <a:off x="5999299" y="1954882"/>
                  <a:ext cx="2844796" cy="400110"/>
                </a:xfrm>
                <a:prstGeom prst="rect">
                  <a:avLst/>
                </a:prstGeom>
                <a:noFill/>
                <a:effectLst/>
              </p:spPr>
              <p:txBody>
                <a:bodyPr wrap="square" rtlCol="0">
                  <a:spAutoFit/>
                </a:bodyPr>
                <a:lstStyle>
                  <a:defPPr>
                    <a:defRPr lang="zh-CN"/>
                  </a:defPPr>
                  <a:lvl1pPr>
                    <a:defRPr sz="2000" b="1" i="0">
                      <a:gradFill>
                        <a:gsLst>
                          <a:gs pos="0">
                            <a:schemeClr val="accent1">
                              <a:lumMod val="60000"/>
                              <a:lumOff val="40000"/>
                            </a:schemeClr>
                          </a:gs>
                          <a:gs pos="60000">
                            <a:schemeClr val="accent1"/>
                          </a:gs>
                        </a:gsLst>
                        <a:lin ang="2700000" scaled="0"/>
                      </a:gradFill>
                      <a:effectLst>
                        <a:outerShdw blurRad="76200" dist="50800" dir="5400000" algn="ctr" rotWithShape="0">
                          <a:schemeClr val="accent1">
                            <a:alpha val="20000"/>
                          </a:schemeClr>
                        </a:outerShdw>
                      </a:effectLst>
                    </a:defRPr>
                  </a:lvl1pPr>
                </a:lstStyle>
                <a:p>
                  <a:r>
                    <a:rPr lang="en-US" altLang="zh-CN" dirty="0">
                      <a:solidFill>
                        <a:schemeClr val="accent3"/>
                      </a:solidFill>
                      <a:effectLst/>
                    </a:rPr>
                    <a:t>1.</a:t>
                  </a:r>
                  <a:r>
                    <a:rPr lang="zh-CN" altLang="en-US" dirty="0">
                      <a:solidFill>
                        <a:schemeClr val="accent3"/>
                      </a:solidFill>
                      <a:effectLst/>
                    </a:rPr>
                    <a:t>项目背景</a:t>
                  </a:r>
                  <a:endParaRPr lang="en-US" altLang="zh-CN" dirty="0">
                    <a:solidFill>
                      <a:schemeClr val="accent3"/>
                    </a:solidFill>
                    <a:effectLst/>
                  </a:endParaRPr>
                </a:p>
              </p:txBody>
            </p:sp>
          </p:grpSp>
          <p:grpSp>
            <p:nvGrpSpPr>
              <p:cNvPr id="11" name="组合 10">
                <a:extLst>
                  <a:ext uri="{FF2B5EF4-FFF2-40B4-BE49-F238E27FC236}">
                    <a16:creationId xmlns:a16="http://schemas.microsoft.com/office/drawing/2014/main" id="{631D6696-F32E-1CD7-655D-551B090E648F}"/>
                  </a:ext>
                </a:extLst>
              </p:cNvPr>
              <p:cNvGrpSpPr/>
              <p:nvPr/>
            </p:nvGrpSpPr>
            <p:grpSpPr>
              <a:xfrm>
                <a:off x="986338" y="4300082"/>
                <a:ext cx="2995269" cy="666114"/>
                <a:chOff x="5999300" y="1954882"/>
                <a:chExt cx="3803605" cy="666114"/>
              </a:xfrm>
            </p:grpSpPr>
            <p:sp>
              <p:nvSpPr>
                <p:cNvPr id="18" name="文本框 17">
                  <a:extLst>
                    <a:ext uri="{FF2B5EF4-FFF2-40B4-BE49-F238E27FC236}">
                      <a16:creationId xmlns:a16="http://schemas.microsoft.com/office/drawing/2014/main" id="{E06AB5DA-E69D-1D6F-E0F3-2FFAA8CAE629}"/>
                    </a:ext>
                  </a:extLst>
                </p:cNvPr>
                <p:cNvSpPr txBox="1"/>
                <p:nvPr/>
              </p:nvSpPr>
              <p:spPr>
                <a:xfrm>
                  <a:off x="5999300" y="2358167"/>
                  <a:ext cx="3803605" cy="262829"/>
                </a:xfrm>
                <a:prstGeom prst="rect">
                  <a:avLst/>
                </a:prstGeom>
                <a:noFill/>
              </p:spPr>
              <p:txBody>
                <a:bodyPr wrap="square" rtlCol="0">
                  <a:spAutoFit/>
                </a:bodyPr>
                <a:lstStyle>
                  <a:defPPr>
                    <a:defRPr lang="zh-CN"/>
                  </a:defPPr>
                  <a:lvl1pPr>
                    <a:lnSpc>
                      <a:spcPts val="1500"/>
                    </a:lnSpc>
                    <a:defRPr sz="900"/>
                  </a:lvl1pPr>
                </a:lstStyle>
                <a:p>
                  <a:r>
                    <a:rPr lang="en-US" altLang="zh-CN" dirty="0" err="1"/>
                    <a:t>Vue+Spring</a:t>
                  </a:r>
                  <a:r>
                    <a:rPr lang="en-US" altLang="zh-CN" dirty="0"/>
                    <a:t> </a:t>
                  </a:r>
                  <a:r>
                    <a:rPr lang="en-US" altLang="zh-CN" dirty="0" err="1"/>
                    <a:t>Boot+MongoDB</a:t>
                  </a:r>
                  <a:r>
                    <a:rPr lang="zh-CN" altLang="en-US" dirty="0"/>
                    <a:t>构建系统。</a:t>
                  </a:r>
                  <a:endParaRPr lang="en-US" altLang="zh-CN" dirty="0"/>
                </a:p>
              </p:txBody>
            </p:sp>
            <p:sp>
              <p:nvSpPr>
                <p:cNvPr id="19" name="文本框 18">
                  <a:extLst>
                    <a:ext uri="{FF2B5EF4-FFF2-40B4-BE49-F238E27FC236}">
                      <a16:creationId xmlns:a16="http://schemas.microsoft.com/office/drawing/2014/main" id="{67C9622F-29AA-172B-C3F1-AED8A258E0F4}"/>
                    </a:ext>
                  </a:extLst>
                </p:cNvPr>
                <p:cNvSpPr txBox="1"/>
                <p:nvPr/>
              </p:nvSpPr>
              <p:spPr>
                <a:xfrm>
                  <a:off x="5999300" y="1954882"/>
                  <a:ext cx="2844797" cy="400110"/>
                </a:xfrm>
                <a:prstGeom prst="rect">
                  <a:avLst/>
                </a:prstGeom>
                <a:noFill/>
                <a:effectLst/>
              </p:spPr>
              <p:txBody>
                <a:bodyPr wrap="square" rtlCol="0">
                  <a:spAutoFit/>
                </a:bodyPr>
                <a:lstStyle>
                  <a:defPPr>
                    <a:defRPr lang="zh-CN"/>
                  </a:defPPr>
                  <a:lvl1pPr>
                    <a:defRPr sz="2000" b="1" i="0">
                      <a:gradFill>
                        <a:gsLst>
                          <a:gs pos="0">
                            <a:schemeClr val="accent1">
                              <a:lumMod val="60000"/>
                              <a:lumOff val="40000"/>
                            </a:schemeClr>
                          </a:gs>
                          <a:gs pos="60000">
                            <a:schemeClr val="accent1"/>
                          </a:gs>
                        </a:gsLst>
                        <a:lin ang="2700000" scaled="0"/>
                      </a:gradFill>
                      <a:effectLst>
                        <a:outerShdw blurRad="76200" dist="50800" dir="5400000" algn="ctr" rotWithShape="0">
                          <a:schemeClr val="accent1">
                            <a:alpha val="20000"/>
                          </a:schemeClr>
                        </a:outerShdw>
                      </a:effectLst>
                    </a:defRPr>
                  </a:lvl1pPr>
                </a:lstStyle>
                <a:p>
                  <a:r>
                    <a:rPr lang="en-US" altLang="zh-CN" dirty="0">
                      <a:solidFill>
                        <a:schemeClr val="accent3"/>
                      </a:solidFill>
                      <a:effectLst/>
                    </a:rPr>
                    <a:t>3.</a:t>
                  </a:r>
                  <a:r>
                    <a:rPr lang="zh-CN" altLang="en-US" dirty="0">
                      <a:solidFill>
                        <a:schemeClr val="accent3"/>
                      </a:solidFill>
                      <a:effectLst/>
                    </a:rPr>
                    <a:t>系统设计</a:t>
                  </a:r>
                  <a:endParaRPr lang="en-US" altLang="zh-CN" dirty="0">
                    <a:solidFill>
                      <a:schemeClr val="accent3"/>
                    </a:solidFill>
                    <a:effectLst/>
                  </a:endParaRPr>
                </a:p>
              </p:txBody>
            </p:sp>
          </p:grpSp>
          <p:grpSp>
            <p:nvGrpSpPr>
              <p:cNvPr id="12" name="组合 11">
                <a:extLst>
                  <a:ext uri="{FF2B5EF4-FFF2-40B4-BE49-F238E27FC236}">
                    <a16:creationId xmlns:a16="http://schemas.microsoft.com/office/drawing/2014/main" id="{FA2D6C33-A699-8C78-F031-894E9DE3DB4D}"/>
                  </a:ext>
                </a:extLst>
              </p:cNvPr>
              <p:cNvGrpSpPr/>
              <p:nvPr/>
            </p:nvGrpSpPr>
            <p:grpSpPr>
              <a:xfrm>
                <a:off x="4216645" y="3117793"/>
                <a:ext cx="2995269" cy="858474"/>
                <a:chOff x="5999300" y="1954882"/>
                <a:chExt cx="3803605" cy="858474"/>
              </a:xfrm>
            </p:grpSpPr>
            <p:sp>
              <p:nvSpPr>
                <p:cNvPr id="16" name="文本框 15">
                  <a:extLst>
                    <a:ext uri="{FF2B5EF4-FFF2-40B4-BE49-F238E27FC236}">
                      <a16:creationId xmlns:a16="http://schemas.microsoft.com/office/drawing/2014/main" id="{DA646794-F7C1-C807-323E-3555270473E1}"/>
                    </a:ext>
                  </a:extLst>
                </p:cNvPr>
                <p:cNvSpPr txBox="1"/>
                <p:nvPr/>
              </p:nvSpPr>
              <p:spPr>
                <a:xfrm>
                  <a:off x="5999300" y="2358167"/>
                  <a:ext cx="3803605" cy="455189"/>
                </a:xfrm>
                <a:prstGeom prst="rect">
                  <a:avLst/>
                </a:prstGeom>
                <a:noFill/>
              </p:spPr>
              <p:txBody>
                <a:bodyPr wrap="square" rtlCol="0">
                  <a:spAutoFit/>
                </a:bodyPr>
                <a:lstStyle>
                  <a:defPPr>
                    <a:defRPr lang="zh-CN"/>
                  </a:defPPr>
                  <a:lvl1pPr>
                    <a:lnSpc>
                      <a:spcPts val="1500"/>
                    </a:lnSpc>
                    <a:defRPr sz="900"/>
                  </a:lvl1pPr>
                </a:lstStyle>
                <a:p>
                  <a:r>
                    <a:rPr lang="zh-CN" altLang="en-US" dirty="0"/>
                    <a:t>系统的执行者主要有用户。按功能可将系统划分为旅游信息系统、评论和评价信息系统两个子系统。</a:t>
                  </a:r>
                  <a:endParaRPr lang="en-US" altLang="zh-CN" dirty="0"/>
                </a:p>
              </p:txBody>
            </p:sp>
            <p:sp>
              <p:nvSpPr>
                <p:cNvPr id="17" name="文本框 16">
                  <a:extLst>
                    <a:ext uri="{FF2B5EF4-FFF2-40B4-BE49-F238E27FC236}">
                      <a16:creationId xmlns:a16="http://schemas.microsoft.com/office/drawing/2014/main" id="{77D98A62-13E5-3E44-4A5B-619EBA370058}"/>
                    </a:ext>
                  </a:extLst>
                </p:cNvPr>
                <p:cNvSpPr txBox="1"/>
                <p:nvPr/>
              </p:nvSpPr>
              <p:spPr>
                <a:xfrm>
                  <a:off x="5999299" y="1954882"/>
                  <a:ext cx="2844796" cy="400110"/>
                </a:xfrm>
                <a:prstGeom prst="rect">
                  <a:avLst/>
                </a:prstGeom>
                <a:noFill/>
                <a:effectLst/>
              </p:spPr>
              <p:txBody>
                <a:bodyPr wrap="square" rtlCol="0">
                  <a:spAutoFit/>
                </a:bodyPr>
                <a:lstStyle>
                  <a:defPPr>
                    <a:defRPr lang="zh-CN"/>
                  </a:defPPr>
                  <a:lvl1pPr>
                    <a:defRPr sz="2000" b="1" i="0">
                      <a:gradFill>
                        <a:gsLst>
                          <a:gs pos="0">
                            <a:schemeClr val="accent1">
                              <a:lumMod val="60000"/>
                              <a:lumOff val="40000"/>
                            </a:schemeClr>
                          </a:gs>
                          <a:gs pos="60000">
                            <a:schemeClr val="accent1"/>
                          </a:gs>
                        </a:gsLst>
                        <a:lin ang="2700000" scaled="0"/>
                      </a:gradFill>
                      <a:effectLst>
                        <a:outerShdw blurRad="76200" dist="50800" dir="5400000" algn="ctr" rotWithShape="0">
                          <a:schemeClr val="accent1">
                            <a:alpha val="20000"/>
                          </a:schemeClr>
                        </a:outerShdw>
                      </a:effectLst>
                    </a:defRPr>
                  </a:lvl1pPr>
                </a:lstStyle>
                <a:p>
                  <a:r>
                    <a:rPr lang="en-US" altLang="zh-CN" dirty="0">
                      <a:solidFill>
                        <a:schemeClr val="accent3"/>
                      </a:solidFill>
                      <a:effectLst/>
                    </a:rPr>
                    <a:t>2.</a:t>
                  </a:r>
                  <a:r>
                    <a:rPr lang="zh-CN" altLang="en-US" dirty="0">
                      <a:solidFill>
                        <a:schemeClr val="accent3"/>
                      </a:solidFill>
                      <a:effectLst/>
                    </a:rPr>
                    <a:t>需求分析</a:t>
                  </a:r>
                  <a:endParaRPr lang="en-US" altLang="zh-CN" dirty="0">
                    <a:solidFill>
                      <a:schemeClr val="accent3"/>
                    </a:solidFill>
                    <a:effectLst/>
                  </a:endParaRPr>
                </a:p>
              </p:txBody>
            </p:sp>
          </p:grpSp>
          <p:grpSp>
            <p:nvGrpSpPr>
              <p:cNvPr id="13" name="组合 12">
                <a:extLst>
                  <a:ext uri="{FF2B5EF4-FFF2-40B4-BE49-F238E27FC236}">
                    <a16:creationId xmlns:a16="http://schemas.microsoft.com/office/drawing/2014/main" id="{ACE15C3A-5EE0-9787-0605-1008C3A7311A}"/>
                  </a:ext>
                </a:extLst>
              </p:cNvPr>
              <p:cNvGrpSpPr/>
              <p:nvPr/>
            </p:nvGrpSpPr>
            <p:grpSpPr>
              <a:xfrm>
                <a:off x="4216645" y="4300082"/>
                <a:ext cx="2995270" cy="666114"/>
                <a:chOff x="5999299" y="1954882"/>
                <a:chExt cx="3803606" cy="666114"/>
              </a:xfrm>
            </p:grpSpPr>
            <p:sp>
              <p:nvSpPr>
                <p:cNvPr id="14" name="文本框 13">
                  <a:extLst>
                    <a:ext uri="{FF2B5EF4-FFF2-40B4-BE49-F238E27FC236}">
                      <a16:creationId xmlns:a16="http://schemas.microsoft.com/office/drawing/2014/main" id="{F77374BC-2A5A-9C09-A97C-EB886BA8ACD8}"/>
                    </a:ext>
                  </a:extLst>
                </p:cNvPr>
                <p:cNvSpPr txBox="1"/>
                <p:nvPr/>
              </p:nvSpPr>
              <p:spPr>
                <a:xfrm>
                  <a:off x="5999300" y="2358167"/>
                  <a:ext cx="3803605" cy="262829"/>
                </a:xfrm>
                <a:prstGeom prst="rect">
                  <a:avLst/>
                </a:prstGeom>
                <a:noFill/>
              </p:spPr>
              <p:txBody>
                <a:bodyPr wrap="square" rtlCol="0">
                  <a:spAutoFit/>
                </a:bodyPr>
                <a:lstStyle>
                  <a:defPPr>
                    <a:defRPr lang="zh-CN"/>
                  </a:defPPr>
                  <a:lvl1pPr>
                    <a:lnSpc>
                      <a:spcPts val="1500"/>
                    </a:lnSpc>
                    <a:defRPr sz="900"/>
                  </a:lvl1pPr>
                </a:lstStyle>
                <a:p>
                  <a:r>
                    <a:rPr lang="zh-CN" altLang="en-US" dirty="0"/>
                    <a:t>需求文档与系统设计文档的展示。</a:t>
                  </a:r>
                  <a:endParaRPr lang="en-US" altLang="zh-CN" dirty="0"/>
                </a:p>
              </p:txBody>
            </p:sp>
            <p:sp>
              <p:nvSpPr>
                <p:cNvPr id="15" name="文本框 14">
                  <a:extLst>
                    <a:ext uri="{FF2B5EF4-FFF2-40B4-BE49-F238E27FC236}">
                      <a16:creationId xmlns:a16="http://schemas.microsoft.com/office/drawing/2014/main" id="{0B396371-9C95-5277-AE52-24F9391F8701}"/>
                    </a:ext>
                  </a:extLst>
                </p:cNvPr>
                <p:cNvSpPr txBox="1"/>
                <p:nvPr/>
              </p:nvSpPr>
              <p:spPr>
                <a:xfrm>
                  <a:off x="5999299" y="1954882"/>
                  <a:ext cx="2844796" cy="400110"/>
                </a:xfrm>
                <a:prstGeom prst="rect">
                  <a:avLst/>
                </a:prstGeom>
                <a:noFill/>
                <a:effectLst/>
              </p:spPr>
              <p:txBody>
                <a:bodyPr wrap="square" rtlCol="0">
                  <a:spAutoFit/>
                </a:bodyPr>
                <a:lstStyle>
                  <a:defPPr>
                    <a:defRPr lang="zh-CN"/>
                  </a:defPPr>
                  <a:lvl1pPr>
                    <a:defRPr sz="2000" b="1" i="0">
                      <a:gradFill>
                        <a:gsLst>
                          <a:gs pos="0">
                            <a:schemeClr val="accent1">
                              <a:lumMod val="60000"/>
                              <a:lumOff val="40000"/>
                            </a:schemeClr>
                          </a:gs>
                          <a:gs pos="60000">
                            <a:schemeClr val="accent1"/>
                          </a:gs>
                        </a:gsLst>
                        <a:lin ang="2700000" scaled="0"/>
                      </a:gradFill>
                      <a:effectLst>
                        <a:outerShdw blurRad="76200" dist="50800" dir="5400000" algn="ctr" rotWithShape="0">
                          <a:schemeClr val="accent1">
                            <a:alpha val="20000"/>
                          </a:schemeClr>
                        </a:outerShdw>
                      </a:effectLst>
                    </a:defRPr>
                  </a:lvl1pPr>
                </a:lstStyle>
                <a:p>
                  <a:r>
                    <a:rPr lang="en-US" altLang="zh-CN" dirty="0">
                      <a:solidFill>
                        <a:schemeClr val="accent3"/>
                      </a:solidFill>
                      <a:effectLst/>
                    </a:rPr>
                    <a:t>4.</a:t>
                  </a:r>
                  <a:r>
                    <a:rPr lang="zh-CN" altLang="en-US" dirty="0">
                      <a:solidFill>
                        <a:schemeClr val="accent3"/>
                      </a:solidFill>
                      <a:effectLst/>
                    </a:rPr>
                    <a:t>文档展示</a:t>
                  </a:r>
                  <a:endParaRPr lang="en-US" altLang="zh-CN" dirty="0">
                    <a:solidFill>
                      <a:schemeClr val="accent3"/>
                    </a:solidFill>
                    <a:effectLst/>
                  </a:endParaRPr>
                </a:p>
              </p:txBody>
            </p:sp>
          </p:grpSp>
        </p:grpSp>
      </p:grpSp>
      <p:sp>
        <p:nvSpPr>
          <p:cNvPr id="2" name="文本框 1">
            <a:extLst>
              <a:ext uri="{FF2B5EF4-FFF2-40B4-BE49-F238E27FC236}">
                <a16:creationId xmlns:a16="http://schemas.microsoft.com/office/drawing/2014/main" id="{C07E6DF6-8D4D-586B-DB6E-ABDCB088F13D}"/>
              </a:ext>
            </a:extLst>
          </p:cNvPr>
          <p:cNvSpPr txBox="1"/>
          <p:nvPr/>
        </p:nvSpPr>
        <p:spPr>
          <a:xfrm>
            <a:off x="986338" y="5342410"/>
            <a:ext cx="2240225" cy="400110"/>
          </a:xfrm>
          <a:prstGeom prst="rect">
            <a:avLst/>
          </a:prstGeom>
          <a:noFill/>
          <a:effectLst/>
        </p:spPr>
        <p:txBody>
          <a:bodyPr wrap="square" rtlCol="0">
            <a:spAutoFit/>
          </a:bodyPr>
          <a:lstStyle>
            <a:defPPr>
              <a:defRPr lang="zh-CN"/>
            </a:defPPr>
            <a:lvl1pPr>
              <a:defRPr sz="2000" b="1" i="0">
                <a:gradFill>
                  <a:gsLst>
                    <a:gs pos="0">
                      <a:schemeClr val="accent1">
                        <a:lumMod val="60000"/>
                        <a:lumOff val="40000"/>
                      </a:schemeClr>
                    </a:gs>
                    <a:gs pos="60000">
                      <a:schemeClr val="accent1"/>
                    </a:gs>
                  </a:gsLst>
                  <a:lin ang="2700000" scaled="0"/>
                </a:gradFill>
                <a:effectLst>
                  <a:outerShdw blurRad="76200" dist="50800" dir="5400000" algn="ctr" rotWithShape="0">
                    <a:schemeClr val="accent1">
                      <a:alpha val="20000"/>
                    </a:schemeClr>
                  </a:outerShdw>
                </a:effectLst>
              </a:defRPr>
            </a:lvl1pPr>
          </a:lstStyle>
          <a:p>
            <a:r>
              <a:rPr lang="en-US" altLang="zh-CN" dirty="0">
                <a:solidFill>
                  <a:schemeClr val="accent3"/>
                </a:solidFill>
                <a:effectLst/>
              </a:rPr>
              <a:t>5.</a:t>
            </a:r>
            <a:r>
              <a:rPr lang="zh-CN" altLang="en-US" dirty="0">
                <a:solidFill>
                  <a:schemeClr val="accent3"/>
                </a:solidFill>
                <a:effectLst/>
              </a:rPr>
              <a:t>系统展示</a:t>
            </a:r>
            <a:endParaRPr lang="en-US" altLang="zh-CN" dirty="0">
              <a:solidFill>
                <a:schemeClr val="accent3"/>
              </a:solidFill>
              <a:effectLst/>
            </a:endParaRPr>
          </a:p>
        </p:txBody>
      </p:sp>
      <p:sp>
        <p:nvSpPr>
          <p:cNvPr id="22" name="文本框 21">
            <a:extLst>
              <a:ext uri="{FF2B5EF4-FFF2-40B4-BE49-F238E27FC236}">
                <a16:creationId xmlns:a16="http://schemas.microsoft.com/office/drawing/2014/main" id="{BB580650-1D71-0E45-0AE9-3B91291D33FC}"/>
              </a:ext>
            </a:extLst>
          </p:cNvPr>
          <p:cNvSpPr txBox="1"/>
          <p:nvPr/>
        </p:nvSpPr>
        <p:spPr>
          <a:xfrm>
            <a:off x="986337" y="5742520"/>
            <a:ext cx="2995269" cy="262829"/>
          </a:xfrm>
          <a:prstGeom prst="rect">
            <a:avLst/>
          </a:prstGeom>
          <a:noFill/>
        </p:spPr>
        <p:txBody>
          <a:bodyPr wrap="square" rtlCol="0">
            <a:spAutoFit/>
          </a:bodyPr>
          <a:lstStyle>
            <a:defPPr>
              <a:defRPr lang="zh-CN"/>
            </a:defPPr>
            <a:lvl1pPr>
              <a:lnSpc>
                <a:spcPts val="1500"/>
              </a:lnSpc>
              <a:defRPr sz="900"/>
            </a:lvl1pPr>
          </a:lstStyle>
          <a:p>
            <a:r>
              <a:rPr lang="zh-CN" altLang="en-US" dirty="0"/>
              <a:t>中国旅游推荐的展示。</a:t>
            </a:r>
            <a:endParaRPr lang="en-US" altLang="zh-CN" dirty="0"/>
          </a:p>
        </p:txBody>
      </p:sp>
    </p:spTree>
    <p:custDataLst>
      <p:tags r:id="rId1"/>
    </p:custDataLst>
    <p:extLst>
      <p:ext uri="{BB962C8B-B14F-4D97-AF65-F5344CB8AC3E}">
        <p14:creationId xmlns:p14="http://schemas.microsoft.com/office/powerpoint/2010/main" val="833031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E7816B9-4368-481C-AF7D-011CB1B5D3BB}"/>
              </a:ext>
            </a:extLst>
          </p:cNvPr>
          <p:cNvSpPr>
            <a:spLocks noGrp="1"/>
          </p:cNvSpPr>
          <p:nvPr>
            <p:ph type="title"/>
          </p:nvPr>
        </p:nvSpPr>
        <p:spPr>
          <a:xfrm>
            <a:off x="3678543" y="3124200"/>
            <a:ext cx="5181597" cy="1081767"/>
          </a:xfrm>
        </p:spPr>
        <p:txBody>
          <a:bodyPr/>
          <a:lstStyle/>
          <a:p>
            <a:pPr algn="ctr"/>
            <a:r>
              <a:rPr lang="zh-CN" altLang="en-US" sz="6000" dirty="0">
                <a:solidFill>
                  <a:srgbClr val="080808"/>
                </a:solidFill>
              </a:rPr>
              <a:t>项目背景</a:t>
            </a:r>
          </a:p>
        </p:txBody>
      </p:sp>
      <p:sp>
        <p:nvSpPr>
          <p:cNvPr id="2" name="灯片编号占位符 1">
            <a:extLst>
              <a:ext uri="{FF2B5EF4-FFF2-40B4-BE49-F238E27FC236}">
                <a16:creationId xmlns:a16="http://schemas.microsoft.com/office/drawing/2014/main" id="{1BC2B274-6096-4E6F-B8DF-3F118E2D97ED}"/>
              </a:ext>
            </a:extLst>
          </p:cNvPr>
          <p:cNvSpPr>
            <a:spLocks noGrp="1"/>
          </p:cNvSpPr>
          <p:nvPr>
            <p:ph type="sldNum" sz="quarter" idx="12"/>
          </p:nvPr>
        </p:nvSpPr>
        <p:spPr/>
        <p:txBody>
          <a:bodyPr/>
          <a:lstStyle/>
          <a:p>
            <a:fld id="{7F65B630-C7FF-41C0-9923-C5E5E29EED81}" type="slidenum">
              <a:rPr lang="zh-CN" altLang="en-US" smtClean="0">
                <a:solidFill>
                  <a:srgbClr val="080808"/>
                </a:solidFill>
              </a:rPr>
              <a:pPr/>
              <a:t>3</a:t>
            </a:fld>
            <a:endParaRPr lang="zh-CN" altLang="en-US" dirty="0">
              <a:solidFill>
                <a:srgbClr val="080808"/>
              </a:solidFill>
            </a:endParaRPr>
          </a:p>
        </p:txBody>
      </p:sp>
      <p:sp>
        <p:nvSpPr>
          <p:cNvPr id="8" name="文本框 7">
            <a:extLst>
              <a:ext uri="{FF2B5EF4-FFF2-40B4-BE49-F238E27FC236}">
                <a16:creationId xmlns:a16="http://schemas.microsoft.com/office/drawing/2014/main" id="{34CF384D-1A85-2B96-C556-CE07C358F02E}"/>
              </a:ext>
            </a:extLst>
          </p:cNvPr>
          <p:cNvSpPr txBox="1">
            <a:spLocks/>
          </p:cNvSpPr>
          <p:nvPr/>
        </p:nvSpPr>
        <p:spPr>
          <a:xfrm>
            <a:off x="5690425" y="2504613"/>
            <a:ext cx="1157832" cy="581487"/>
          </a:xfrm>
          <a:prstGeom prst="rect">
            <a:avLst/>
          </a:prstGeom>
        </p:spPr>
        <p:txBody>
          <a:bodyPr vert="horz" lIns="91440" tIns="45720" rIns="91440" bIns="45720" rtlCol="0" anchor="b">
            <a:prstTxWarp prst="textPlain">
              <a:avLst/>
            </a:prstTxWarp>
            <a:noAutofit/>
          </a:bodyPr>
          <a:lstStyle>
            <a:lvl1pPr algn="l" defTabSz="914400" rtl="0" eaLnBrk="1" latinLnBrk="0" hangingPunct="1">
              <a:lnSpc>
                <a:spcPct val="90000"/>
              </a:lnSpc>
              <a:spcBef>
                <a:spcPct val="0"/>
              </a:spcBef>
              <a:buNone/>
              <a:defRPr lang="zh-CN" altLang="en-US" sz="2400" b="1" kern="1200">
                <a:solidFill>
                  <a:schemeClr val="tx1"/>
                </a:solidFill>
                <a:latin typeface="+mj-lt"/>
                <a:ea typeface="+mj-ea"/>
                <a:cs typeface="+mj-cs"/>
              </a:defRPr>
            </a:lvl1pPr>
          </a:lstStyle>
          <a:p>
            <a:pPr algn="r"/>
            <a:r>
              <a:rPr lang="en-GB" altLang="zh-CN" sz="5400" dirty="0">
                <a:ln w="22225">
                  <a:solidFill>
                    <a:schemeClr val="accent1"/>
                  </a:solidFill>
                </a:ln>
                <a:noFill/>
              </a:rPr>
              <a:t>01.</a:t>
            </a:r>
            <a:endParaRPr lang="en-GB" sz="5400" dirty="0">
              <a:ln w="22225">
                <a:solidFill>
                  <a:schemeClr val="accent1"/>
                </a:solidFill>
              </a:ln>
              <a:noFill/>
            </a:endParaRPr>
          </a:p>
        </p:txBody>
      </p:sp>
    </p:spTree>
    <p:custDataLst>
      <p:tags r:id="rId2"/>
    </p:custDataLst>
    <p:extLst>
      <p:ext uri="{BB962C8B-B14F-4D97-AF65-F5344CB8AC3E}">
        <p14:creationId xmlns:p14="http://schemas.microsoft.com/office/powerpoint/2010/main" val="342089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00C5A859-2F42-39EA-63EF-FA8210BD4AA2}"/>
              </a:ext>
            </a:extLst>
          </p:cNvPr>
          <p:cNvSpPr>
            <a:spLocks noGrp="1"/>
          </p:cNvSpPr>
          <p:nvPr>
            <p:ph type="sldNum" sz="quarter" idx="12"/>
          </p:nvPr>
        </p:nvSpPr>
        <p:spPr/>
        <p:txBody>
          <a:bodyPr/>
          <a:lstStyle/>
          <a:p>
            <a:fld id="{7F65B630-C7FF-41C0-9923-C5E5E29EED81}" type="slidenum">
              <a:rPr lang="zh-CN" altLang="en-US" smtClean="0"/>
              <a:t>4</a:t>
            </a:fld>
            <a:endParaRPr lang="zh-CN" altLang="en-US"/>
          </a:p>
        </p:txBody>
      </p:sp>
      <p:grpSp>
        <p:nvGrpSpPr>
          <p:cNvPr id="6" name="组合 5">
            <a:extLst>
              <a:ext uri="{FF2B5EF4-FFF2-40B4-BE49-F238E27FC236}">
                <a16:creationId xmlns:a16="http://schemas.microsoft.com/office/drawing/2014/main" id="{49DB3983-A63D-89E5-BC7C-67022B160079}"/>
              </a:ext>
            </a:extLst>
          </p:cNvPr>
          <p:cNvGrpSpPr/>
          <p:nvPr/>
        </p:nvGrpSpPr>
        <p:grpSpPr>
          <a:xfrm>
            <a:off x="956177" y="2147787"/>
            <a:ext cx="10279646" cy="3058385"/>
            <a:chOff x="1135360" y="2205536"/>
            <a:chExt cx="10279646" cy="3058385"/>
          </a:xfrm>
        </p:grpSpPr>
        <p:grpSp>
          <p:nvGrpSpPr>
            <p:cNvPr id="7" name="组合 6">
              <a:extLst>
                <a:ext uri="{FF2B5EF4-FFF2-40B4-BE49-F238E27FC236}">
                  <a16:creationId xmlns:a16="http://schemas.microsoft.com/office/drawing/2014/main" id="{3303F68E-D875-D090-96F8-51B8DB233385}"/>
                </a:ext>
              </a:extLst>
            </p:cNvPr>
            <p:cNvGrpSpPr/>
            <p:nvPr/>
          </p:nvGrpSpPr>
          <p:grpSpPr>
            <a:xfrm>
              <a:off x="4843383" y="2205536"/>
              <a:ext cx="2890063" cy="3058385"/>
              <a:chOff x="4778640" y="2261977"/>
              <a:chExt cx="2890063" cy="3058385"/>
            </a:xfrm>
          </p:grpSpPr>
          <p:sp>
            <p:nvSpPr>
              <p:cNvPr id="28" name="椭圆 27">
                <a:extLst>
                  <a:ext uri="{FF2B5EF4-FFF2-40B4-BE49-F238E27FC236}">
                    <a16:creationId xmlns:a16="http://schemas.microsoft.com/office/drawing/2014/main" id="{DD686AAD-EA6B-F33C-7ABC-9ED33BB32F57}"/>
                  </a:ext>
                </a:extLst>
              </p:cNvPr>
              <p:cNvSpPr/>
              <p:nvPr/>
            </p:nvSpPr>
            <p:spPr>
              <a:xfrm>
                <a:off x="4887697" y="2467076"/>
                <a:ext cx="2648187" cy="2648187"/>
              </a:xfrm>
              <a:prstGeom prst="ellipse">
                <a:avLst/>
              </a:prstGeom>
              <a:ln w="38100" cap="rnd">
                <a:gradFill>
                  <a:gsLst>
                    <a:gs pos="0">
                      <a:schemeClr val="tx1">
                        <a:lumMod val="10000"/>
                        <a:lumOff val="90000"/>
                        <a:alpha val="50000"/>
                      </a:schemeClr>
                    </a:gs>
                    <a:gs pos="100000">
                      <a:schemeClr val="tx1">
                        <a:lumMod val="10000"/>
                        <a:lumOff val="90000"/>
                      </a:schemeClr>
                    </a:gs>
                  </a:gsLst>
                  <a:lin ang="2700000" scaled="0"/>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grpSp>
            <p:nvGrpSpPr>
              <p:cNvPr id="29" name="组合 28">
                <a:extLst>
                  <a:ext uri="{FF2B5EF4-FFF2-40B4-BE49-F238E27FC236}">
                    <a16:creationId xmlns:a16="http://schemas.microsoft.com/office/drawing/2014/main" id="{5FB53676-F73C-BC81-3E62-62137084350E}"/>
                  </a:ext>
                </a:extLst>
              </p:cNvPr>
              <p:cNvGrpSpPr/>
              <p:nvPr/>
            </p:nvGrpSpPr>
            <p:grpSpPr>
              <a:xfrm>
                <a:off x="6026967" y="2261977"/>
                <a:ext cx="410200" cy="410198"/>
                <a:chOff x="3526795" y="2235779"/>
                <a:chExt cx="410200" cy="410198"/>
              </a:xfrm>
            </p:grpSpPr>
            <p:sp>
              <p:nvSpPr>
                <p:cNvPr id="45" name="椭圆 44">
                  <a:extLst>
                    <a:ext uri="{FF2B5EF4-FFF2-40B4-BE49-F238E27FC236}">
                      <a16:creationId xmlns:a16="http://schemas.microsoft.com/office/drawing/2014/main" id="{AAC0A997-393C-7CB7-BEAA-C44C17BFF27A}"/>
                    </a:ext>
                  </a:extLst>
                </p:cNvPr>
                <p:cNvSpPr/>
                <p:nvPr/>
              </p:nvSpPr>
              <p:spPr>
                <a:xfrm>
                  <a:off x="3526795" y="2235779"/>
                  <a:ext cx="410200" cy="410198"/>
                </a:xfrm>
                <a:prstGeom prst="ellipse">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7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chemeClr val="bg1"/>
                    </a:solidFill>
                  </a:endParaRPr>
                </a:p>
              </p:txBody>
            </p:sp>
            <p:sp>
              <p:nvSpPr>
                <p:cNvPr id="46" name="任意多边形: 形状 45">
                  <a:extLst>
                    <a:ext uri="{FF2B5EF4-FFF2-40B4-BE49-F238E27FC236}">
                      <a16:creationId xmlns:a16="http://schemas.microsoft.com/office/drawing/2014/main" id="{873E6697-5DD9-77CA-40C4-21E70C3C5E9E}"/>
                    </a:ext>
                  </a:extLst>
                </p:cNvPr>
                <p:cNvSpPr/>
                <p:nvPr/>
              </p:nvSpPr>
              <p:spPr>
                <a:xfrm>
                  <a:off x="3642895" y="2374128"/>
                  <a:ext cx="178001" cy="133500"/>
                </a:xfrm>
                <a:custGeom>
                  <a:avLst/>
                  <a:gdLst>
                    <a:gd name="connsiteX0" fmla="*/ 505433 w 533400"/>
                    <a:gd name="connsiteY0" fmla="*/ 621 h 400050"/>
                    <a:gd name="connsiteX1" fmla="*/ 534008 w 533400"/>
                    <a:gd name="connsiteY1" fmla="*/ 29196 h 400050"/>
                    <a:gd name="connsiteX2" fmla="*/ 534008 w 533400"/>
                    <a:gd name="connsiteY2" fmla="*/ 372096 h 400050"/>
                    <a:gd name="connsiteX3" fmla="*/ 505433 w 533400"/>
                    <a:gd name="connsiteY3" fmla="*/ 400671 h 400050"/>
                    <a:gd name="connsiteX4" fmla="*/ 29183 w 533400"/>
                    <a:gd name="connsiteY4" fmla="*/ 400671 h 400050"/>
                    <a:gd name="connsiteX5" fmla="*/ 608 w 533400"/>
                    <a:gd name="connsiteY5" fmla="*/ 372096 h 400050"/>
                    <a:gd name="connsiteX6" fmla="*/ 608 w 533400"/>
                    <a:gd name="connsiteY6" fmla="*/ 29196 h 400050"/>
                    <a:gd name="connsiteX7" fmla="*/ 29183 w 533400"/>
                    <a:gd name="connsiteY7" fmla="*/ 621 h 400050"/>
                    <a:gd name="connsiteX8" fmla="*/ 505433 w 533400"/>
                    <a:gd name="connsiteY8" fmla="*/ 621 h 400050"/>
                    <a:gd name="connsiteX9" fmla="*/ 391419 w 533400"/>
                    <a:gd name="connsiteY9" fmla="*/ 198646 h 400050"/>
                    <a:gd name="connsiteX10" fmla="*/ 351414 w 533400"/>
                    <a:gd name="connsiteY10" fmla="*/ 204170 h 400050"/>
                    <a:gd name="connsiteX11" fmla="*/ 351414 w 533400"/>
                    <a:gd name="connsiteY11" fmla="*/ 204170 h 400050"/>
                    <a:gd name="connsiteX12" fmla="*/ 267118 w 533400"/>
                    <a:gd name="connsiteY12" fmla="*/ 315613 h 400050"/>
                    <a:gd name="connsiteX13" fmla="*/ 264641 w 533400"/>
                    <a:gd name="connsiteY13" fmla="*/ 318470 h 400050"/>
                    <a:gd name="connsiteX14" fmla="*/ 224255 w 533400"/>
                    <a:gd name="connsiteY14" fmla="*/ 318756 h 400050"/>
                    <a:gd name="connsiteX15" fmla="*/ 224255 w 533400"/>
                    <a:gd name="connsiteY15" fmla="*/ 318756 h 400050"/>
                    <a:gd name="connsiteX16" fmla="*/ 162152 w 533400"/>
                    <a:gd name="connsiteY16" fmla="*/ 257415 h 400050"/>
                    <a:gd name="connsiteX17" fmla="*/ 160247 w 533400"/>
                    <a:gd name="connsiteY17" fmla="*/ 255701 h 400050"/>
                    <a:gd name="connsiteX18" fmla="*/ 120052 w 533400"/>
                    <a:gd name="connsiteY18" fmla="*/ 259606 h 400050"/>
                    <a:gd name="connsiteX19" fmla="*/ 120052 w 533400"/>
                    <a:gd name="connsiteY19" fmla="*/ 259606 h 400050"/>
                    <a:gd name="connsiteX20" fmla="*/ 32517 w 533400"/>
                    <a:gd name="connsiteY20" fmla="*/ 366095 h 400050"/>
                    <a:gd name="connsiteX21" fmla="*/ 30326 w 533400"/>
                    <a:gd name="connsiteY21" fmla="*/ 372096 h 400050"/>
                    <a:gd name="connsiteX22" fmla="*/ 39851 w 533400"/>
                    <a:gd name="connsiteY22" fmla="*/ 381621 h 400050"/>
                    <a:gd name="connsiteX23" fmla="*/ 39851 w 533400"/>
                    <a:gd name="connsiteY23" fmla="*/ 381621 h 400050"/>
                    <a:gd name="connsiteX24" fmla="*/ 497242 w 533400"/>
                    <a:gd name="connsiteY24" fmla="*/ 381621 h 400050"/>
                    <a:gd name="connsiteX25" fmla="*/ 502480 w 533400"/>
                    <a:gd name="connsiteY25" fmla="*/ 380002 h 400050"/>
                    <a:gd name="connsiteX26" fmla="*/ 505147 w 533400"/>
                    <a:gd name="connsiteY26" fmla="*/ 366762 h 400050"/>
                    <a:gd name="connsiteX27" fmla="*/ 505147 w 533400"/>
                    <a:gd name="connsiteY27" fmla="*/ 366762 h 400050"/>
                    <a:gd name="connsiteX28" fmla="*/ 397991 w 533400"/>
                    <a:gd name="connsiteY28" fmla="*/ 205504 h 400050"/>
                    <a:gd name="connsiteX29" fmla="*/ 391419 w 533400"/>
                    <a:gd name="connsiteY29" fmla="*/ 198646 h 400050"/>
                    <a:gd name="connsiteX30" fmla="*/ 95858 w 533400"/>
                    <a:gd name="connsiteY30" fmla="*/ 57771 h 400050"/>
                    <a:gd name="connsiteX31" fmla="*/ 57758 w 533400"/>
                    <a:gd name="connsiteY31" fmla="*/ 95871 h 400050"/>
                    <a:gd name="connsiteX32" fmla="*/ 95858 w 533400"/>
                    <a:gd name="connsiteY32" fmla="*/ 133971 h 400050"/>
                    <a:gd name="connsiteX33" fmla="*/ 133958 w 533400"/>
                    <a:gd name="connsiteY33" fmla="*/ 95871 h 400050"/>
                    <a:gd name="connsiteX34" fmla="*/ 95858 w 533400"/>
                    <a:gd name="connsiteY34" fmla="*/ 57771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3400" h="400050">
                      <a:moveTo>
                        <a:pt x="505433" y="621"/>
                      </a:moveTo>
                      <a:cubicBezTo>
                        <a:pt x="521245" y="621"/>
                        <a:pt x="534008" y="13385"/>
                        <a:pt x="534008" y="29196"/>
                      </a:cubicBezTo>
                      <a:lnTo>
                        <a:pt x="534008" y="372096"/>
                      </a:lnTo>
                      <a:cubicBezTo>
                        <a:pt x="534008" y="387907"/>
                        <a:pt x="521245" y="400671"/>
                        <a:pt x="505433" y="400671"/>
                      </a:cubicBezTo>
                      <a:lnTo>
                        <a:pt x="29183" y="400671"/>
                      </a:lnTo>
                      <a:cubicBezTo>
                        <a:pt x="13371" y="400671"/>
                        <a:pt x="608" y="387907"/>
                        <a:pt x="608" y="372096"/>
                      </a:cubicBezTo>
                      <a:lnTo>
                        <a:pt x="608" y="29196"/>
                      </a:lnTo>
                      <a:cubicBezTo>
                        <a:pt x="608" y="13385"/>
                        <a:pt x="13371" y="621"/>
                        <a:pt x="29183" y="621"/>
                      </a:cubicBezTo>
                      <a:lnTo>
                        <a:pt x="505433" y="621"/>
                      </a:lnTo>
                      <a:close/>
                      <a:moveTo>
                        <a:pt x="391419" y="198646"/>
                      </a:moveTo>
                      <a:cubicBezTo>
                        <a:pt x="378846" y="189121"/>
                        <a:pt x="360939" y="191597"/>
                        <a:pt x="351414" y="204170"/>
                      </a:cubicBezTo>
                      <a:lnTo>
                        <a:pt x="351414" y="204170"/>
                      </a:lnTo>
                      <a:lnTo>
                        <a:pt x="267118" y="315613"/>
                      </a:lnTo>
                      <a:cubicBezTo>
                        <a:pt x="266355" y="316660"/>
                        <a:pt x="265498" y="317518"/>
                        <a:pt x="264641" y="318470"/>
                      </a:cubicBezTo>
                      <a:cubicBezTo>
                        <a:pt x="253592" y="329710"/>
                        <a:pt x="235495" y="329805"/>
                        <a:pt x="224255" y="318756"/>
                      </a:cubicBezTo>
                      <a:lnTo>
                        <a:pt x="224255" y="318756"/>
                      </a:lnTo>
                      <a:lnTo>
                        <a:pt x="162152" y="257415"/>
                      </a:lnTo>
                      <a:cubicBezTo>
                        <a:pt x="161485" y="256844"/>
                        <a:pt x="160914" y="256177"/>
                        <a:pt x="160247" y="255701"/>
                      </a:cubicBezTo>
                      <a:cubicBezTo>
                        <a:pt x="148055" y="245699"/>
                        <a:pt x="130053" y="247414"/>
                        <a:pt x="120052" y="259606"/>
                      </a:cubicBezTo>
                      <a:lnTo>
                        <a:pt x="120052" y="259606"/>
                      </a:lnTo>
                      <a:lnTo>
                        <a:pt x="32517" y="366095"/>
                      </a:lnTo>
                      <a:cubicBezTo>
                        <a:pt x="31088" y="367810"/>
                        <a:pt x="30326" y="369905"/>
                        <a:pt x="30326" y="372096"/>
                      </a:cubicBezTo>
                      <a:cubicBezTo>
                        <a:pt x="30326" y="377335"/>
                        <a:pt x="34612" y="381621"/>
                        <a:pt x="39851" y="381621"/>
                      </a:cubicBezTo>
                      <a:lnTo>
                        <a:pt x="39851" y="381621"/>
                      </a:lnTo>
                      <a:lnTo>
                        <a:pt x="497242" y="381621"/>
                      </a:lnTo>
                      <a:cubicBezTo>
                        <a:pt x="499146" y="381621"/>
                        <a:pt x="500956" y="381050"/>
                        <a:pt x="502480" y="380002"/>
                      </a:cubicBezTo>
                      <a:cubicBezTo>
                        <a:pt x="506862" y="377049"/>
                        <a:pt x="508005" y="371144"/>
                        <a:pt x="505147" y="366762"/>
                      </a:cubicBezTo>
                      <a:lnTo>
                        <a:pt x="505147" y="366762"/>
                      </a:lnTo>
                      <a:lnTo>
                        <a:pt x="397991" y="205504"/>
                      </a:lnTo>
                      <a:cubicBezTo>
                        <a:pt x="396181" y="202932"/>
                        <a:pt x="393990" y="200551"/>
                        <a:pt x="391419" y="198646"/>
                      </a:cubicBezTo>
                      <a:close/>
                      <a:moveTo>
                        <a:pt x="95858" y="57771"/>
                      </a:moveTo>
                      <a:cubicBezTo>
                        <a:pt x="74808" y="57771"/>
                        <a:pt x="57758" y="74821"/>
                        <a:pt x="57758" y="95871"/>
                      </a:cubicBezTo>
                      <a:cubicBezTo>
                        <a:pt x="57758" y="116921"/>
                        <a:pt x="74808" y="133971"/>
                        <a:pt x="95858" y="133971"/>
                      </a:cubicBezTo>
                      <a:cubicBezTo>
                        <a:pt x="116908" y="133971"/>
                        <a:pt x="133958" y="116921"/>
                        <a:pt x="133958" y="95871"/>
                      </a:cubicBezTo>
                      <a:cubicBezTo>
                        <a:pt x="133958" y="74821"/>
                        <a:pt x="116908" y="57771"/>
                        <a:pt x="95858" y="57771"/>
                      </a:cubicBezTo>
                      <a:close/>
                    </a:path>
                  </a:pathLst>
                </a:custGeom>
                <a:solidFill>
                  <a:srgbClr val="FFFFFF"/>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grpSp>
            <p:nvGrpSpPr>
              <p:cNvPr id="30" name="组合 29">
                <a:extLst>
                  <a:ext uri="{FF2B5EF4-FFF2-40B4-BE49-F238E27FC236}">
                    <a16:creationId xmlns:a16="http://schemas.microsoft.com/office/drawing/2014/main" id="{90764596-5AC6-6F98-60C1-20E921EB8005}"/>
                  </a:ext>
                </a:extLst>
              </p:cNvPr>
              <p:cNvGrpSpPr/>
              <p:nvPr/>
            </p:nvGrpSpPr>
            <p:grpSpPr>
              <a:xfrm>
                <a:off x="4778640" y="3075437"/>
                <a:ext cx="410200" cy="410198"/>
                <a:chOff x="4471992" y="2235779"/>
                <a:chExt cx="410200" cy="410198"/>
              </a:xfrm>
            </p:grpSpPr>
            <p:sp>
              <p:nvSpPr>
                <p:cNvPr id="43" name="椭圆 42">
                  <a:extLst>
                    <a:ext uri="{FF2B5EF4-FFF2-40B4-BE49-F238E27FC236}">
                      <a16:creationId xmlns:a16="http://schemas.microsoft.com/office/drawing/2014/main" id="{A4956C43-FD9F-F9FC-E0A7-69BA600C1BD8}"/>
                    </a:ext>
                  </a:extLst>
                </p:cNvPr>
                <p:cNvSpPr/>
                <p:nvPr/>
              </p:nvSpPr>
              <p:spPr>
                <a:xfrm>
                  <a:off x="4471992" y="2235779"/>
                  <a:ext cx="410200" cy="410198"/>
                </a:xfrm>
                <a:prstGeom prst="ellipse">
                  <a:avLst/>
                </a:prstGeom>
                <a:solidFill>
                  <a:schemeClr val="accent2"/>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7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chemeClr val="bg1"/>
                    </a:solidFill>
                  </a:endParaRPr>
                </a:p>
              </p:txBody>
            </p:sp>
            <p:sp>
              <p:nvSpPr>
                <p:cNvPr id="44" name="任意多边形: 形状 43">
                  <a:extLst>
                    <a:ext uri="{FF2B5EF4-FFF2-40B4-BE49-F238E27FC236}">
                      <a16:creationId xmlns:a16="http://schemas.microsoft.com/office/drawing/2014/main" id="{DF8E0662-ACC7-7A34-5DA5-DA7A0062C564}"/>
                    </a:ext>
                  </a:extLst>
                </p:cNvPr>
                <p:cNvSpPr/>
                <p:nvPr/>
              </p:nvSpPr>
              <p:spPr>
                <a:xfrm>
                  <a:off x="4595899" y="2351878"/>
                  <a:ext cx="162386" cy="178001"/>
                </a:xfrm>
                <a:custGeom>
                  <a:avLst/>
                  <a:gdLst>
                    <a:gd name="connsiteX0" fmla="*/ 248770 w 495300"/>
                    <a:gd name="connsiteY0" fmla="*/ 621 h 542925"/>
                    <a:gd name="connsiteX1" fmla="*/ 496420 w 495300"/>
                    <a:gd name="connsiteY1" fmla="*/ 248271 h 542925"/>
                    <a:gd name="connsiteX2" fmla="*/ 323827 w 495300"/>
                    <a:gd name="connsiteY2" fmla="*/ 484396 h 542925"/>
                    <a:gd name="connsiteX3" fmla="*/ 346973 w 495300"/>
                    <a:gd name="connsiteY3" fmla="*/ 524496 h 542925"/>
                    <a:gd name="connsiteX4" fmla="*/ 420220 w 495300"/>
                    <a:gd name="connsiteY4" fmla="*/ 524496 h 542925"/>
                    <a:gd name="connsiteX5" fmla="*/ 420220 w 495300"/>
                    <a:gd name="connsiteY5" fmla="*/ 543546 h 542925"/>
                    <a:gd name="connsiteX6" fmla="*/ 77320 w 495300"/>
                    <a:gd name="connsiteY6" fmla="*/ 543546 h 542925"/>
                    <a:gd name="connsiteX7" fmla="*/ 77320 w 495300"/>
                    <a:gd name="connsiteY7" fmla="*/ 524496 h 542925"/>
                    <a:gd name="connsiteX8" fmla="*/ 150567 w 495300"/>
                    <a:gd name="connsiteY8" fmla="*/ 524496 h 542925"/>
                    <a:gd name="connsiteX9" fmla="*/ 173713 w 495300"/>
                    <a:gd name="connsiteY9" fmla="*/ 484396 h 542925"/>
                    <a:gd name="connsiteX10" fmla="*/ 1120 w 495300"/>
                    <a:gd name="connsiteY10" fmla="*/ 248271 h 542925"/>
                    <a:gd name="connsiteX11" fmla="*/ 248770 w 495300"/>
                    <a:gd name="connsiteY11" fmla="*/ 621 h 542925"/>
                    <a:gd name="connsiteX12" fmla="*/ 192763 w 495300"/>
                    <a:gd name="connsiteY12" fmla="*/ 489539 h 542925"/>
                    <a:gd name="connsiteX13" fmla="*/ 172570 w 495300"/>
                    <a:gd name="connsiteY13" fmla="*/ 524496 h 542925"/>
                    <a:gd name="connsiteX14" fmla="*/ 324970 w 495300"/>
                    <a:gd name="connsiteY14" fmla="*/ 524496 h 542925"/>
                    <a:gd name="connsiteX15" fmla="*/ 304777 w 495300"/>
                    <a:gd name="connsiteY15" fmla="*/ 489539 h 542925"/>
                    <a:gd name="connsiteX16" fmla="*/ 248770 w 495300"/>
                    <a:gd name="connsiteY16" fmla="*/ 495921 h 542925"/>
                    <a:gd name="connsiteX17" fmla="*/ 192763 w 495300"/>
                    <a:gd name="connsiteY17" fmla="*/ 489539 h 542925"/>
                    <a:gd name="connsiteX18" fmla="*/ 248770 w 495300"/>
                    <a:gd name="connsiteY18" fmla="*/ 143496 h 542925"/>
                    <a:gd name="connsiteX19" fmla="*/ 143995 w 495300"/>
                    <a:gd name="connsiteY19" fmla="*/ 248271 h 542925"/>
                    <a:gd name="connsiteX20" fmla="*/ 248770 w 495300"/>
                    <a:gd name="connsiteY20" fmla="*/ 353046 h 542925"/>
                    <a:gd name="connsiteX21" fmla="*/ 353545 w 495300"/>
                    <a:gd name="connsiteY21" fmla="*/ 248271 h 542925"/>
                    <a:gd name="connsiteX22" fmla="*/ 248770 w 495300"/>
                    <a:gd name="connsiteY22" fmla="*/ 143496 h 542925"/>
                    <a:gd name="connsiteX23" fmla="*/ 367833 w 495300"/>
                    <a:gd name="connsiteY23" fmla="*/ 114921 h 542925"/>
                    <a:gd name="connsiteX24" fmla="*/ 353545 w 495300"/>
                    <a:gd name="connsiteY24" fmla="*/ 129209 h 542925"/>
                    <a:gd name="connsiteX25" fmla="*/ 367833 w 495300"/>
                    <a:gd name="connsiteY25" fmla="*/ 143496 h 542925"/>
                    <a:gd name="connsiteX26" fmla="*/ 382120 w 495300"/>
                    <a:gd name="connsiteY26" fmla="*/ 129209 h 542925"/>
                    <a:gd name="connsiteX27" fmla="*/ 367833 w 495300"/>
                    <a:gd name="connsiteY27" fmla="*/ 114921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95300" h="542925">
                      <a:moveTo>
                        <a:pt x="248770" y="621"/>
                      </a:moveTo>
                      <a:cubicBezTo>
                        <a:pt x="385549" y="621"/>
                        <a:pt x="496420" y="111492"/>
                        <a:pt x="496420" y="248271"/>
                      </a:cubicBezTo>
                      <a:cubicBezTo>
                        <a:pt x="496420" y="358856"/>
                        <a:pt x="423935" y="452582"/>
                        <a:pt x="323827" y="484396"/>
                      </a:cubicBezTo>
                      <a:lnTo>
                        <a:pt x="346973" y="524496"/>
                      </a:lnTo>
                      <a:lnTo>
                        <a:pt x="420220" y="524496"/>
                      </a:lnTo>
                      <a:lnTo>
                        <a:pt x="420220" y="543546"/>
                      </a:lnTo>
                      <a:lnTo>
                        <a:pt x="77320" y="543546"/>
                      </a:lnTo>
                      <a:lnTo>
                        <a:pt x="77320" y="524496"/>
                      </a:lnTo>
                      <a:lnTo>
                        <a:pt x="150567" y="524496"/>
                      </a:lnTo>
                      <a:lnTo>
                        <a:pt x="173713" y="484396"/>
                      </a:lnTo>
                      <a:cubicBezTo>
                        <a:pt x="73605" y="452582"/>
                        <a:pt x="1120" y="358856"/>
                        <a:pt x="1120" y="248271"/>
                      </a:cubicBezTo>
                      <a:cubicBezTo>
                        <a:pt x="1120" y="111492"/>
                        <a:pt x="111991" y="621"/>
                        <a:pt x="248770" y="621"/>
                      </a:cubicBezTo>
                      <a:close/>
                      <a:moveTo>
                        <a:pt x="192763" y="489539"/>
                      </a:moveTo>
                      <a:lnTo>
                        <a:pt x="172570" y="524496"/>
                      </a:lnTo>
                      <a:lnTo>
                        <a:pt x="324970" y="524496"/>
                      </a:lnTo>
                      <a:lnTo>
                        <a:pt x="304777" y="489539"/>
                      </a:lnTo>
                      <a:cubicBezTo>
                        <a:pt x="286775" y="493730"/>
                        <a:pt x="268010" y="495921"/>
                        <a:pt x="248770" y="495921"/>
                      </a:cubicBezTo>
                      <a:cubicBezTo>
                        <a:pt x="229530" y="495921"/>
                        <a:pt x="210765" y="493730"/>
                        <a:pt x="192763" y="489539"/>
                      </a:cubicBezTo>
                      <a:close/>
                      <a:moveTo>
                        <a:pt x="248770" y="143496"/>
                      </a:moveTo>
                      <a:cubicBezTo>
                        <a:pt x="190858" y="143496"/>
                        <a:pt x="143995" y="190359"/>
                        <a:pt x="143995" y="248271"/>
                      </a:cubicBezTo>
                      <a:cubicBezTo>
                        <a:pt x="143995" y="306183"/>
                        <a:pt x="190858" y="353046"/>
                        <a:pt x="248770" y="353046"/>
                      </a:cubicBezTo>
                      <a:cubicBezTo>
                        <a:pt x="306682" y="353046"/>
                        <a:pt x="353545" y="306183"/>
                        <a:pt x="353545" y="248271"/>
                      </a:cubicBezTo>
                      <a:cubicBezTo>
                        <a:pt x="353545" y="190359"/>
                        <a:pt x="306682" y="143496"/>
                        <a:pt x="248770" y="143496"/>
                      </a:cubicBezTo>
                      <a:close/>
                      <a:moveTo>
                        <a:pt x="367833" y="114921"/>
                      </a:moveTo>
                      <a:cubicBezTo>
                        <a:pt x="359927" y="114921"/>
                        <a:pt x="353545" y="121303"/>
                        <a:pt x="353545" y="129209"/>
                      </a:cubicBezTo>
                      <a:cubicBezTo>
                        <a:pt x="353545" y="137114"/>
                        <a:pt x="359927" y="143496"/>
                        <a:pt x="367833" y="143496"/>
                      </a:cubicBezTo>
                      <a:cubicBezTo>
                        <a:pt x="375738" y="143496"/>
                        <a:pt x="382120" y="137114"/>
                        <a:pt x="382120" y="129209"/>
                      </a:cubicBezTo>
                      <a:cubicBezTo>
                        <a:pt x="382120" y="121303"/>
                        <a:pt x="375738" y="114921"/>
                        <a:pt x="367833" y="114921"/>
                      </a:cubicBezTo>
                      <a:close/>
                    </a:path>
                  </a:pathLst>
                </a:custGeom>
                <a:solidFill>
                  <a:srgbClr val="FFFFFF"/>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3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grpSp>
            <p:nvGrpSpPr>
              <p:cNvPr id="31" name="组合 30">
                <a:extLst>
                  <a:ext uri="{FF2B5EF4-FFF2-40B4-BE49-F238E27FC236}">
                    <a16:creationId xmlns:a16="http://schemas.microsoft.com/office/drawing/2014/main" id="{298F061F-A748-15BE-2A15-C3DE49DD94BF}"/>
                  </a:ext>
                </a:extLst>
              </p:cNvPr>
              <p:cNvGrpSpPr/>
              <p:nvPr/>
            </p:nvGrpSpPr>
            <p:grpSpPr>
              <a:xfrm>
                <a:off x="7256278" y="3075437"/>
                <a:ext cx="410200" cy="410198"/>
                <a:chOff x="5417189" y="2235779"/>
                <a:chExt cx="410200" cy="410198"/>
              </a:xfrm>
            </p:grpSpPr>
            <p:sp>
              <p:nvSpPr>
                <p:cNvPr id="41" name="椭圆 40">
                  <a:extLst>
                    <a:ext uri="{FF2B5EF4-FFF2-40B4-BE49-F238E27FC236}">
                      <a16:creationId xmlns:a16="http://schemas.microsoft.com/office/drawing/2014/main" id="{B4865CDE-5264-081C-4CA5-80FC08D82220}"/>
                    </a:ext>
                  </a:extLst>
                </p:cNvPr>
                <p:cNvSpPr/>
                <p:nvPr/>
              </p:nvSpPr>
              <p:spPr>
                <a:xfrm>
                  <a:off x="5417189" y="2235779"/>
                  <a:ext cx="410200" cy="410198"/>
                </a:xfrm>
                <a:prstGeom prst="ellipse">
                  <a:avLst/>
                </a:prstGeom>
                <a:solidFill>
                  <a:schemeClr val="accent3"/>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7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chemeClr val="bg1"/>
                    </a:solidFill>
                  </a:endParaRPr>
                </a:p>
              </p:txBody>
            </p:sp>
            <p:sp>
              <p:nvSpPr>
                <p:cNvPr id="42" name="任意多边形: 形状 41">
                  <a:extLst>
                    <a:ext uri="{FF2B5EF4-FFF2-40B4-BE49-F238E27FC236}">
                      <a16:creationId xmlns:a16="http://schemas.microsoft.com/office/drawing/2014/main" id="{C0DCF3A9-ACE0-1D2A-3EBF-C5A78233A7E8}"/>
                    </a:ext>
                  </a:extLst>
                </p:cNvPr>
                <p:cNvSpPr/>
                <p:nvPr/>
              </p:nvSpPr>
              <p:spPr>
                <a:xfrm>
                  <a:off x="5533289" y="2366784"/>
                  <a:ext cx="178001" cy="148188"/>
                </a:xfrm>
                <a:custGeom>
                  <a:avLst/>
                  <a:gdLst>
                    <a:gd name="connsiteX0" fmla="*/ 483573 w 526297"/>
                    <a:gd name="connsiteY0" fmla="*/ 133971 h 438150"/>
                    <a:gd name="connsiteX1" fmla="*/ 527674 w 526297"/>
                    <a:gd name="connsiteY1" fmla="*/ 178072 h 438150"/>
                    <a:gd name="connsiteX2" fmla="*/ 527579 w 526297"/>
                    <a:gd name="connsiteY2" fmla="*/ 181501 h 438150"/>
                    <a:gd name="connsiteX3" fmla="*/ 514244 w 526297"/>
                    <a:gd name="connsiteY3" fmla="*/ 355237 h 438150"/>
                    <a:gd name="connsiteX4" fmla="*/ 485764 w 526297"/>
                    <a:gd name="connsiteY4" fmla="*/ 381621 h 438150"/>
                    <a:gd name="connsiteX5" fmla="*/ 454998 w 526297"/>
                    <a:gd name="connsiteY5" fmla="*/ 381621 h 438150"/>
                    <a:gd name="connsiteX6" fmla="*/ 454998 w 526297"/>
                    <a:gd name="connsiteY6" fmla="*/ 438771 h 438150"/>
                    <a:gd name="connsiteX7" fmla="*/ 435948 w 526297"/>
                    <a:gd name="connsiteY7" fmla="*/ 438771 h 438150"/>
                    <a:gd name="connsiteX8" fmla="*/ 435948 w 526297"/>
                    <a:gd name="connsiteY8" fmla="*/ 381621 h 438150"/>
                    <a:gd name="connsiteX9" fmla="*/ 93048 w 526297"/>
                    <a:gd name="connsiteY9" fmla="*/ 381621 h 438150"/>
                    <a:gd name="connsiteX10" fmla="*/ 93048 w 526297"/>
                    <a:gd name="connsiteY10" fmla="*/ 438771 h 438150"/>
                    <a:gd name="connsiteX11" fmla="*/ 73998 w 526297"/>
                    <a:gd name="connsiteY11" fmla="*/ 438771 h 438150"/>
                    <a:gd name="connsiteX12" fmla="*/ 73998 w 526297"/>
                    <a:gd name="connsiteY12" fmla="*/ 381621 h 438150"/>
                    <a:gd name="connsiteX13" fmla="*/ 43328 w 526297"/>
                    <a:gd name="connsiteY13" fmla="*/ 381621 h 438150"/>
                    <a:gd name="connsiteX14" fmla="*/ 14848 w 526297"/>
                    <a:gd name="connsiteY14" fmla="*/ 355237 h 438150"/>
                    <a:gd name="connsiteX15" fmla="*/ 1513 w 526297"/>
                    <a:gd name="connsiteY15" fmla="*/ 181501 h 438150"/>
                    <a:gd name="connsiteX16" fmla="*/ 42089 w 526297"/>
                    <a:gd name="connsiteY16" fmla="*/ 134162 h 438150"/>
                    <a:gd name="connsiteX17" fmla="*/ 45518 w 526297"/>
                    <a:gd name="connsiteY17" fmla="*/ 134066 h 438150"/>
                    <a:gd name="connsiteX18" fmla="*/ 101906 w 526297"/>
                    <a:gd name="connsiteY18" fmla="*/ 180834 h 438150"/>
                    <a:gd name="connsiteX19" fmla="*/ 121623 w 526297"/>
                    <a:gd name="connsiteY19" fmla="*/ 286371 h 438150"/>
                    <a:gd name="connsiteX20" fmla="*/ 407373 w 526297"/>
                    <a:gd name="connsiteY20" fmla="*/ 286371 h 438150"/>
                    <a:gd name="connsiteX21" fmla="*/ 427185 w 526297"/>
                    <a:gd name="connsiteY21" fmla="*/ 180739 h 438150"/>
                    <a:gd name="connsiteX22" fmla="*/ 483573 w 526297"/>
                    <a:gd name="connsiteY22" fmla="*/ 133971 h 438150"/>
                    <a:gd name="connsiteX23" fmla="*/ 416898 w 526297"/>
                    <a:gd name="connsiteY23" fmla="*/ 621 h 438150"/>
                    <a:gd name="connsiteX24" fmla="*/ 483573 w 526297"/>
                    <a:gd name="connsiteY24" fmla="*/ 67296 h 438150"/>
                    <a:gd name="connsiteX25" fmla="*/ 483573 w 526297"/>
                    <a:gd name="connsiteY25" fmla="*/ 115397 h 438150"/>
                    <a:gd name="connsiteX26" fmla="*/ 476429 w 526297"/>
                    <a:gd name="connsiteY26" fmla="*/ 114921 h 438150"/>
                    <a:gd name="connsiteX27" fmla="*/ 412040 w 526297"/>
                    <a:gd name="connsiteY27" fmla="*/ 166451 h 438150"/>
                    <a:gd name="connsiteX28" fmla="*/ 411564 w 526297"/>
                    <a:gd name="connsiteY28" fmla="*/ 168737 h 438150"/>
                    <a:gd name="connsiteX29" fmla="*/ 393086 w 526297"/>
                    <a:gd name="connsiteY29" fmla="*/ 267321 h 438150"/>
                    <a:gd name="connsiteX30" fmla="*/ 135911 w 526297"/>
                    <a:gd name="connsiteY30" fmla="*/ 267321 h 438150"/>
                    <a:gd name="connsiteX31" fmla="*/ 117432 w 526297"/>
                    <a:gd name="connsiteY31" fmla="*/ 168737 h 438150"/>
                    <a:gd name="connsiteX32" fmla="*/ 52567 w 526297"/>
                    <a:gd name="connsiteY32" fmla="*/ 114921 h 438150"/>
                    <a:gd name="connsiteX33" fmla="*/ 54948 w 526297"/>
                    <a:gd name="connsiteY33" fmla="*/ 67296 h 438150"/>
                    <a:gd name="connsiteX34" fmla="*/ 121623 w 526297"/>
                    <a:gd name="connsiteY34" fmla="*/ 621 h 438150"/>
                    <a:gd name="connsiteX35" fmla="*/ 416898 w 526297"/>
                    <a:gd name="connsiteY35" fmla="*/ 621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26297" h="438150">
                      <a:moveTo>
                        <a:pt x="483573" y="133971"/>
                      </a:moveTo>
                      <a:cubicBezTo>
                        <a:pt x="507957" y="133971"/>
                        <a:pt x="527674" y="153688"/>
                        <a:pt x="527674" y="178072"/>
                      </a:cubicBezTo>
                      <a:cubicBezTo>
                        <a:pt x="527674" y="179215"/>
                        <a:pt x="527674" y="180358"/>
                        <a:pt x="527579" y="181501"/>
                      </a:cubicBezTo>
                      <a:lnTo>
                        <a:pt x="514244" y="355237"/>
                      </a:lnTo>
                      <a:cubicBezTo>
                        <a:pt x="513101" y="370096"/>
                        <a:pt x="500718" y="381621"/>
                        <a:pt x="485764" y="381621"/>
                      </a:cubicBezTo>
                      <a:lnTo>
                        <a:pt x="454998" y="381621"/>
                      </a:lnTo>
                      <a:lnTo>
                        <a:pt x="454998" y="438771"/>
                      </a:lnTo>
                      <a:lnTo>
                        <a:pt x="435948" y="438771"/>
                      </a:lnTo>
                      <a:lnTo>
                        <a:pt x="435948" y="381621"/>
                      </a:lnTo>
                      <a:lnTo>
                        <a:pt x="93048" y="381621"/>
                      </a:lnTo>
                      <a:lnTo>
                        <a:pt x="93048" y="438771"/>
                      </a:lnTo>
                      <a:lnTo>
                        <a:pt x="73998" y="438771"/>
                      </a:lnTo>
                      <a:lnTo>
                        <a:pt x="73998" y="381621"/>
                      </a:lnTo>
                      <a:lnTo>
                        <a:pt x="43328" y="381621"/>
                      </a:lnTo>
                      <a:cubicBezTo>
                        <a:pt x="28373" y="381621"/>
                        <a:pt x="15991" y="370096"/>
                        <a:pt x="14848" y="355237"/>
                      </a:cubicBezTo>
                      <a:lnTo>
                        <a:pt x="1513" y="181501"/>
                      </a:lnTo>
                      <a:cubicBezTo>
                        <a:pt x="-392" y="157212"/>
                        <a:pt x="17801" y="135971"/>
                        <a:pt x="42089" y="134162"/>
                      </a:cubicBezTo>
                      <a:cubicBezTo>
                        <a:pt x="43232" y="134066"/>
                        <a:pt x="44375" y="134066"/>
                        <a:pt x="45518" y="134066"/>
                      </a:cubicBezTo>
                      <a:cubicBezTo>
                        <a:pt x="73141" y="134066"/>
                        <a:pt x="96858" y="153688"/>
                        <a:pt x="101906" y="180834"/>
                      </a:cubicBezTo>
                      <a:lnTo>
                        <a:pt x="121623" y="286371"/>
                      </a:lnTo>
                      <a:lnTo>
                        <a:pt x="407373" y="286371"/>
                      </a:lnTo>
                      <a:lnTo>
                        <a:pt x="427185" y="180739"/>
                      </a:lnTo>
                      <a:cubicBezTo>
                        <a:pt x="432233" y="153592"/>
                        <a:pt x="455951" y="133971"/>
                        <a:pt x="483573" y="133971"/>
                      </a:cubicBezTo>
                      <a:close/>
                      <a:moveTo>
                        <a:pt x="416898" y="621"/>
                      </a:moveTo>
                      <a:cubicBezTo>
                        <a:pt x="453760" y="621"/>
                        <a:pt x="483573" y="30434"/>
                        <a:pt x="483573" y="67296"/>
                      </a:cubicBezTo>
                      <a:lnTo>
                        <a:pt x="483573" y="115397"/>
                      </a:lnTo>
                      <a:cubicBezTo>
                        <a:pt x="481192" y="115112"/>
                        <a:pt x="478811" y="114921"/>
                        <a:pt x="476429" y="114921"/>
                      </a:cubicBezTo>
                      <a:cubicBezTo>
                        <a:pt x="445473" y="114921"/>
                        <a:pt x="418803" y="136448"/>
                        <a:pt x="412040" y="166451"/>
                      </a:cubicBezTo>
                      <a:lnTo>
                        <a:pt x="411564" y="168737"/>
                      </a:lnTo>
                      <a:lnTo>
                        <a:pt x="393086" y="267321"/>
                      </a:lnTo>
                      <a:lnTo>
                        <a:pt x="135911" y="267321"/>
                      </a:lnTo>
                      <a:lnTo>
                        <a:pt x="117432" y="168737"/>
                      </a:lnTo>
                      <a:cubicBezTo>
                        <a:pt x="111622" y="137495"/>
                        <a:pt x="84285" y="114921"/>
                        <a:pt x="52567" y="114921"/>
                      </a:cubicBezTo>
                      <a:lnTo>
                        <a:pt x="54948" y="67296"/>
                      </a:lnTo>
                      <a:cubicBezTo>
                        <a:pt x="54948" y="30434"/>
                        <a:pt x="84761" y="621"/>
                        <a:pt x="121623" y="621"/>
                      </a:cubicBezTo>
                      <a:lnTo>
                        <a:pt x="416898" y="621"/>
                      </a:lnTo>
                      <a:close/>
                    </a:path>
                  </a:pathLst>
                </a:custGeom>
                <a:solidFill>
                  <a:srgbClr val="FFFFFF"/>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grpSp>
            <p:nvGrpSpPr>
              <p:cNvPr id="32" name="组合 31">
                <a:extLst>
                  <a:ext uri="{FF2B5EF4-FFF2-40B4-BE49-F238E27FC236}">
                    <a16:creationId xmlns:a16="http://schemas.microsoft.com/office/drawing/2014/main" id="{D14D7DD8-B45C-C950-8DAE-9961942318C6}"/>
                  </a:ext>
                </a:extLst>
              </p:cNvPr>
              <p:cNvGrpSpPr/>
              <p:nvPr/>
            </p:nvGrpSpPr>
            <p:grpSpPr>
              <a:xfrm>
                <a:off x="4778640" y="4050849"/>
                <a:ext cx="410200" cy="410198"/>
                <a:chOff x="6362386" y="2235779"/>
                <a:chExt cx="410200" cy="410198"/>
              </a:xfrm>
            </p:grpSpPr>
            <p:sp>
              <p:nvSpPr>
                <p:cNvPr id="39" name="椭圆 38">
                  <a:extLst>
                    <a:ext uri="{FF2B5EF4-FFF2-40B4-BE49-F238E27FC236}">
                      <a16:creationId xmlns:a16="http://schemas.microsoft.com/office/drawing/2014/main" id="{7911984C-D311-7E07-0DCE-EEF8AF46489C}"/>
                    </a:ext>
                  </a:extLst>
                </p:cNvPr>
                <p:cNvSpPr/>
                <p:nvPr/>
              </p:nvSpPr>
              <p:spPr>
                <a:xfrm>
                  <a:off x="6362386" y="2235779"/>
                  <a:ext cx="410200" cy="410198"/>
                </a:xfrm>
                <a:prstGeom prst="ellipse">
                  <a:avLst/>
                </a:prstGeom>
                <a:solidFill>
                  <a:schemeClr val="accent4"/>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7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chemeClr val="bg1"/>
                    </a:solidFill>
                  </a:endParaRPr>
                </a:p>
              </p:txBody>
            </p:sp>
            <p:sp>
              <p:nvSpPr>
                <p:cNvPr id="40" name="任意多边形: 形状 39">
                  <a:extLst>
                    <a:ext uri="{FF2B5EF4-FFF2-40B4-BE49-F238E27FC236}">
                      <a16:creationId xmlns:a16="http://schemas.microsoft.com/office/drawing/2014/main" id="{01A0B9A5-3098-4BC1-7DC7-5E73657B6CA8}"/>
                    </a:ext>
                  </a:extLst>
                </p:cNvPr>
                <p:cNvSpPr/>
                <p:nvPr/>
              </p:nvSpPr>
              <p:spPr>
                <a:xfrm>
                  <a:off x="6478486" y="2370008"/>
                  <a:ext cx="178001" cy="141741"/>
                </a:xfrm>
                <a:custGeom>
                  <a:avLst/>
                  <a:gdLst>
                    <a:gd name="connsiteX0" fmla="*/ 486767 w 514350"/>
                    <a:gd name="connsiteY0" fmla="*/ 621 h 409575"/>
                    <a:gd name="connsiteX1" fmla="*/ 515342 w 514350"/>
                    <a:gd name="connsiteY1" fmla="*/ 29196 h 409575"/>
                    <a:gd name="connsiteX2" fmla="*/ 515342 w 514350"/>
                    <a:gd name="connsiteY2" fmla="*/ 324471 h 409575"/>
                    <a:gd name="connsiteX3" fmla="*/ 486767 w 514350"/>
                    <a:gd name="connsiteY3" fmla="*/ 353046 h 409575"/>
                    <a:gd name="connsiteX4" fmla="*/ 192159 w 514350"/>
                    <a:gd name="connsiteY4" fmla="*/ 353046 h 409575"/>
                    <a:gd name="connsiteX5" fmla="*/ 115387 w 514350"/>
                    <a:gd name="connsiteY5" fmla="*/ 410196 h 409575"/>
                    <a:gd name="connsiteX6" fmla="*/ 115387 w 514350"/>
                    <a:gd name="connsiteY6" fmla="*/ 353046 h 409575"/>
                    <a:gd name="connsiteX7" fmla="*/ 29567 w 514350"/>
                    <a:gd name="connsiteY7" fmla="*/ 353046 h 409575"/>
                    <a:gd name="connsiteX8" fmla="*/ 992 w 514350"/>
                    <a:gd name="connsiteY8" fmla="*/ 324471 h 409575"/>
                    <a:gd name="connsiteX9" fmla="*/ 992 w 514350"/>
                    <a:gd name="connsiteY9" fmla="*/ 29196 h 409575"/>
                    <a:gd name="connsiteX10" fmla="*/ 29567 w 514350"/>
                    <a:gd name="connsiteY10" fmla="*/ 621 h 409575"/>
                    <a:gd name="connsiteX11" fmla="*/ 486767 w 514350"/>
                    <a:gd name="connsiteY11" fmla="*/ 621 h 409575"/>
                    <a:gd name="connsiteX12" fmla="*/ 124817 w 514350"/>
                    <a:gd name="connsiteY12" fmla="*/ 143496 h 409575"/>
                    <a:gd name="connsiteX13" fmla="*/ 91480 w 514350"/>
                    <a:gd name="connsiteY13" fmla="*/ 176834 h 409575"/>
                    <a:gd name="connsiteX14" fmla="*/ 124817 w 514350"/>
                    <a:gd name="connsiteY14" fmla="*/ 210171 h 409575"/>
                    <a:gd name="connsiteX15" fmla="*/ 158155 w 514350"/>
                    <a:gd name="connsiteY15" fmla="*/ 176834 h 409575"/>
                    <a:gd name="connsiteX16" fmla="*/ 124817 w 514350"/>
                    <a:gd name="connsiteY16" fmla="*/ 143496 h 409575"/>
                    <a:gd name="connsiteX17" fmla="*/ 258167 w 514350"/>
                    <a:gd name="connsiteY17" fmla="*/ 143496 h 409575"/>
                    <a:gd name="connsiteX18" fmla="*/ 224830 w 514350"/>
                    <a:gd name="connsiteY18" fmla="*/ 176834 h 409575"/>
                    <a:gd name="connsiteX19" fmla="*/ 258167 w 514350"/>
                    <a:gd name="connsiteY19" fmla="*/ 210171 h 409575"/>
                    <a:gd name="connsiteX20" fmla="*/ 291505 w 514350"/>
                    <a:gd name="connsiteY20" fmla="*/ 176834 h 409575"/>
                    <a:gd name="connsiteX21" fmla="*/ 258167 w 514350"/>
                    <a:gd name="connsiteY21" fmla="*/ 143496 h 409575"/>
                    <a:gd name="connsiteX22" fmla="*/ 391517 w 514350"/>
                    <a:gd name="connsiteY22" fmla="*/ 143496 h 409575"/>
                    <a:gd name="connsiteX23" fmla="*/ 358180 w 514350"/>
                    <a:gd name="connsiteY23" fmla="*/ 176834 h 409575"/>
                    <a:gd name="connsiteX24" fmla="*/ 391517 w 514350"/>
                    <a:gd name="connsiteY24" fmla="*/ 210171 h 409575"/>
                    <a:gd name="connsiteX25" fmla="*/ 424855 w 514350"/>
                    <a:gd name="connsiteY25" fmla="*/ 176834 h 409575"/>
                    <a:gd name="connsiteX26" fmla="*/ 391517 w 514350"/>
                    <a:gd name="connsiteY26" fmla="*/ 143496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14350" h="409575">
                      <a:moveTo>
                        <a:pt x="486767" y="621"/>
                      </a:moveTo>
                      <a:cubicBezTo>
                        <a:pt x="502579" y="621"/>
                        <a:pt x="515342" y="13385"/>
                        <a:pt x="515342" y="29196"/>
                      </a:cubicBezTo>
                      <a:lnTo>
                        <a:pt x="515342" y="324471"/>
                      </a:lnTo>
                      <a:cubicBezTo>
                        <a:pt x="515342" y="340282"/>
                        <a:pt x="502579" y="353046"/>
                        <a:pt x="486767" y="353046"/>
                      </a:cubicBezTo>
                      <a:lnTo>
                        <a:pt x="192159" y="353046"/>
                      </a:lnTo>
                      <a:lnTo>
                        <a:pt x="115387" y="410196"/>
                      </a:lnTo>
                      <a:lnTo>
                        <a:pt x="115387" y="353046"/>
                      </a:lnTo>
                      <a:lnTo>
                        <a:pt x="29567" y="353046"/>
                      </a:lnTo>
                      <a:cubicBezTo>
                        <a:pt x="13755" y="353046"/>
                        <a:pt x="992" y="340282"/>
                        <a:pt x="992" y="324471"/>
                      </a:cubicBezTo>
                      <a:lnTo>
                        <a:pt x="992" y="29196"/>
                      </a:lnTo>
                      <a:cubicBezTo>
                        <a:pt x="992" y="13385"/>
                        <a:pt x="13755" y="621"/>
                        <a:pt x="29567" y="621"/>
                      </a:cubicBezTo>
                      <a:lnTo>
                        <a:pt x="486767" y="621"/>
                      </a:lnTo>
                      <a:close/>
                      <a:moveTo>
                        <a:pt x="124817" y="143496"/>
                      </a:moveTo>
                      <a:cubicBezTo>
                        <a:pt x="106434" y="143496"/>
                        <a:pt x="91480" y="158450"/>
                        <a:pt x="91480" y="176834"/>
                      </a:cubicBezTo>
                      <a:cubicBezTo>
                        <a:pt x="91480" y="195217"/>
                        <a:pt x="106434" y="210171"/>
                        <a:pt x="124817" y="210171"/>
                      </a:cubicBezTo>
                      <a:cubicBezTo>
                        <a:pt x="143200" y="210171"/>
                        <a:pt x="158155" y="195217"/>
                        <a:pt x="158155" y="176834"/>
                      </a:cubicBezTo>
                      <a:cubicBezTo>
                        <a:pt x="158155" y="158450"/>
                        <a:pt x="143200" y="143496"/>
                        <a:pt x="124817" y="143496"/>
                      </a:cubicBezTo>
                      <a:close/>
                      <a:moveTo>
                        <a:pt x="258167" y="143496"/>
                      </a:moveTo>
                      <a:cubicBezTo>
                        <a:pt x="239784" y="143496"/>
                        <a:pt x="224830" y="158450"/>
                        <a:pt x="224830" y="176834"/>
                      </a:cubicBezTo>
                      <a:cubicBezTo>
                        <a:pt x="224830" y="195217"/>
                        <a:pt x="239784" y="210171"/>
                        <a:pt x="258167" y="210171"/>
                      </a:cubicBezTo>
                      <a:cubicBezTo>
                        <a:pt x="276550" y="210171"/>
                        <a:pt x="291505" y="195217"/>
                        <a:pt x="291505" y="176834"/>
                      </a:cubicBezTo>
                      <a:cubicBezTo>
                        <a:pt x="291505" y="158450"/>
                        <a:pt x="276550" y="143496"/>
                        <a:pt x="258167" y="143496"/>
                      </a:cubicBezTo>
                      <a:close/>
                      <a:moveTo>
                        <a:pt x="391517" y="143496"/>
                      </a:moveTo>
                      <a:cubicBezTo>
                        <a:pt x="373134" y="143496"/>
                        <a:pt x="358180" y="158450"/>
                        <a:pt x="358180" y="176834"/>
                      </a:cubicBezTo>
                      <a:cubicBezTo>
                        <a:pt x="358180" y="195217"/>
                        <a:pt x="373134" y="210171"/>
                        <a:pt x="391517" y="210171"/>
                      </a:cubicBezTo>
                      <a:cubicBezTo>
                        <a:pt x="409900" y="210171"/>
                        <a:pt x="424855" y="195217"/>
                        <a:pt x="424855" y="176834"/>
                      </a:cubicBezTo>
                      <a:cubicBezTo>
                        <a:pt x="424855" y="158450"/>
                        <a:pt x="409900" y="143496"/>
                        <a:pt x="391517" y="143496"/>
                      </a:cubicBezTo>
                      <a:close/>
                    </a:path>
                  </a:pathLst>
                </a:custGeom>
                <a:solidFill>
                  <a:srgbClr val="FFFFFF"/>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grpSp>
            <p:nvGrpSpPr>
              <p:cNvPr id="33" name="组合 32">
                <a:extLst>
                  <a:ext uri="{FF2B5EF4-FFF2-40B4-BE49-F238E27FC236}">
                    <a16:creationId xmlns:a16="http://schemas.microsoft.com/office/drawing/2014/main" id="{278821EA-712B-A220-AB1E-60586532B09C}"/>
                  </a:ext>
                </a:extLst>
              </p:cNvPr>
              <p:cNvGrpSpPr/>
              <p:nvPr/>
            </p:nvGrpSpPr>
            <p:grpSpPr>
              <a:xfrm>
                <a:off x="6026967" y="4910164"/>
                <a:ext cx="410200" cy="410198"/>
                <a:chOff x="7307583" y="2235779"/>
                <a:chExt cx="410200" cy="410198"/>
              </a:xfrm>
            </p:grpSpPr>
            <p:sp>
              <p:nvSpPr>
                <p:cNvPr id="37" name="椭圆 36">
                  <a:extLst>
                    <a:ext uri="{FF2B5EF4-FFF2-40B4-BE49-F238E27FC236}">
                      <a16:creationId xmlns:a16="http://schemas.microsoft.com/office/drawing/2014/main" id="{3BBF6A92-0431-8A11-CC33-33839DDB8D3D}"/>
                    </a:ext>
                  </a:extLst>
                </p:cNvPr>
                <p:cNvSpPr/>
                <p:nvPr/>
              </p:nvSpPr>
              <p:spPr>
                <a:xfrm>
                  <a:off x="7307583" y="2235779"/>
                  <a:ext cx="410200" cy="410198"/>
                </a:xfrm>
                <a:prstGeom prst="ellipse">
                  <a:avLst/>
                </a:prstGeom>
                <a:solidFill>
                  <a:schemeClr val="accent5"/>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7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chemeClr val="bg1"/>
                    </a:solidFill>
                  </a:endParaRPr>
                </a:p>
              </p:txBody>
            </p:sp>
            <p:sp>
              <p:nvSpPr>
                <p:cNvPr id="38" name="任意多边形: 形状 37">
                  <a:extLst>
                    <a:ext uri="{FF2B5EF4-FFF2-40B4-BE49-F238E27FC236}">
                      <a16:creationId xmlns:a16="http://schemas.microsoft.com/office/drawing/2014/main" id="{26E1D05A-E4AE-936B-3986-209032F6B08C}"/>
                    </a:ext>
                  </a:extLst>
                </p:cNvPr>
                <p:cNvSpPr/>
                <p:nvPr/>
              </p:nvSpPr>
              <p:spPr>
                <a:xfrm>
                  <a:off x="7423683" y="2353467"/>
                  <a:ext cx="178001" cy="174822"/>
                </a:xfrm>
                <a:custGeom>
                  <a:avLst/>
                  <a:gdLst>
                    <a:gd name="connsiteX0" fmla="*/ 343764 w 533400"/>
                    <a:gd name="connsiteY0" fmla="*/ 276846 h 523875"/>
                    <a:gd name="connsiteX1" fmla="*/ 372339 w 533400"/>
                    <a:gd name="connsiteY1" fmla="*/ 305421 h 523875"/>
                    <a:gd name="connsiteX2" fmla="*/ 372339 w 533400"/>
                    <a:gd name="connsiteY2" fmla="*/ 495921 h 523875"/>
                    <a:gd name="connsiteX3" fmla="*/ 343764 w 533400"/>
                    <a:gd name="connsiteY3" fmla="*/ 524496 h 523875"/>
                    <a:gd name="connsiteX4" fmla="*/ 191364 w 533400"/>
                    <a:gd name="connsiteY4" fmla="*/ 524496 h 523875"/>
                    <a:gd name="connsiteX5" fmla="*/ 162789 w 533400"/>
                    <a:gd name="connsiteY5" fmla="*/ 495921 h 523875"/>
                    <a:gd name="connsiteX6" fmla="*/ 162789 w 533400"/>
                    <a:gd name="connsiteY6" fmla="*/ 305421 h 523875"/>
                    <a:gd name="connsiteX7" fmla="*/ 191364 w 533400"/>
                    <a:gd name="connsiteY7" fmla="*/ 276846 h 523875"/>
                    <a:gd name="connsiteX8" fmla="*/ 343764 w 533400"/>
                    <a:gd name="connsiteY8" fmla="*/ 276846 h 523875"/>
                    <a:gd name="connsiteX9" fmla="*/ 143739 w 533400"/>
                    <a:gd name="connsiteY9" fmla="*/ 114921 h 523875"/>
                    <a:gd name="connsiteX10" fmla="*/ 179934 w 533400"/>
                    <a:gd name="connsiteY10" fmla="*/ 153021 h 523875"/>
                    <a:gd name="connsiteX11" fmla="*/ 181839 w 533400"/>
                    <a:gd name="connsiteY11" fmla="*/ 153021 h 523875"/>
                    <a:gd name="connsiteX12" fmla="*/ 353289 w 533400"/>
                    <a:gd name="connsiteY12" fmla="*/ 153021 h 523875"/>
                    <a:gd name="connsiteX13" fmla="*/ 391389 w 533400"/>
                    <a:gd name="connsiteY13" fmla="*/ 116826 h 523875"/>
                    <a:gd name="connsiteX14" fmla="*/ 391389 w 533400"/>
                    <a:gd name="connsiteY14" fmla="*/ 114921 h 523875"/>
                    <a:gd name="connsiteX15" fmla="*/ 505689 w 533400"/>
                    <a:gd name="connsiteY15" fmla="*/ 114921 h 523875"/>
                    <a:gd name="connsiteX16" fmla="*/ 534264 w 533400"/>
                    <a:gd name="connsiteY16" fmla="*/ 143496 h 523875"/>
                    <a:gd name="connsiteX17" fmla="*/ 534264 w 533400"/>
                    <a:gd name="connsiteY17" fmla="*/ 381621 h 523875"/>
                    <a:gd name="connsiteX18" fmla="*/ 505689 w 533400"/>
                    <a:gd name="connsiteY18" fmla="*/ 410196 h 523875"/>
                    <a:gd name="connsiteX19" fmla="*/ 391389 w 533400"/>
                    <a:gd name="connsiteY19" fmla="*/ 410196 h 523875"/>
                    <a:gd name="connsiteX20" fmla="*/ 391389 w 533400"/>
                    <a:gd name="connsiteY20" fmla="*/ 295896 h 523875"/>
                    <a:gd name="connsiteX21" fmla="*/ 355194 w 533400"/>
                    <a:gd name="connsiteY21" fmla="*/ 257796 h 523875"/>
                    <a:gd name="connsiteX22" fmla="*/ 353289 w 533400"/>
                    <a:gd name="connsiteY22" fmla="*/ 257796 h 523875"/>
                    <a:gd name="connsiteX23" fmla="*/ 181839 w 533400"/>
                    <a:gd name="connsiteY23" fmla="*/ 257796 h 523875"/>
                    <a:gd name="connsiteX24" fmla="*/ 143739 w 533400"/>
                    <a:gd name="connsiteY24" fmla="*/ 293991 h 523875"/>
                    <a:gd name="connsiteX25" fmla="*/ 143739 w 533400"/>
                    <a:gd name="connsiteY25" fmla="*/ 295896 h 523875"/>
                    <a:gd name="connsiteX26" fmla="*/ 143739 w 533400"/>
                    <a:gd name="connsiteY26" fmla="*/ 410196 h 523875"/>
                    <a:gd name="connsiteX27" fmla="*/ 29439 w 533400"/>
                    <a:gd name="connsiteY27" fmla="*/ 410196 h 523875"/>
                    <a:gd name="connsiteX28" fmla="*/ 864 w 533400"/>
                    <a:gd name="connsiteY28" fmla="*/ 381621 h 523875"/>
                    <a:gd name="connsiteX29" fmla="*/ 864 w 533400"/>
                    <a:gd name="connsiteY29" fmla="*/ 201408 h 523875"/>
                    <a:gd name="connsiteX30" fmla="*/ 11151 w 533400"/>
                    <a:gd name="connsiteY30" fmla="*/ 175405 h 523875"/>
                    <a:gd name="connsiteX31" fmla="*/ 56300 w 533400"/>
                    <a:gd name="connsiteY31" fmla="*/ 127018 h 523875"/>
                    <a:gd name="connsiteX32" fmla="*/ 84112 w 533400"/>
                    <a:gd name="connsiteY32" fmla="*/ 114921 h 523875"/>
                    <a:gd name="connsiteX33" fmla="*/ 143739 w 533400"/>
                    <a:gd name="connsiteY33" fmla="*/ 114921 h 523875"/>
                    <a:gd name="connsiteX34" fmla="*/ 462827 w 533400"/>
                    <a:gd name="connsiteY34" fmla="*/ 172071 h 523875"/>
                    <a:gd name="connsiteX35" fmla="*/ 448539 w 533400"/>
                    <a:gd name="connsiteY35" fmla="*/ 186359 h 523875"/>
                    <a:gd name="connsiteX36" fmla="*/ 462827 w 533400"/>
                    <a:gd name="connsiteY36" fmla="*/ 200646 h 523875"/>
                    <a:gd name="connsiteX37" fmla="*/ 477114 w 533400"/>
                    <a:gd name="connsiteY37" fmla="*/ 186359 h 523875"/>
                    <a:gd name="connsiteX38" fmla="*/ 462827 w 533400"/>
                    <a:gd name="connsiteY38" fmla="*/ 172071 h 523875"/>
                    <a:gd name="connsiteX39" fmla="*/ 343764 w 533400"/>
                    <a:gd name="connsiteY39" fmla="*/ 621 h 523875"/>
                    <a:gd name="connsiteX40" fmla="*/ 372339 w 533400"/>
                    <a:gd name="connsiteY40" fmla="*/ 29196 h 523875"/>
                    <a:gd name="connsiteX41" fmla="*/ 372339 w 533400"/>
                    <a:gd name="connsiteY41" fmla="*/ 105396 h 523875"/>
                    <a:gd name="connsiteX42" fmla="*/ 343764 w 533400"/>
                    <a:gd name="connsiteY42" fmla="*/ 133971 h 523875"/>
                    <a:gd name="connsiteX43" fmla="*/ 191364 w 533400"/>
                    <a:gd name="connsiteY43" fmla="*/ 133971 h 523875"/>
                    <a:gd name="connsiteX44" fmla="*/ 162789 w 533400"/>
                    <a:gd name="connsiteY44" fmla="*/ 105396 h 523875"/>
                    <a:gd name="connsiteX45" fmla="*/ 162789 w 533400"/>
                    <a:gd name="connsiteY45" fmla="*/ 29196 h 523875"/>
                    <a:gd name="connsiteX46" fmla="*/ 191364 w 533400"/>
                    <a:gd name="connsiteY46" fmla="*/ 621 h 523875"/>
                    <a:gd name="connsiteX47" fmla="*/ 343764 w 533400"/>
                    <a:gd name="connsiteY47" fmla="*/ 621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533400" h="523875">
                      <a:moveTo>
                        <a:pt x="343764" y="276846"/>
                      </a:moveTo>
                      <a:cubicBezTo>
                        <a:pt x="359576" y="276846"/>
                        <a:pt x="372339" y="289610"/>
                        <a:pt x="372339" y="305421"/>
                      </a:cubicBezTo>
                      <a:lnTo>
                        <a:pt x="372339" y="495921"/>
                      </a:lnTo>
                      <a:cubicBezTo>
                        <a:pt x="372339" y="511732"/>
                        <a:pt x="359576" y="524496"/>
                        <a:pt x="343764" y="524496"/>
                      </a:cubicBezTo>
                      <a:lnTo>
                        <a:pt x="191364" y="524496"/>
                      </a:lnTo>
                      <a:cubicBezTo>
                        <a:pt x="175552" y="524496"/>
                        <a:pt x="162789" y="511732"/>
                        <a:pt x="162789" y="495921"/>
                      </a:cubicBezTo>
                      <a:lnTo>
                        <a:pt x="162789" y="305421"/>
                      </a:lnTo>
                      <a:cubicBezTo>
                        <a:pt x="162789" y="289610"/>
                        <a:pt x="175552" y="276846"/>
                        <a:pt x="191364" y="276846"/>
                      </a:cubicBezTo>
                      <a:lnTo>
                        <a:pt x="343764" y="276846"/>
                      </a:lnTo>
                      <a:close/>
                      <a:moveTo>
                        <a:pt x="143739" y="114921"/>
                      </a:moveTo>
                      <a:cubicBezTo>
                        <a:pt x="143739" y="135305"/>
                        <a:pt x="159741" y="151973"/>
                        <a:pt x="179934" y="153021"/>
                      </a:cubicBezTo>
                      <a:lnTo>
                        <a:pt x="181839" y="153021"/>
                      </a:lnTo>
                      <a:lnTo>
                        <a:pt x="353289" y="153021"/>
                      </a:lnTo>
                      <a:cubicBezTo>
                        <a:pt x="373673" y="153021"/>
                        <a:pt x="390341" y="137019"/>
                        <a:pt x="391389" y="116826"/>
                      </a:cubicBezTo>
                      <a:lnTo>
                        <a:pt x="391389" y="114921"/>
                      </a:lnTo>
                      <a:lnTo>
                        <a:pt x="505689" y="114921"/>
                      </a:lnTo>
                      <a:cubicBezTo>
                        <a:pt x="521501" y="114921"/>
                        <a:pt x="534264" y="127685"/>
                        <a:pt x="534264" y="143496"/>
                      </a:cubicBezTo>
                      <a:lnTo>
                        <a:pt x="534264" y="381621"/>
                      </a:lnTo>
                      <a:cubicBezTo>
                        <a:pt x="534264" y="397432"/>
                        <a:pt x="521501" y="410196"/>
                        <a:pt x="505689" y="410196"/>
                      </a:cubicBezTo>
                      <a:lnTo>
                        <a:pt x="391389" y="410196"/>
                      </a:lnTo>
                      <a:lnTo>
                        <a:pt x="391389" y="295896"/>
                      </a:lnTo>
                      <a:cubicBezTo>
                        <a:pt x="391389" y="275512"/>
                        <a:pt x="375387" y="258844"/>
                        <a:pt x="355194" y="257796"/>
                      </a:cubicBezTo>
                      <a:lnTo>
                        <a:pt x="353289" y="257796"/>
                      </a:lnTo>
                      <a:lnTo>
                        <a:pt x="181839" y="257796"/>
                      </a:lnTo>
                      <a:cubicBezTo>
                        <a:pt x="161455" y="257796"/>
                        <a:pt x="144787" y="273798"/>
                        <a:pt x="143739" y="293991"/>
                      </a:cubicBezTo>
                      <a:lnTo>
                        <a:pt x="143739" y="295896"/>
                      </a:lnTo>
                      <a:lnTo>
                        <a:pt x="143739" y="410196"/>
                      </a:lnTo>
                      <a:lnTo>
                        <a:pt x="29439" y="410196"/>
                      </a:lnTo>
                      <a:cubicBezTo>
                        <a:pt x="13627" y="410196"/>
                        <a:pt x="864" y="397432"/>
                        <a:pt x="864" y="381621"/>
                      </a:cubicBezTo>
                      <a:lnTo>
                        <a:pt x="864" y="201408"/>
                      </a:lnTo>
                      <a:cubicBezTo>
                        <a:pt x="864" y="191788"/>
                        <a:pt x="4484" y="182454"/>
                        <a:pt x="11151" y="175405"/>
                      </a:cubicBezTo>
                      <a:lnTo>
                        <a:pt x="56300" y="127018"/>
                      </a:lnTo>
                      <a:cubicBezTo>
                        <a:pt x="63538" y="119303"/>
                        <a:pt x="73635" y="114921"/>
                        <a:pt x="84112" y="114921"/>
                      </a:cubicBezTo>
                      <a:lnTo>
                        <a:pt x="143739" y="114921"/>
                      </a:lnTo>
                      <a:close/>
                      <a:moveTo>
                        <a:pt x="462827" y="172071"/>
                      </a:moveTo>
                      <a:cubicBezTo>
                        <a:pt x="454921" y="172071"/>
                        <a:pt x="448539" y="178453"/>
                        <a:pt x="448539" y="186359"/>
                      </a:cubicBezTo>
                      <a:cubicBezTo>
                        <a:pt x="448539" y="194264"/>
                        <a:pt x="454921" y="200646"/>
                        <a:pt x="462827" y="200646"/>
                      </a:cubicBezTo>
                      <a:cubicBezTo>
                        <a:pt x="470732" y="200646"/>
                        <a:pt x="477114" y="194264"/>
                        <a:pt x="477114" y="186359"/>
                      </a:cubicBezTo>
                      <a:cubicBezTo>
                        <a:pt x="477114" y="178453"/>
                        <a:pt x="470732" y="172071"/>
                        <a:pt x="462827" y="172071"/>
                      </a:cubicBezTo>
                      <a:close/>
                      <a:moveTo>
                        <a:pt x="343764" y="621"/>
                      </a:moveTo>
                      <a:cubicBezTo>
                        <a:pt x="359576" y="621"/>
                        <a:pt x="372339" y="13385"/>
                        <a:pt x="372339" y="29196"/>
                      </a:cubicBezTo>
                      <a:lnTo>
                        <a:pt x="372339" y="105396"/>
                      </a:lnTo>
                      <a:cubicBezTo>
                        <a:pt x="372339" y="121207"/>
                        <a:pt x="359576" y="133971"/>
                        <a:pt x="343764" y="133971"/>
                      </a:cubicBezTo>
                      <a:lnTo>
                        <a:pt x="191364" y="133971"/>
                      </a:lnTo>
                      <a:cubicBezTo>
                        <a:pt x="175552" y="133971"/>
                        <a:pt x="162789" y="121207"/>
                        <a:pt x="162789" y="105396"/>
                      </a:cubicBezTo>
                      <a:lnTo>
                        <a:pt x="162789" y="29196"/>
                      </a:lnTo>
                      <a:cubicBezTo>
                        <a:pt x="162789" y="13385"/>
                        <a:pt x="175552" y="621"/>
                        <a:pt x="191364" y="621"/>
                      </a:cubicBezTo>
                      <a:lnTo>
                        <a:pt x="343764" y="621"/>
                      </a:lnTo>
                      <a:close/>
                    </a:path>
                  </a:pathLst>
                </a:custGeom>
                <a:solidFill>
                  <a:srgbClr val="FFFFFF"/>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grpSp>
            <p:nvGrpSpPr>
              <p:cNvPr id="34" name="组合 33">
                <a:extLst>
                  <a:ext uri="{FF2B5EF4-FFF2-40B4-BE49-F238E27FC236}">
                    <a16:creationId xmlns:a16="http://schemas.microsoft.com/office/drawing/2014/main" id="{2507D327-2866-6F11-9173-CB0976F1AB91}"/>
                  </a:ext>
                </a:extLst>
              </p:cNvPr>
              <p:cNvGrpSpPr/>
              <p:nvPr/>
            </p:nvGrpSpPr>
            <p:grpSpPr>
              <a:xfrm>
                <a:off x="7254053" y="4050849"/>
                <a:ext cx="414650" cy="410198"/>
                <a:chOff x="8252780" y="2235779"/>
                <a:chExt cx="414650" cy="410198"/>
              </a:xfrm>
            </p:grpSpPr>
            <p:sp>
              <p:nvSpPr>
                <p:cNvPr id="35" name="椭圆 34">
                  <a:extLst>
                    <a:ext uri="{FF2B5EF4-FFF2-40B4-BE49-F238E27FC236}">
                      <a16:creationId xmlns:a16="http://schemas.microsoft.com/office/drawing/2014/main" id="{4A7C11EF-06DE-8741-123C-93B625DF2C1B}"/>
                    </a:ext>
                  </a:extLst>
                </p:cNvPr>
                <p:cNvSpPr/>
                <p:nvPr/>
              </p:nvSpPr>
              <p:spPr>
                <a:xfrm>
                  <a:off x="8252780" y="2235779"/>
                  <a:ext cx="414650" cy="410198"/>
                </a:xfrm>
                <a:prstGeom prst="ellipse">
                  <a:avLst/>
                </a:prstGeom>
                <a:solidFill>
                  <a:schemeClr val="accent6"/>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7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chemeClr val="bg1"/>
                    </a:solidFill>
                  </a:endParaRPr>
                </a:p>
              </p:txBody>
            </p:sp>
            <p:sp>
              <p:nvSpPr>
                <p:cNvPr id="36" name="任意多边形: 形状 35">
                  <a:extLst>
                    <a:ext uri="{FF2B5EF4-FFF2-40B4-BE49-F238E27FC236}">
                      <a16:creationId xmlns:a16="http://schemas.microsoft.com/office/drawing/2014/main" id="{6BC7C803-E694-5AAE-5D65-A9D3C45B4D4A}"/>
                    </a:ext>
                  </a:extLst>
                </p:cNvPr>
                <p:cNvSpPr/>
                <p:nvPr/>
              </p:nvSpPr>
              <p:spPr>
                <a:xfrm>
                  <a:off x="8371105" y="2359824"/>
                  <a:ext cx="178001" cy="162108"/>
                </a:xfrm>
                <a:custGeom>
                  <a:avLst/>
                  <a:gdLst>
                    <a:gd name="connsiteX0" fmla="*/ 125329 w 533400"/>
                    <a:gd name="connsiteY0" fmla="*/ 229221 h 485775"/>
                    <a:gd name="connsiteX1" fmla="*/ 125329 w 533400"/>
                    <a:gd name="connsiteY1" fmla="*/ 276846 h 485775"/>
                    <a:gd name="connsiteX2" fmla="*/ 144379 w 533400"/>
                    <a:gd name="connsiteY2" fmla="*/ 276846 h 485775"/>
                    <a:gd name="connsiteX3" fmla="*/ 144379 w 533400"/>
                    <a:gd name="connsiteY3" fmla="*/ 229221 h 485775"/>
                    <a:gd name="connsiteX4" fmla="*/ 392029 w 533400"/>
                    <a:gd name="connsiteY4" fmla="*/ 229221 h 485775"/>
                    <a:gd name="connsiteX5" fmla="*/ 392029 w 533400"/>
                    <a:gd name="connsiteY5" fmla="*/ 276846 h 485775"/>
                    <a:gd name="connsiteX6" fmla="*/ 411079 w 533400"/>
                    <a:gd name="connsiteY6" fmla="*/ 276846 h 485775"/>
                    <a:gd name="connsiteX7" fmla="*/ 411079 w 533400"/>
                    <a:gd name="connsiteY7" fmla="*/ 229221 h 485775"/>
                    <a:gd name="connsiteX8" fmla="*/ 534904 w 533400"/>
                    <a:gd name="connsiteY8" fmla="*/ 229221 h 485775"/>
                    <a:gd name="connsiteX9" fmla="*/ 534904 w 533400"/>
                    <a:gd name="connsiteY9" fmla="*/ 457821 h 485775"/>
                    <a:gd name="connsiteX10" fmla="*/ 506329 w 533400"/>
                    <a:gd name="connsiteY10" fmla="*/ 486396 h 485775"/>
                    <a:gd name="connsiteX11" fmla="*/ 30079 w 533400"/>
                    <a:gd name="connsiteY11" fmla="*/ 486396 h 485775"/>
                    <a:gd name="connsiteX12" fmla="*/ 1504 w 533400"/>
                    <a:gd name="connsiteY12" fmla="*/ 457821 h 485775"/>
                    <a:gd name="connsiteX13" fmla="*/ 1504 w 533400"/>
                    <a:gd name="connsiteY13" fmla="*/ 229221 h 485775"/>
                    <a:gd name="connsiteX14" fmla="*/ 125329 w 533400"/>
                    <a:gd name="connsiteY14" fmla="*/ 229221 h 485775"/>
                    <a:gd name="connsiteX15" fmla="*/ 372979 w 533400"/>
                    <a:gd name="connsiteY15" fmla="*/ 621 h 485775"/>
                    <a:gd name="connsiteX16" fmla="*/ 411079 w 533400"/>
                    <a:gd name="connsiteY16" fmla="*/ 36816 h 485775"/>
                    <a:gd name="connsiteX17" fmla="*/ 411079 w 533400"/>
                    <a:gd name="connsiteY17" fmla="*/ 38721 h 485775"/>
                    <a:gd name="connsiteX18" fmla="*/ 411079 w 533400"/>
                    <a:gd name="connsiteY18" fmla="*/ 114921 h 485775"/>
                    <a:gd name="connsiteX19" fmla="*/ 506329 w 533400"/>
                    <a:gd name="connsiteY19" fmla="*/ 114921 h 485775"/>
                    <a:gd name="connsiteX20" fmla="*/ 534904 w 533400"/>
                    <a:gd name="connsiteY20" fmla="*/ 143496 h 485775"/>
                    <a:gd name="connsiteX21" fmla="*/ 534904 w 533400"/>
                    <a:gd name="connsiteY21" fmla="*/ 210171 h 485775"/>
                    <a:gd name="connsiteX22" fmla="*/ 1504 w 533400"/>
                    <a:gd name="connsiteY22" fmla="*/ 210171 h 485775"/>
                    <a:gd name="connsiteX23" fmla="*/ 1504 w 533400"/>
                    <a:gd name="connsiteY23" fmla="*/ 143496 h 485775"/>
                    <a:gd name="connsiteX24" fmla="*/ 30079 w 533400"/>
                    <a:gd name="connsiteY24" fmla="*/ 114921 h 485775"/>
                    <a:gd name="connsiteX25" fmla="*/ 125329 w 533400"/>
                    <a:gd name="connsiteY25" fmla="*/ 114921 h 485775"/>
                    <a:gd name="connsiteX26" fmla="*/ 125329 w 533400"/>
                    <a:gd name="connsiteY26" fmla="*/ 38721 h 485775"/>
                    <a:gd name="connsiteX27" fmla="*/ 161524 w 533400"/>
                    <a:gd name="connsiteY27" fmla="*/ 621 h 485775"/>
                    <a:gd name="connsiteX28" fmla="*/ 163429 w 533400"/>
                    <a:gd name="connsiteY28" fmla="*/ 621 h 485775"/>
                    <a:gd name="connsiteX29" fmla="*/ 372979 w 533400"/>
                    <a:gd name="connsiteY29" fmla="*/ 621 h 485775"/>
                    <a:gd name="connsiteX30" fmla="*/ 372979 w 533400"/>
                    <a:gd name="connsiteY30" fmla="*/ 19671 h 485775"/>
                    <a:gd name="connsiteX31" fmla="*/ 163429 w 533400"/>
                    <a:gd name="connsiteY31" fmla="*/ 19671 h 485775"/>
                    <a:gd name="connsiteX32" fmla="*/ 144474 w 533400"/>
                    <a:gd name="connsiteY32" fmla="*/ 37292 h 485775"/>
                    <a:gd name="connsiteX33" fmla="*/ 144379 w 533400"/>
                    <a:gd name="connsiteY33" fmla="*/ 38721 h 485775"/>
                    <a:gd name="connsiteX34" fmla="*/ 144379 w 533400"/>
                    <a:gd name="connsiteY34" fmla="*/ 114921 h 485775"/>
                    <a:gd name="connsiteX35" fmla="*/ 392029 w 533400"/>
                    <a:gd name="connsiteY35" fmla="*/ 114921 h 485775"/>
                    <a:gd name="connsiteX36" fmla="*/ 392029 w 533400"/>
                    <a:gd name="connsiteY36" fmla="*/ 38721 h 485775"/>
                    <a:gd name="connsiteX37" fmla="*/ 375836 w 533400"/>
                    <a:gd name="connsiteY37" fmla="*/ 19862 h 485775"/>
                    <a:gd name="connsiteX38" fmla="*/ 374408 w 533400"/>
                    <a:gd name="connsiteY38" fmla="*/ 19671 h 485775"/>
                    <a:gd name="connsiteX39" fmla="*/ 372979 w 533400"/>
                    <a:gd name="connsiteY39" fmla="*/ 1967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33400" h="485775">
                      <a:moveTo>
                        <a:pt x="125329" y="229221"/>
                      </a:moveTo>
                      <a:lnTo>
                        <a:pt x="125329" y="276846"/>
                      </a:lnTo>
                      <a:lnTo>
                        <a:pt x="144379" y="276846"/>
                      </a:lnTo>
                      <a:lnTo>
                        <a:pt x="144379" y="229221"/>
                      </a:lnTo>
                      <a:lnTo>
                        <a:pt x="392029" y="229221"/>
                      </a:lnTo>
                      <a:lnTo>
                        <a:pt x="392029" y="276846"/>
                      </a:lnTo>
                      <a:lnTo>
                        <a:pt x="411079" y="276846"/>
                      </a:lnTo>
                      <a:lnTo>
                        <a:pt x="411079" y="229221"/>
                      </a:lnTo>
                      <a:lnTo>
                        <a:pt x="534904" y="229221"/>
                      </a:lnTo>
                      <a:lnTo>
                        <a:pt x="534904" y="457821"/>
                      </a:lnTo>
                      <a:cubicBezTo>
                        <a:pt x="534904" y="473632"/>
                        <a:pt x="522141" y="486396"/>
                        <a:pt x="506329" y="486396"/>
                      </a:cubicBezTo>
                      <a:lnTo>
                        <a:pt x="30079" y="486396"/>
                      </a:lnTo>
                      <a:cubicBezTo>
                        <a:pt x="14267" y="486396"/>
                        <a:pt x="1504" y="473632"/>
                        <a:pt x="1504" y="457821"/>
                      </a:cubicBezTo>
                      <a:lnTo>
                        <a:pt x="1504" y="229221"/>
                      </a:lnTo>
                      <a:lnTo>
                        <a:pt x="125329" y="229221"/>
                      </a:lnTo>
                      <a:close/>
                      <a:moveTo>
                        <a:pt x="372979" y="621"/>
                      </a:moveTo>
                      <a:cubicBezTo>
                        <a:pt x="393363" y="621"/>
                        <a:pt x="410031" y="16623"/>
                        <a:pt x="411079" y="36816"/>
                      </a:cubicBezTo>
                      <a:lnTo>
                        <a:pt x="411079" y="38721"/>
                      </a:lnTo>
                      <a:lnTo>
                        <a:pt x="411079" y="114921"/>
                      </a:lnTo>
                      <a:lnTo>
                        <a:pt x="506329" y="114921"/>
                      </a:lnTo>
                      <a:cubicBezTo>
                        <a:pt x="522141" y="114921"/>
                        <a:pt x="534904" y="127685"/>
                        <a:pt x="534904" y="143496"/>
                      </a:cubicBezTo>
                      <a:lnTo>
                        <a:pt x="534904" y="210171"/>
                      </a:lnTo>
                      <a:lnTo>
                        <a:pt x="1504" y="210171"/>
                      </a:lnTo>
                      <a:lnTo>
                        <a:pt x="1504" y="143496"/>
                      </a:lnTo>
                      <a:cubicBezTo>
                        <a:pt x="1504" y="127685"/>
                        <a:pt x="14267" y="114921"/>
                        <a:pt x="30079" y="114921"/>
                      </a:cubicBezTo>
                      <a:lnTo>
                        <a:pt x="125329" y="114921"/>
                      </a:lnTo>
                      <a:lnTo>
                        <a:pt x="125329" y="38721"/>
                      </a:lnTo>
                      <a:cubicBezTo>
                        <a:pt x="125329" y="18337"/>
                        <a:pt x="141331" y="1669"/>
                        <a:pt x="161524" y="621"/>
                      </a:cubicBezTo>
                      <a:lnTo>
                        <a:pt x="163429" y="621"/>
                      </a:lnTo>
                      <a:lnTo>
                        <a:pt x="372979" y="621"/>
                      </a:lnTo>
                      <a:close/>
                      <a:moveTo>
                        <a:pt x="372979" y="19671"/>
                      </a:moveTo>
                      <a:lnTo>
                        <a:pt x="163429" y="19671"/>
                      </a:lnTo>
                      <a:cubicBezTo>
                        <a:pt x="153428" y="19671"/>
                        <a:pt x="145141" y="27482"/>
                        <a:pt x="144474" y="37292"/>
                      </a:cubicBezTo>
                      <a:lnTo>
                        <a:pt x="144379" y="38721"/>
                      </a:lnTo>
                      <a:lnTo>
                        <a:pt x="144379" y="114921"/>
                      </a:lnTo>
                      <a:lnTo>
                        <a:pt x="392029" y="114921"/>
                      </a:lnTo>
                      <a:lnTo>
                        <a:pt x="392029" y="38721"/>
                      </a:lnTo>
                      <a:cubicBezTo>
                        <a:pt x="392029" y="29196"/>
                        <a:pt x="384981" y="21290"/>
                        <a:pt x="375836" y="19862"/>
                      </a:cubicBezTo>
                      <a:lnTo>
                        <a:pt x="374408" y="19671"/>
                      </a:lnTo>
                      <a:lnTo>
                        <a:pt x="372979" y="19671"/>
                      </a:lnTo>
                      <a:close/>
                    </a:path>
                  </a:pathLst>
                </a:custGeom>
                <a:solidFill>
                  <a:srgbClr val="FFFFFF"/>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grpSp>
        <p:grpSp>
          <p:nvGrpSpPr>
            <p:cNvPr id="19" name="组合 18">
              <a:extLst>
                <a:ext uri="{FF2B5EF4-FFF2-40B4-BE49-F238E27FC236}">
                  <a16:creationId xmlns:a16="http://schemas.microsoft.com/office/drawing/2014/main" id="{B3CCE4F7-B973-E663-0734-CAB776831A65}"/>
                </a:ext>
              </a:extLst>
            </p:cNvPr>
            <p:cNvGrpSpPr/>
            <p:nvPr/>
          </p:nvGrpSpPr>
          <p:grpSpPr>
            <a:xfrm>
              <a:off x="8182315" y="3834175"/>
              <a:ext cx="3232691" cy="941624"/>
              <a:chOff x="9125959" y="3728774"/>
              <a:chExt cx="2238659" cy="941624"/>
            </a:xfrm>
          </p:grpSpPr>
          <p:sp>
            <p:nvSpPr>
              <p:cNvPr id="26" name="文本框 25">
                <a:extLst>
                  <a:ext uri="{FF2B5EF4-FFF2-40B4-BE49-F238E27FC236}">
                    <a16:creationId xmlns:a16="http://schemas.microsoft.com/office/drawing/2014/main" id="{9DDC2A29-283E-4678-4226-D2D67BC5D5CF}"/>
                  </a:ext>
                </a:extLst>
              </p:cNvPr>
              <p:cNvSpPr txBox="1"/>
              <p:nvPr/>
            </p:nvSpPr>
            <p:spPr>
              <a:xfrm>
                <a:off x="9125959" y="3728774"/>
                <a:ext cx="2238659" cy="369332"/>
              </a:xfrm>
              <a:prstGeom prst="rect">
                <a:avLst/>
              </a:prstGeom>
              <a:noFill/>
              <a:ln>
                <a:noFill/>
              </a:ln>
            </p:spPr>
            <p:txBody>
              <a:bodyPr wrap="square" lIns="91440" tIns="45720" rIns="91440" bIns="45720" anchor="ctr" anchorCtr="0">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kumimoji="0" lang="zh-CN" altLang="en-US" sz="1800" b="1" i="0" u="none" strike="noStrike" kern="1200" cap="none" spc="0" normalizeH="0" baseline="0" noProof="0" dirty="0">
                    <a:ln>
                      <a:noFill/>
                    </a:ln>
                    <a:effectLst/>
                    <a:uLnTx/>
                    <a:uFillTx/>
                  </a:rPr>
                  <a:t>实验背景</a:t>
                </a:r>
                <a:endParaRPr kumimoji="0" lang="en-US" altLang="zh-CN" sz="1800" b="1" i="0" u="none" strike="noStrike" kern="1200" cap="none" spc="0" normalizeH="0" baseline="0" noProof="0" dirty="0">
                  <a:ln>
                    <a:noFill/>
                  </a:ln>
                  <a:effectLst/>
                  <a:uLnTx/>
                  <a:uFillTx/>
                </a:endParaRPr>
              </a:p>
            </p:txBody>
          </p:sp>
          <p:sp>
            <p:nvSpPr>
              <p:cNvPr id="27" name="矩形 26">
                <a:extLst>
                  <a:ext uri="{FF2B5EF4-FFF2-40B4-BE49-F238E27FC236}">
                    <a16:creationId xmlns:a16="http://schemas.microsoft.com/office/drawing/2014/main" id="{B912A8D6-8122-B611-F6F7-A588664CD39E}"/>
                  </a:ext>
                </a:extLst>
              </p:cNvPr>
              <p:cNvSpPr/>
              <p:nvPr/>
            </p:nvSpPr>
            <p:spPr>
              <a:xfrm flipH="1">
                <a:off x="9125959" y="4070234"/>
                <a:ext cx="2238659" cy="600164"/>
              </a:xfrm>
              <a:prstGeom prst="rect">
                <a:avLst/>
              </a:prstGeom>
              <a:ln>
                <a:noFill/>
              </a:ln>
            </p:spPr>
            <p:txBody>
              <a:bodyPr wrap="square" lIns="91440" tIns="45720" rIns="91440" bIns="45720" anchor="t">
                <a:spAutoFit/>
              </a:bodyPr>
              <a:lstStyle/>
              <a:p>
                <a:pPr marL="0" marR="0" lvl="0" indent="0" defTabSz="913765" rtl="0" eaLnBrk="1" fontAlgn="auto" latinLnBrk="0" hangingPunct="1">
                  <a:spcBef>
                    <a:spcPts val="0"/>
                  </a:spcBef>
                  <a:spcAft>
                    <a:spcPts val="0"/>
                  </a:spcAft>
                  <a:buClrTx/>
                  <a:buSzPct val="25000"/>
                  <a:buFontTx/>
                  <a:buNone/>
                  <a:defRPr/>
                </a:pPr>
                <a:r>
                  <a:rPr kumimoji="0" lang="zh-CN" altLang="en-US" sz="1100" b="0" i="0" u="none" strike="noStrike" kern="1200" cap="none" spc="0" normalizeH="0" baseline="0" noProof="0" dirty="0">
                    <a:ln>
                      <a:noFill/>
                    </a:ln>
                    <a:effectLst/>
                    <a:uLnTx/>
                    <a:uFillTx/>
                  </a:rPr>
                  <a:t>中国旅游推荐系统的价值就在于它能为顾客提供相关的选择而不需要顾客明确定义他们所想要的内容的能力。</a:t>
                </a:r>
                <a:endParaRPr kumimoji="0" lang="en-US" altLang="zh-CN" sz="1100" b="0" i="0" u="none" strike="noStrike" kern="1200" cap="none" spc="0" normalizeH="0" baseline="0" noProof="0" dirty="0">
                  <a:ln>
                    <a:noFill/>
                  </a:ln>
                  <a:effectLst/>
                  <a:uLnTx/>
                  <a:uFillTx/>
                </a:endParaRPr>
              </a:p>
            </p:txBody>
          </p:sp>
        </p:grpSp>
        <p:grpSp>
          <p:nvGrpSpPr>
            <p:cNvPr id="9" name="组合 8">
              <a:extLst>
                <a:ext uri="{FF2B5EF4-FFF2-40B4-BE49-F238E27FC236}">
                  <a16:creationId xmlns:a16="http://schemas.microsoft.com/office/drawing/2014/main" id="{34342543-F15F-6941-FF3E-2852AD8AEB68}"/>
                </a:ext>
              </a:extLst>
            </p:cNvPr>
            <p:cNvGrpSpPr/>
            <p:nvPr/>
          </p:nvGrpSpPr>
          <p:grpSpPr>
            <a:xfrm>
              <a:off x="1135360" y="2407258"/>
              <a:ext cx="10262606" cy="2553207"/>
              <a:chOff x="1135360" y="2251049"/>
              <a:chExt cx="10262606" cy="2553207"/>
            </a:xfrm>
          </p:grpSpPr>
          <p:grpSp>
            <p:nvGrpSpPr>
              <p:cNvPr id="10" name="组合 9">
                <a:extLst>
                  <a:ext uri="{FF2B5EF4-FFF2-40B4-BE49-F238E27FC236}">
                    <a16:creationId xmlns:a16="http://schemas.microsoft.com/office/drawing/2014/main" id="{B966253E-C1C9-9C22-D862-C055167A8711}"/>
                  </a:ext>
                </a:extLst>
              </p:cNvPr>
              <p:cNvGrpSpPr/>
              <p:nvPr/>
            </p:nvGrpSpPr>
            <p:grpSpPr>
              <a:xfrm>
                <a:off x="1135360" y="2251049"/>
                <a:ext cx="3232692" cy="987791"/>
                <a:chOff x="9154527" y="2224912"/>
                <a:chExt cx="2238659" cy="987791"/>
              </a:xfrm>
            </p:grpSpPr>
            <p:sp>
              <p:nvSpPr>
                <p:cNvPr id="17" name="文本框 16">
                  <a:extLst>
                    <a:ext uri="{FF2B5EF4-FFF2-40B4-BE49-F238E27FC236}">
                      <a16:creationId xmlns:a16="http://schemas.microsoft.com/office/drawing/2014/main" id="{535857EE-D699-CEE4-411D-AD7B84241367}"/>
                    </a:ext>
                  </a:extLst>
                </p:cNvPr>
                <p:cNvSpPr txBox="1"/>
                <p:nvPr/>
              </p:nvSpPr>
              <p:spPr>
                <a:xfrm>
                  <a:off x="9154527" y="2224912"/>
                  <a:ext cx="2238659" cy="369332"/>
                </a:xfrm>
                <a:prstGeom prst="rect">
                  <a:avLst/>
                </a:prstGeom>
                <a:noFill/>
                <a:ln>
                  <a:noFill/>
                </a:ln>
              </p:spPr>
              <p:txBody>
                <a:bodyPr wrap="square" lIns="91440" tIns="45720" rIns="91440" bIns="45720" anchor="ctr" anchorCtr="0">
                  <a:spAutoFit/>
                </a:bodyPr>
                <a:lstStyle/>
                <a:p>
                  <a:pPr marL="0" marR="0" lvl="0" indent="0" algn="r" defTabSz="913765" rtl="0" eaLnBrk="1" fontAlgn="auto" latinLnBrk="0" hangingPunct="1">
                    <a:lnSpc>
                      <a:spcPct val="100000"/>
                    </a:lnSpc>
                    <a:spcBef>
                      <a:spcPts val="0"/>
                    </a:spcBef>
                    <a:spcAft>
                      <a:spcPts val="0"/>
                    </a:spcAft>
                    <a:buClrTx/>
                    <a:buSzPct val="25000"/>
                    <a:buFontTx/>
                    <a:buNone/>
                    <a:defRPr/>
                  </a:pPr>
                  <a:r>
                    <a:rPr kumimoji="0" lang="zh-CN" altLang="en-US" sz="1800" b="1" i="0" u="none" strike="noStrike" kern="1200" cap="none" spc="0" normalizeH="0" baseline="0" noProof="0" dirty="0">
                      <a:ln>
                        <a:noFill/>
                      </a:ln>
                      <a:effectLst/>
                      <a:uLnTx/>
                      <a:uFillTx/>
                    </a:rPr>
                    <a:t>经济背景</a:t>
                  </a:r>
                  <a:endParaRPr kumimoji="0" lang="en-US" altLang="zh-CN" sz="1800" b="1" i="0" u="none" strike="noStrike" kern="1200" cap="none" spc="0" normalizeH="0" baseline="0" noProof="0" dirty="0">
                    <a:ln>
                      <a:noFill/>
                    </a:ln>
                    <a:effectLst/>
                    <a:uLnTx/>
                    <a:uFillTx/>
                  </a:endParaRPr>
                </a:p>
              </p:txBody>
            </p:sp>
            <p:sp>
              <p:nvSpPr>
                <p:cNvPr id="18" name="矩形 17">
                  <a:extLst>
                    <a:ext uri="{FF2B5EF4-FFF2-40B4-BE49-F238E27FC236}">
                      <a16:creationId xmlns:a16="http://schemas.microsoft.com/office/drawing/2014/main" id="{1F55F76D-1972-D44C-FAE8-9CB0D69A5223}"/>
                    </a:ext>
                  </a:extLst>
                </p:cNvPr>
                <p:cNvSpPr/>
                <p:nvPr/>
              </p:nvSpPr>
              <p:spPr>
                <a:xfrm flipH="1">
                  <a:off x="9154527" y="2566372"/>
                  <a:ext cx="2238659" cy="646331"/>
                </a:xfrm>
                <a:prstGeom prst="rect">
                  <a:avLst/>
                </a:prstGeom>
                <a:ln>
                  <a:noFill/>
                </a:ln>
              </p:spPr>
              <p:txBody>
                <a:bodyPr wrap="square" lIns="91440" tIns="45720" rIns="91440" bIns="45720" anchor="t">
                  <a:spAutoFit/>
                </a:bodyPr>
                <a:lstStyle/>
                <a:p>
                  <a:pPr marL="0" marR="0" lvl="0" indent="0" defTabSz="913765" rtl="0" eaLnBrk="1" fontAlgn="auto" latinLnBrk="0" hangingPunct="1">
                    <a:spcBef>
                      <a:spcPts val="0"/>
                    </a:spcBef>
                    <a:spcAft>
                      <a:spcPts val="0"/>
                    </a:spcAft>
                    <a:buClrTx/>
                    <a:buSzPct val="25000"/>
                    <a:buFontTx/>
                    <a:buNone/>
                    <a:defRPr/>
                  </a:pPr>
                  <a:r>
                    <a:rPr lang="zh-CN" altLang="zh-CN" sz="1200" kern="100" dirty="0">
                      <a:solidFill>
                        <a:srgbClr val="000000"/>
                      </a:solidFill>
                      <a:effectLst/>
                      <a:latin typeface="+mn-ea"/>
                      <a:cs typeface="Times New Roman" panose="02020603050405020304" pitchFamily="18" charset="0"/>
                    </a:rPr>
                    <a:t>旅游行业已经成为</a:t>
                  </a:r>
                  <a:r>
                    <a:rPr lang="en-US" altLang="zh-CN" sz="1200" kern="100" dirty="0">
                      <a:solidFill>
                        <a:srgbClr val="000000"/>
                      </a:solidFill>
                      <a:effectLst/>
                      <a:latin typeface="+mn-ea"/>
                      <a:cs typeface="Times New Roman" panose="02020603050405020304" pitchFamily="18" charset="0"/>
                    </a:rPr>
                    <a:t>B2C</a:t>
                  </a:r>
                  <a:r>
                    <a:rPr lang="zh-CN" altLang="zh-CN" sz="1200" kern="100" dirty="0">
                      <a:solidFill>
                        <a:srgbClr val="000000"/>
                      </a:solidFill>
                      <a:effectLst/>
                      <a:latin typeface="+mn-ea"/>
                      <a:cs typeface="Times New Roman" panose="02020603050405020304" pitchFamily="18" charset="0"/>
                    </a:rPr>
                    <a:t>电子商务最重要和活跃的领域之一</a:t>
                  </a:r>
                  <a:r>
                    <a:rPr lang="en-US" altLang="zh-CN" sz="1200" kern="100" dirty="0">
                      <a:solidFill>
                        <a:srgbClr val="000000"/>
                      </a:solidFill>
                      <a:effectLst/>
                      <a:latin typeface="+mn-ea"/>
                      <a:cs typeface="Times New Roman" panose="02020603050405020304" pitchFamily="18" charset="0"/>
                    </a:rPr>
                    <a:t>, </a:t>
                  </a:r>
                  <a:r>
                    <a:rPr lang="zh-CN" altLang="zh-CN" sz="1200" kern="100" dirty="0">
                      <a:solidFill>
                        <a:srgbClr val="000000"/>
                      </a:solidFill>
                      <a:effectLst/>
                      <a:latin typeface="+mn-ea"/>
                      <a:cs typeface="Times New Roman" panose="02020603050405020304" pitchFamily="18" charset="0"/>
                    </a:rPr>
                    <a:t>旅游行业的总交易额在</a:t>
                  </a:r>
                  <a:r>
                    <a:rPr lang="en-US" altLang="zh-CN" sz="1200" kern="100" dirty="0">
                      <a:solidFill>
                        <a:srgbClr val="000000"/>
                      </a:solidFill>
                      <a:effectLst/>
                      <a:latin typeface="+mn-ea"/>
                      <a:cs typeface="Times New Roman" panose="02020603050405020304" pitchFamily="18" charset="0"/>
                    </a:rPr>
                    <a:t>2003</a:t>
                  </a:r>
                  <a:r>
                    <a:rPr lang="zh-CN" altLang="zh-CN" sz="1200" kern="100" dirty="0">
                      <a:solidFill>
                        <a:srgbClr val="000000"/>
                      </a:solidFill>
                      <a:effectLst/>
                      <a:latin typeface="+mn-ea"/>
                      <a:cs typeface="Times New Roman" panose="02020603050405020304" pitchFamily="18" charset="0"/>
                    </a:rPr>
                    <a:t>年即占有全球</a:t>
                  </a:r>
                  <a:r>
                    <a:rPr lang="en-US" altLang="zh-CN" sz="1200" kern="100" dirty="0">
                      <a:solidFill>
                        <a:srgbClr val="000000"/>
                      </a:solidFill>
                      <a:effectLst/>
                      <a:latin typeface="+mn-ea"/>
                      <a:cs typeface="Times New Roman" panose="02020603050405020304" pitchFamily="18" charset="0"/>
                    </a:rPr>
                    <a:t>B2C</a:t>
                  </a:r>
                  <a:r>
                    <a:rPr lang="zh-CN" altLang="zh-CN" sz="1200" kern="100" dirty="0">
                      <a:solidFill>
                        <a:srgbClr val="000000"/>
                      </a:solidFill>
                      <a:effectLst/>
                      <a:latin typeface="+mn-ea"/>
                      <a:cs typeface="Times New Roman" panose="02020603050405020304" pitchFamily="18" charset="0"/>
                    </a:rPr>
                    <a:t>的</a:t>
                  </a:r>
                  <a:r>
                    <a:rPr lang="en-US" altLang="zh-CN" sz="1200" kern="100" dirty="0">
                      <a:solidFill>
                        <a:srgbClr val="000000"/>
                      </a:solidFill>
                      <a:effectLst/>
                      <a:latin typeface="+mn-ea"/>
                      <a:cs typeface="Times New Roman" panose="02020603050405020304" pitchFamily="18" charset="0"/>
                    </a:rPr>
                    <a:t>50%</a:t>
                  </a:r>
                  <a:r>
                    <a:rPr lang="zh-CN" altLang="zh-CN" sz="1200" kern="100" dirty="0">
                      <a:solidFill>
                        <a:srgbClr val="000000"/>
                      </a:solidFill>
                      <a:effectLst/>
                      <a:latin typeface="+mn-ea"/>
                      <a:cs typeface="Times New Roman" panose="02020603050405020304" pitchFamily="18" charset="0"/>
                    </a:rPr>
                    <a:t>以上的份额。</a:t>
                  </a:r>
                  <a:endParaRPr kumimoji="0" lang="en-US" altLang="zh-CN" sz="1200" b="0" i="0" u="none" strike="noStrike" kern="1200" cap="none" spc="0" normalizeH="0" baseline="0" noProof="0" dirty="0">
                    <a:ln>
                      <a:noFill/>
                    </a:ln>
                    <a:effectLst/>
                    <a:uLnTx/>
                    <a:uFillTx/>
                    <a:latin typeface="+mn-ea"/>
                  </a:endParaRPr>
                </a:p>
              </p:txBody>
            </p:sp>
          </p:grpSp>
          <p:grpSp>
            <p:nvGrpSpPr>
              <p:cNvPr id="11" name="组合 10">
                <a:extLst>
                  <a:ext uri="{FF2B5EF4-FFF2-40B4-BE49-F238E27FC236}">
                    <a16:creationId xmlns:a16="http://schemas.microsoft.com/office/drawing/2014/main" id="{FDDD45A8-A09F-C3F4-D5C2-67C6B33047CF}"/>
                  </a:ext>
                </a:extLst>
              </p:cNvPr>
              <p:cNvGrpSpPr/>
              <p:nvPr/>
            </p:nvGrpSpPr>
            <p:grpSpPr>
              <a:xfrm>
                <a:off x="1155094" y="3677966"/>
                <a:ext cx="3232692" cy="1126290"/>
                <a:chOff x="9154527" y="2224912"/>
                <a:chExt cx="2238659" cy="1126290"/>
              </a:xfrm>
            </p:grpSpPr>
            <p:sp>
              <p:nvSpPr>
                <p:cNvPr id="15" name="文本框 14">
                  <a:extLst>
                    <a:ext uri="{FF2B5EF4-FFF2-40B4-BE49-F238E27FC236}">
                      <a16:creationId xmlns:a16="http://schemas.microsoft.com/office/drawing/2014/main" id="{B59ED898-53D2-18C7-05D6-2AEA1951593C}"/>
                    </a:ext>
                  </a:extLst>
                </p:cNvPr>
                <p:cNvSpPr txBox="1"/>
                <p:nvPr/>
              </p:nvSpPr>
              <p:spPr>
                <a:xfrm>
                  <a:off x="9154527" y="2224912"/>
                  <a:ext cx="2238659" cy="369332"/>
                </a:xfrm>
                <a:prstGeom prst="rect">
                  <a:avLst/>
                </a:prstGeom>
                <a:noFill/>
                <a:ln>
                  <a:noFill/>
                </a:ln>
              </p:spPr>
              <p:txBody>
                <a:bodyPr wrap="square" lIns="91440" tIns="45720" rIns="91440" bIns="45720" anchor="ctr" anchorCtr="0">
                  <a:spAutoFit/>
                </a:bodyPr>
                <a:lstStyle/>
                <a:p>
                  <a:pPr marL="0" marR="0" lvl="0" indent="0" algn="r" defTabSz="913765" rtl="0" eaLnBrk="1" fontAlgn="auto" latinLnBrk="0" hangingPunct="1">
                    <a:lnSpc>
                      <a:spcPct val="100000"/>
                    </a:lnSpc>
                    <a:spcBef>
                      <a:spcPts val="0"/>
                    </a:spcBef>
                    <a:spcAft>
                      <a:spcPts val="0"/>
                    </a:spcAft>
                    <a:buClrTx/>
                    <a:buSzPct val="25000"/>
                    <a:buFontTx/>
                    <a:buNone/>
                    <a:defRPr/>
                  </a:pPr>
                  <a:r>
                    <a:rPr kumimoji="0" lang="zh-CN" altLang="en-US" sz="1800" b="1" i="0" u="none" strike="noStrike" kern="1200" cap="none" spc="0" normalizeH="0" baseline="0" noProof="0" dirty="0">
                      <a:ln>
                        <a:noFill/>
                      </a:ln>
                      <a:effectLst/>
                      <a:uLnTx/>
                      <a:uFillTx/>
                    </a:rPr>
                    <a:t>研究背景</a:t>
                  </a:r>
                  <a:endParaRPr kumimoji="0" lang="en-US" altLang="zh-CN" sz="1800" b="1" i="0" u="none" strike="noStrike" kern="1200" cap="none" spc="0" normalizeH="0" baseline="0" noProof="0" dirty="0">
                    <a:ln>
                      <a:noFill/>
                    </a:ln>
                    <a:effectLst/>
                    <a:uLnTx/>
                    <a:uFillTx/>
                  </a:endParaRPr>
                </a:p>
              </p:txBody>
            </p:sp>
            <p:sp>
              <p:nvSpPr>
                <p:cNvPr id="16" name="矩形 15">
                  <a:extLst>
                    <a:ext uri="{FF2B5EF4-FFF2-40B4-BE49-F238E27FC236}">
                      <a16:creationId xmlns:a16="http://schemas.microsoft.com/office/drawing/2014/main" id="{89460E28-04BB-B36F-C22D-3F0169C6383D}"/>
                    </a:ext>
                  </a:extLst>
                </p:cNvPr>
                <p:cNvSpPr/>
                <p:nvPr/>
              </p:nvSpPr>
              <p:spPr>
                <a:xfrm flipH="1">
                  <a:off x="9154527" y="2566372"/>
                  <a:ext cx="2238659" cy="784830"/>
                </a:xfrm>
                <a:prstGeom prst="rect">
                  <a:avLst/>
                </a:prstGeom>
                <a:ln>
                  <a:noFill/>
                </a:ln>
              </p:spPr>
              <p:txBody>
                <a:bodyPr wrap="square" lIns="91440" tIns="45720" rIns="91440" bIns="45720" anchor="t">
                  <a:spAutoFit/>
                </a:bodyPr>
                <a:lstStyle/>
                <a:p>
                  <a:pPr marL="0" marR="0" lvl="0" indent="0" defTabSz="913765" rtl="0" eaLnBrk="1" fontAlgn="auto" latinLnBrk="0" hangingPunct="1">
                    <a:spcBef>
                      <a:spcPts val="0"/>
                    </a:spcBef>
                    <a:spcAft>
                      <a:spcPts val="0"/>
                    </a:spcAft>
                    <a:buClrTx/>
                    <a:buSzPct val="25000"/>
                    <a:buFontTx/>
                    <a:buNone/>
                    <a:defRPr/>
                  </a:pPr>
                  <a:r>
                    <a:rPr kumimoji="0" lang="zh-CN" altLang="en-US" sz="1100" b="0" i="0" u="none" strike="noStrike" kern="1200" cap="none" spc="0" normalizeH="0" baseline="0" noProof="0" dirty="0">
                      <a:ln>
                        <a:noFill/>
                      </a:ln>
                      <a:effectLst/>
                      <a:uLnTx/>
                      <a:uFillTx/>
                    </a:rPr>
                    <a:t>大量的近期研究</a:t>
                  </a:r>
                  <a:r>
                    <a:rPr kumimoji="0" lang="zh-CN" altLang="en-US" sz="1200" b="0" i="0" u="none" strike="noStrike" kern="1200" cap="none" spc="0" normalizeH="0" baseline="0" noProof="0" dirty="0">
                      <a:ln>
                        <a:noFill/>
                      </a:ln>
                      <a:effectLst/>
                      <a:uLnTx/>
                      <a:uFillTx/>
                    </a:rPr>
                    <a:t>表明</a:t>
                  </a:r>
                  <a:r>
                    <a:rPr kumimoji="0" lang="en-US" altLang="zh-CN" sz="1100" b="0" i="0" u="none" strike="noStrike" kern="1200" cap="none" spc="0" normalizeH="0" baseline="0" noProof="0" dirty="0">
                      <a:ln>
                        <a:noFill/>
                      </a:ln>
                      <a:effectLst/>
                      <a:uLnTx/>
                      <a:uFillTx/>
                    </a:rPr>
                    <a:t>, </a:t>
                  </a:r>
                  <a:r>
                    <a:rPr kumimoji="0" lang="zh-CN" altLang="en-US" sz="1100" b="0" i="0" u="none" strike="noStrike" kern="1200" cap="none" spc="0" normalizeH="0" baseline="0" noProof="0" dirty="0">
                      <a:ln>
                        <a:noFill/>
                      </a:ln>
                      <a:effectLst/>
                      <a:uLnTx/>
                      <a:uFillTx/>
                    </a:rPr>
                    <a:t>至少在西方发达国家</a:t>
                  </a:r>
                  <a:r>
                    <a:rPr kumimoji="0" lang="en-US" altLang="zh-CN" sz="1100" b="0" i="0" u="none" strike="noStrike" kern="1200" cap="none" spc="0" normalizeH="0" baseline="0" noProof="0" dirty="0">
                      <a:ln>
                        <a:noFill/>
                      </a:ln>
                      <a:effectLst/>
                      <a:uLnTx/>
                      <a:uFillTx/>
                    </a:rPr>
                    <a:t>, </a:t>
                  </a:r>
                  <a:r>
                    <a:rPr kumimoji="0" lang="zh-CN" altLang="en-US" sz="1100" b="0" i="0" u="none" strike="noStrike" kern="1200" cap="none" spc="0" normalizeH="0" baseline="0" noProof="0" dirty="0">
                      <a:ln>
                        <a:noFill/>
                      </a:ln>
                      <a:effectLst/>
                      <a:uLnTx/>
                      <a:uFillTx/>
                    </a:rPr>
                    <a:t>网络已经成为用户搜索和预订旅游服务的主要信息来源</a:t>
                  </a:r>
                  <a:r>
                    <a:rPr kumimoji="0" lang="en-US" altLang="zh-CN" sz="1100" b="0" i="0" u="none" strike="noStrike" kern="1200" cap="none" spc="0" normalizeH="0" baseline="0" noProof="0" dirty="0">
                      <a:ln>
                        <a:noFill/>
                      </a:ln>
                      <a:effectLst/>
                      <a:uLnTx/>
                      <a:uFillTx/>
                    </a:rPr>
                    <a:t>, </a:t>
                  </a:r>
                  <a:r>
                    <a:rPr kumimoji="0" lang="zh-CN" altLang="en-US" sz="1100" b="0" i="0" u="none" strike="noStrike" kern="1200" cap="none" spc="0" normalizeH="0" baseline="0" noProof="0" dirty="0">
                      <a:ln>
                        <a:noFill/>
                      </a:ln>
                      <a:effectLst/>
                      <a:uLnTx/>
                      <a:uFillTx/>
                    </a:rPr>
                    <a:t>有四分之三的旅游者在出游前往往会考虑在线搜索旅游评论信息来规划他们的行程。</a:t>
                  </a:r>
                  <a:endParaRPr kumimoji="0" lang="en-US" altLang="zh-CN" sz="1100" b="0" i="0" u="none" strike="noStrike" kern="1200" cap="none" spc="0" normalizeH="0" baseline="0" noProof="0" dirty="0">
                    <a:ln>
                      <a:noFill/>
                    </a:ln>
                    <a:effectLst/>
                    <a:uLnTx/>
                    <a:uFillTx/>
                  </a:endParaRPr>
                </a:p>
              </p:txBody>
            </p:sp>
          </p:grpSp>
          <p:grpSp>
            <p:nvGrpSpPr>
              <p:cNvPr id="12" name="组合 11">
                <a:extLst>
                  <a:ext uri="{FF2B5EF4-FFF2-40B4-BE49-F238E27FC236}">
                    <a16:creationId xmlns:a16="http://schemas.microsoft.com/office/drawing/2014/main" id="{C325A7F2-CDAF-7EF4-0A01-EB149EDD42F1}"/>
                  </a:ext>
                </a:extLst>
              </p:cNvPr>
              <p:cNvGrpSpPr/>
              <p:nvPr/>
            </p:nvGrpSpPr>
            <p:grpSpPr>
              <a:xfrm>
                <a:off x="8165270" y="2251049"/>
                <a:ext cx="3232696" cy="772347"/>
                <a:chOff x="13995452" y="-667022"/>
                <a:chExt cx="2238662" cy="772347"/>
              </a:xfrm>
            </p:grpSpPr>
            <p:sp>
              <p:nvSpPr>
                <p:cNvPr id="13" name="文本框 12">
                  <a:extLst>
                    <a:ext uri="{FF2B5EF4-FFF2-40B4-BE49-F238E27FC236}">
                      <a16:creationId xmlns:a16="http://schemas.microsoft.com/office/drawing/2014/main" id="{A1D2AD76-FA3C-554F-4647-E3D6C0C95C18}"/>
                    </a:ext>
                  </a:extLst>
                </p:cNvPr>
                <p:cNvSpPr txBox="1"/>
                <p:nvPr/>
              </p:nvSpPr>
              <p:spPr>
                <a:xfrm>
                  <a:off x="13995455" y="-667022"/>
                  <a:ext cx="2238659" cy="369332"/>
                </a:xfrm>
                <a:prstGeom prst="rect">
                  <a:avLst/>
                </a:prstGeom>
                <a:noFill/>
                <a:ln>
                  <a:noFill/>
                </a:ln>
              </p:spPr>
              <p:txBody>
                <a:bodyPr wrap="square" lIns="91440" tIns="45720" rIns="91440" bIns="45720" anchor="ctr" anchorCtr="0">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lang="zh-CN" altLang="en-US" b="1" dirty="0"/>
                    <a:t>调查背景</a:t>
                  </a:r>
                  <a:endParaRPr kumimoji="0" lang="en-US" altLang="zh-CN" sz="1800" b="1" i="0" u="none" strike="noStrike" kern="1200" cap="none" spc="0" normalizeH="0" baseline="0" noProof="0" dirty="0">
                    <a:ln>
                      <a:noFill/>
                    </a:ln>
                    <a:effectLst/>
                    <a:uLnTx/>
                    <a:uFillTx/>
                  </a:endParaRPr>
                </a:p>
              </p:txBody>
            </p:sp>
            <p:sp>
              <p:nvSpPr>
                <p:cNvPr id="14" name="矩形 13">
                  <a:extLst>
                    <a:ext uri="{FF2B5EF4-FFF2-40B4-BE49-F238E27FC236}">
                      <a16:creationId xmlns:a16="http://schemas.microsoft.com/office/drawing/2014/main" id="{A186A47D-9E17-85D8-3927-F03FFEBF31D3}"/>
                    </a:ext>
                  </a:extLst>
                </p:cNvPr>
                <p:cNvSpPr/>
                <p:nvPr/>
              </p:nvSpPr>
              <p:spPr>
                <a:xfrm flipH="1">
                  <a:off x="13995452" y="-325562"/>
                  <a:ext cx="2238659" cy="430887"/>
                </a:xfrm>
                <a:prstGeom prst="rect">
                  <a:avLst/>
                </a:prstGeom>
                <a:ln>
                  <a:noFill/>
                </a:ln>
              </p:spPr>
              <p:txBody>
                <a:bodyPr wrap="square" lIns="91440" tIns="45720" rIns="91440" bIns="45720" anchor="t">
                  <a:spAutoFit/>
                </a:bodyPr>
                <a:lstStyle/>
                <a:p>
                  <a:pPr marL="0" marR="0" lvl="0" indent="0" defTabSz="913765" rtl="0" eaLnBrk="1" fontAlgn="auto" latinLnBrk="0" hangingPunct="1">
                    <a:spcBef>
                      <a:spcPts val="0"/>
                    </a:spcBef>
                    <a:spcAft>
                      <a:spcPts val="0"/>
                    </a:spcAft>
                    <a:buClrTx/>
                    <a:buSzPct val="25000"/>
                    <a:buFontTx/>
                    <a:buNone/>
                    <a:defRPr/>
                  </a:pPr>
                  <a:r>
                    <a:rPr kumimoji="0" lang="zh-CN" altLang="en-US" sz="1100" b="0" i="0" u="none" strike="noStrike" kern="1200" cap="none" spc="0" normalizeH="0" baseline="0" noProof="0" dirty="0">
                      <a:ln>
                        <a:noFill/>
                      </a:ln>
                      <a:effectLst/>
                      <a:uLnTx/>
                      <a:uFillTx/>
                    </a:rPr>
                    <a:t>在没有足够信息和知识的情况下</a:t>
                  </a:r>
                  <a:r>
                    <a:rPr kumimoji="0" lang="en-US" altLang="zh-CN" sz="1100" b="0" i="0" u="none" strike="noStrike" kern="1200" cap="none" spc="0" normalizeH="0" baseline="0" noProof="0" dirty="0">
                      <a:ln>
                        <a:noFill/>
                      </a:ln>
                      <a:effectLst/>
                      <a:uLnTx/>
                      <a:uFillTx/>
                    </a:rPr>
                    <a:t>, </a:t>
                  </a:r>
                  <a:r>
                    <a:rPr kumimoji="0" lang="zh-CN" altLang="en-US" sz="1100" b="0" i="0" u="none" strike="noStrike" kern="1200" cap="none" spc="0" normalizeH="0" baseline="0" noProof="0" dirty="0">
                      <a:ln>
                        <a:noFill/>
                      </a:ln>
                      <a:effectLst/>
                      <a:uLnTx/>
                      <a:uFillTx/>
                    </a:rPr>
                    <a:t>消费者常常会依赖家人、朋友、专家 </a:t>
                  </a:r>
                  <a:r>
                    <a:rPr kumimoji="0" lang="en-US" altLang="zh-CN" sz="1100" b="0" i="0" u="none" strike="noStrike" kern="1200" cap="none" spc="0" normalizeH="0" baseline="0" noProof="0" dirty="0">
                      <a:ln>
                        <a:noFill/>
                      </a:ln>
                      <a:effectLst/>
                      <a:uLnTx/>
                      <a:uFillTx/>
                    </a:rPr>
                    <a:t>(</a:t>
                  </a:r>
                  <a:r>
                    <a:rPr kumimoji="0" lang="zh-CN" altLang="en-US" sz="1100" b="0" i="0" u="none" strike="noStrike" kern="1200" cap="none" spc="0" normalizeH="0" baseline="0" noProof="0" dirty="0">
                      <a:ln>
                        <a:noFill/>
                      </a:ln>
                      <a:effectLst/>
                      <a:uLnTx/>
                      <a:uFillTx/>
                    </a:rPr>
                    <a:t>如销售</a:t>
                  </a:r>
                  <a:r>
                    <a:rPr kumimoji="0" lang="en-US" altLang="zh-CN" sz="1100" b="0" i="0" u="none" strike="noStrike" kern="1200" cap="none" spc="0" normalizeH="0" baseline="0" noProof="0" dirty="0">
                      <a:ln>
                        <a:noFill/>
                      </a:ln>
                      <a:effectLst/>
                      <a:uLnTx/>
                      <a:uFillTx/>
                    </a:rPr>
                    <a:t>) </a:t>
                  </a:r>
                  <a:r>
                    <a:rPr kumimoji="0" lang="zh-CN" altLang="en-US" sz="1100" b="0" i="0" u="none" strike="noStrike" kern="1200" cap="none" spc="0" normalizeH="0" baseline="0" noProof="0" dirty="0">
                      <a:ln>
                        <a:noFill/>
                      </a:ln>
                      <a:effectLst/>
                      <a:uLnTx/>
                      <a:uFillTx/>
                    </a:rPr>
                    <a:t>来辅助旅游决策。</a:t>
                  </a:r>
                  <a:endParaRPr kumimoji="0" lang="en-US" altLang="zh-CN" sz="1100" b="0" i="0" u="none" strike="noStrike" kern="1200" cap="none" spc="0" normalizeH="0" baseline="0" noProof="0" dirty="0">
                    <a:ln>
                      <a:noFill/>
                    </a:ln>
                    <a:effectLst/>
                    <a:uLnTx/>
                    <a:uFillTx/>
                  </a:endParaRPr>
                </a:p>
              </p:txBody>
            </p:sp>
          </p:grpSp>
        </p:grpSp>
      </p:grpSp>
      <p:sp>
        <p:nvSpPr>
          <p:cNvPr id="5" name="标题 3">
            <a:extLst>
              <a:ext uri="{FF2B5EF4-FFF2-40B4-BE49-F238E27FC236}">
                <a16:creationId xmlns:a16="http://schemas.microsoft.com/office/drawing/2014/main" id="{3DA989B2-0D83-0CA5-90F1-7C4F363489A6}"/>
              </a:ext>
            </a:extLst>
          </p:cNvPr>
          <p:cNvSpPr>
            <a:spLocks noGrp="1"/>
          </p:cNvSpPr>
          <p:nvPr>
            <p:ph type="title"/>
          </p:nvPr>
        </p:nvSpPr>
        <p:spPr>
          <a:xfrm>
            <a:off x="3526828" y="585910"/>
            <a:ext cx="5181597" cy="1081767"/>
          </a:xfrm>
        </p:spPr>
        <p:txBody>
          <a:bodyPr/>
          <a:lstStyle/>
          <a:p>
            <a:pPr algn="ctr"/>
            <a:r>
              <a:rPr lang="zh-CN" altLang="en-US" sz="6000" dirty="0">
                <a:solidFill>
                  <a:srgbClr val="080808"/>
                </a:solidFill>
              </a:rPr>
              <a:t>项目背景</a:t>
            </a:r>
          </a:p>
        </p:txBody>
      </p:sp>
    </p:spTree>
    <p:custDataLst>
      <p:tags r:id="rId1"/>
    </p:custDataLst>
    <p:extLst>
      <p:ext uri="{BB962C8B-B14F-4D97-AF65-F5344CB8AC3E}">
        <p14:creationId xmlns:p14="http://schemas.microsoft.com/office/powerpoint/2010/main" val="403212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E7816B9-4368-481C-AF7D-011CB1B5D3BB}"/>
              </a:ext>
            </a:extLst>
          </p:cNvPr>
          <p:cNvSpPr>
            <a:spLocks noGrp="1"/>
          </p:cNvSpPr>
          <p:nvPr>
            <p:ph type="title"/>
          </p:nvPr>
        </p:nvSpPr>
        <p:spPr>
          <a:xfrm>
            <a:off x="3678543" y="3124200"/>
            <a:ext cx="5181597" cy="1081767"/>
          </a:xfrm>
        </p:spPr>
        <p:txBody>
          <a:bodyPr/>
          <a:lstStyle/>
          <a:p>
            <a:pPr algn="ctr"/>
            <a:r>
              <a:rPr lang="zh-CN" altLang="en-US" sz="6000" dirty="0">
                <a:solidFill>
                  <a:srgbClr val="080808"/>
                </a:solidFill>
              </a:rPr>
              <a:t>需求分析</a:t>
            </a:r>
          </a:p>
        </p:txBody>
      </p:sp>
      <p:sp>
        <p:nvSpPr>
          <p:cNvPr id="2" name="灯片编号占位符 1">
            <a:extLst>
              <a:ext uri="{FF2B5EF4-FFF2-40B4-BE49-F238E27FC236}">
                <a16:creationId xmlns:a16="http://schemas.microsoft.com/office/drawing/2014/main" id="{1BC2B274-6096-4E6F-B8DF-3F118E2D97ED}"/>
              </a:ext>
            </a:extLst>
          </p:cNvPr>
          <p:cNvSpPr>
            <a:spLocks noGrp="1"/>
          </p:cNvSpPr>
          <p:nvPr>
            <p:ph type="sldNum" sz="quarter" idx="12"/>
          </p:nvPr>
        </p:nvSpPr>
        <p:spPr/>
        <p:txBody>
          <a:bodyPr/>
          <a:lstStyle/>
          <a:p>
            <a:fld id="{7F65B630-C7FF-41C0-9923-C5E5E29EED81}" type="slidenum">
              <a:rPr lang="zh-CN" altLang="en-US" smtClean="0">
                <a:solidFill>
                  <a:srgbClr val="080808"/>
                </a:solidFill>
              </a:rPr>
              <a:pPr/>
              <a:t>5</a:t>
            </a:fld>
            <a:endParaRPr lang="zh-CN" altLang="en-US" dirty="0">
              <a:solidFill>
                <a:srgbClr val="080808"/>
              </a:solidFill>
            </a:endParaRPr>
          </a:p>
        </p:txBody>
      </p:sp>
      <p:sp>
        <p:nvSpPr>
          <p:cNvPr id="8" name="文本框 7">
            <a:extLst>
              <a:ext uri="{FF2B5EF4-FFF2-40B4-BE49-F238E27FC236}">
                <a16:creationId xmlns:a16="http://schemas.microsoft.com/office/drawing/2014/main" id="{34CF384D-1A85-2B96-C556-CE07C358F02E}"/>
              </a:ext>
            </a:extLst>
          </p:cNvPr>
          <p:cNvSpPr txBox="1">
            <a:spLocks/>
          </p:cNvSpPr>
          <p:nvPr/>
        </p:nvSpPr>
        <p:spPr>
          <a:xfrm>
            <a:off x="5690425" y="2504613"/>
            <a:ext cx="1157832" cy="581487"/>
          </a:xfrm>
          <a:prstGeom prst="rect">
            <a:avLst/>
          </a:prstGeom>
        </p:spPr>
        <p:txBody>
          <a:bodyPr vert="horz" lIns="91440" tIns="45720" rIns="91440" bIns="45720" rtlCol="0" anchor="b">
            <a:prstTxWarp prst="textPlain">
              <a:avLst/>
            </a:prstTxWarp>
            <a:noAutofit/>
          </a:bodyPr>
          <a:lstStyle>
            <a:lvl1pPr algn="l" defTabSz="914400" rtl="0" eaLnBrk="1" latinLnBrk="0" hangingPunct="1">
              <a:lnSpc>
                <a:spcPct val="90000"/>
              </a:lnSpc>
              <a:spcBef>
                <a:spcPct val="0"/>
              </a:spcBef>
              <a:buNone/>
              <a:defRPr lang="zh-CN" altLang="en-US" sz="2400" b="1" kern="1200">
                <a:solidFill>
                  <a:schemeClr val="tx1"/>
                </a:solidFill>
                <a:latin typeface="+mj-lt"/>
                <a:ea typeface="+mj-ea"/>
                <a:cs typeface="+mj-cs"/>
              </a:defRPr>
            </a:lvl1pPr>
          </a:lstStyle>
          <a:p>
            <a:pPr algn="r"/>
            <a:r>
              <a:rPr lang="en-GB" altLang="zh-CN" sz="5400" dirty="0">
                <a:ln w="22225">
                  <a:solidFill>
                    <a:schemeClr val="accent1"/>
                  </a:solidFill>
                </a:ln>
                <a:noFill/>
              </a:rPr>
              <a:t>02.</a:t>
            </a:r>
            <a:endParaRPr lang="en-GB" sz="5400" dirty="0">
              <a:ln w="22225">
                <a:solidFill>
                  <a:schemeClr val="accent1"/>
                </a:solidFill>
              </a:ln>
              <a:noFill/>
            </a:endParaRPr>
          </a:p>
        </p:txBody>
      </p:sp>
    </p:spTree>
    <p:custDataLst>
      <p:tags r:id="rId1"/>
    </p:custDataLst>
    <p:extLst>
      <p:ext uri="{BB962C8B-B14F-4D97-AF65-F5344CB8AC3E}">
        <p14:creationId xmlns:p14="http://schemas.microsoft.com/office/powerpoint/2010/main" val="1116923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96E3304-BC4E-F193-7271-70D0C3502F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7674" y="0"/>
            <a:ext cx="6964326" cy="6934200"/>
          </a:xfrm>
          <a:prstGeom prst="rect">
            <a:avLst/>
          </a:prstGeom>
        </p:spPr>
      </p:pic>
      <p:sp>
        <p:nvSpPr>
          <p:cNvPr id="3" name="灯片编号占位符 2">
            <a:extLst>
              <a:ext uri="{FF2B5EF4-FFF2-40B4-BE49-F238E27FC236}">
                <a16:creationId xmlns:a16="http://schemas.microsoft.com/office/drawing/2014/main" id="{F5B105E6-17AE-20AA-AB72-3DC779C05404}"/>
              </a:ext>
            </a:extLst>
          </p:cNvPr>
          <p:cNvSpPr>
            <a:spLocks noGrp="1"/>
          </p:cNvSpPr>
          <p:nvPr>
            <p:ph type="sldNum" sz="quarter" idx="12"/>
          </p:nvPr>
        </p:nvSpPr>
        <p:spPr/>
        <p:txBody>
          <a:bodyPr/>
          <a:lstStyle/>
          <a:p>
            <a:fld id="{7F65B630-C7FF-41C0-9923-C5E5E29EED81}" type="slidenum">
              <a:rPr lang="zh-CN" altLang="en-US" smtClean="0"/>
              <a:t>6</a:t>
            </a:fld>
            <a:endParaRPr lang="zh-CN" altLang="en-US"/>
          </a:p>
        </p:txBody>
      </p:sp>
      <p:sp>
        <p:nvSpPr>
          <p:cNvPr id="42" name="椭圆 41">
            <a:extLst>
              <a:ext uri="{FF2B5EF4-FFF2-40B4-BE49-F238E27FC236}">
                <a16:creationId xmlns:a16="http://schemas.microsoft.com/office/drawing/2014/main" id="{F407AFCB-48DD-0443-D439-C30714DEC972}"/>
              </a:ext>
            </a:extLst>
          </p:cNvPr>
          <p:cNvSpPr/>
          <p:nvPr/>
        </p:nvSpPr>
        <p:spPr>
          <a:xfrm>
            <a:off x="9633372" y="2168694"/>
            <a:ext cx="862471" cy="862471"/>
          </a:xfrm>
          <a:prstGeom prst="ellipse">
            <a:avLst/>
          </a:prstGeom>
          <a:solidFill>
            <a:schemeClr val="accent6">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形状 44">
            <a:extLst>
              <a:ext uri="{FF2B5EF4-FFF2-40B4-BE49-F238E27FC236}">
                <a16:creationId xmlns:a16="http://schemas.microsoft.com/office/drawing/2014/main" id="{C8E69254-8E7F-42DA-89E4-D5FF627D1BA8}"/>
              </a:ext>
            </a:extLst>
          </p:cNvPr>
          <p:cNvSpPr/>
          <p:nvPr/>
        </p:nvSpPr>
        <p:spPr>
          <a:xfrm>
            <a:off x="0" y="3505200"/>
            <a:ext cx="3207059" cy="3352800"/>
          </a:xfrm>
          <a:custGeom>
            <a:avLst/>
            <a:gdLst>
              <a:gd name="connsiteX0" fmla="*/ 1042885 w 3207059"/>
              <a:gd name="connsiteY0" fmla="*/ 0 h 3352800"/>
              <a:gd name="connsiteX1" fmla="*/ 3207059 w 3207059"/>
              <a:gd name="connsiteY1" fmla="*/ 2164174 h 3352800"/>
              <a:gd name="connsiteX2" fmla="*/ 2945855 w 3207059"/>
              <a:gd name="connsiteY2" fmla="*/ 3195748 h 3352800"/>
              <a:gd name="connsiteX3" fmla="*/ 2850443 w 3207059"/>
              <a:gd name="connsiteY3" fmla="*/ 3352800 h 3352800"/>
              <a:gd name="connsiteX4" fmla="*/ 0 w 3207059"/>
              <a:gd name="connsiteY4" fmla="*/ 3352800 h 3352800"/>
              <a:gd name="connsiteX5" fmla="*/ 0 w 3207059"/>
              <a:gd name="connsiteY5" fmla="*/ 268076 h 3352800"/>
              <a:gd name="connsiteX6" fmla="*/ 11311 w 3207059"/>
              <a:gd name="connsiteY6" fmla="*/ 261204 h 3352800"/>
              <a:gd name="connsiteX7" fmla="*/ 1042885 w 3207059"/>
              <a:gd name="connsiteY7" fmla="*/ 0 h 335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7059" h="3352800">
                <a:moveTo>
                  <a:pt x="1042885" y="0"/>
                </a:moveTo>
                <a:cubicBezTo>
                  <a:pt x="2238125" y="0"/>
                  <a:pt x="3207059" y="968934"/>
                  <a:pt x="3207059" y="2164174"/>
                </a:cubicBezTo>
                <a:cubicBezTo>
                  <a:pt x="3207059" y="2537687"/>
                  <a:pt x="3112437" y="2889099"/>
                  <a:pt x="2945855" y="3195748"/>
                </a:cubicBezTo>
                <a:lnTo>
                  <a:pt x="2850443" y="3352800"/>
                </a:lnTo>
                <a:lnTo>
                  <a:pt x="0" y="3352800"/>
                </a:lnTo>
                <a:lnTo>
                  <a:pt x="0" y="268076"/>
                </a:lnTo>
                <a:lnTo>
                  <a:pt x="11311" y="261204"/>
                </a:lnTo>
                <a:cubicBezTo>
                  <a:pt x="317960" y="94623"/>
                  <a:pt x="669373" y="0"/>
                  <a:pt x="1042885" y="0"/>
                </a:cubicBez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47" name="任意多边形: 形状 46">
            <a:extLst>
              <a:ext uri="{FF2B5EF4-FFF2-40B4-BE49-F238E27FC236}">
                <a16:creationId xmlns:a16="http://schemas.microsoft.com/office/drawing/2014/main" id="{E5985B7F-5F39-8D55-F040-A2484C9B6368}"/>
              </a:ext>
            </a:extLst>
          </p:cNvPr>
          <p:cNvSpPr/>
          <p:nvPr/>
        </p:nvSpPr>
        <p:spPr>
          <a:xfrm>
            <a:off x="0" y="2317419"/>
            <a:ext cx="1087686" cy="2497810"/>
          </a:xfrm>
          <a:custGeom>
            <a:avLst/>
            <a:gdLst>
              <a:gd name="connsiteX0" fmla="*/ 0 w 1087686"/>
              <a:gd name="connsiteY0" fmla="*/ 0 h 2497810"/>
              <a:gd name="connsiteX1" fmla="*/ 79715 w 1087686"/>
              <a:gd name="connsiteY1" fmla="*/ 12166 h 2497810"/>
              <a:gd name="connsiteX2" fmla="*/ 1087686 w 1087686"/>
              <a:gd name="connsiteY2" fmla="*/ 1248905 h 2497810"/>
              <a:gd name="connsiteX3" fmla="*/ 79715 w 1087686"/>
              <a:gd name="connsiteY3" fmla="*/ 2485644 h 2497810"/>
              <a:gd name="connsiteX4" fmla="*/ 0 w 1087686"/>
              <a:gd name="connsiteY4" fmla="*/ 2497810 h 2497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7686" h="2497810">
                <a:moveTo>
                  <a:pt x="0" y="0"/>
                </a:moveTo>
                <a:lnTo>
                  <a:pt x="79715" y="12166"/>
                </a:lnTo>
                <a:cubicBezTo>
                  <a:pt x="654963" y="129879"/>
                  <a:pt x="1087686" y="638858"/>
                  <a:pt x="1087686" y="1248905"/>
                </a:cubicBezTo>
                <a:cubicBezTo>
                  <a:pt x="1087686" y="1858952"/>
                  <a:pt x="654963" y="2367931"/>
                  <a:pt x="79715" y="2485644"/>
                </a:cubicBezTo>
                <a:lnTo>
                  <a:pt x="0" y="2497810"/>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形状 48">
            <a:extLst>
              <a:ext uri="{FF2B5EF4-FFF2-40B4-BE49-F238E27FC236}">
                <a16:creationId xmlns:a16="http://schemas.microsoft.com/office/drawing/2014/main" id="{F0761153-1CA0-E0AA-6774-642B4C4159DE}"/>
              </a:ext>
            </a:extLst>
          </p:cNvPr>
          <p:cNvSpPr/>
          <p:nvPr/>
        </p:nvSpPr>
        <p:spPr>
          <a:xfrm>
            <a:off x="11182221" y="2287910"/>
            <a:ext cx="1009779" cy="2019558"/>
          </a:xfrm>
          <a:custGeom>
            <a:avLst/>
            <a:gdLst>
              <a:gd name="connsiteX0" fmla="*/ 1009779 w 1009779"/>
              <a:gd name="connsiteY0" fmla="*/ 0 h 2019558"/>
              <a:gd name="connsiteX1" fmla="*/ 1009779 w 1009779"/>
              <a:gd name="connsiteY1" fmla="*/ 2019558 h 2019558"/>
              <a:gd name="connsiteX2" fmla="*/ 0 w 1009779"/>
              <a:gd name="connsiteY2" fmla="*/ 1009779 h 2019558"/>
              <a:gd name="connsiteX3" fmla="*/ 1009779 w 1009779"/>
              <a:gd name="connsiteY3" fmla="*/ 0 h 2019558"/>
            </a:gdLst>
            <a:ahLst/>
            <a:cxnLst>
              <a:cxn ang="0">
                <a:pos x="connsiteX0" y="connsiteY0"/>
              </a:cxn>
              <a:cxn ang="0">
                <a:pos x="connsiteX1" y="connsiteY1"/>
              </a:cxn>
              <a:cxn ang="0">
                <a:pos x="connsiteX2" y="connsiteY2"/>
              </a:cxn>
              <a:cxn ang="0">
                <a:pos x="connsiteX3" y="connsiteY3"/>
              </a:cxn>
            </a:cxnLst>
            <a:rect l="l" t="t" r="r" b="b"/>
            <a:pathLst>
              <a:path w="1009779" h="2019558">
                <a:moveTo>
                  <a:pt x="1009779" y="0"/>
                </a:moveTo>
                <a:lnTo>
                  <a:pt x="1009779" y="2019558"/>
                </a:lnTo>
                <a:cubicBezTo>
                  <a:pt x="452093" y="2019558"/>
                  <a:pt x="0" y="1567465"/>
                  <a:pt x="0" y="1009779"/>
                </a:cubicBezTo>
                <a:cubicBezTo>
                  <a:pt x="0" y="452093"/>
                  <a:pt x="452093" y="0"/>
                  <a:pt x="1009779" y="0"/>
                </a:cubicBezTo>
                <a:close/>
              </a:path>
            </a:pathLst>
          </a:cu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0" name="文本框 39">
            <a:extLst>
              <a:ext uri="{FF2B5EF4-FFF2-40B4-BE49-F238E27FC236}">
                <a16:creationId xmlns:a16="http://schemas.microsoft.com/office/drawing/2014/main" id="{F48B279F-6A44-4F77-6647-91BCAAEF9EB7}"/>
              </a:ext>
            </a:extLst>
          </p:cNvPr>
          <p:cNvSpPr txBox="1"/>
          <p:nvPr/>
        </p:nvSpPr>
        <p:spPr>
          <a:xfrm>
            <a:off x="5294893" y="156615"/>
            <a:ext cx="3149908" cy="954107"/>
          </a:xfrm>
          <a:prstGeom prst="rect">
            <a:avLst/>
          </a:prstGeom>
          <a:noFill/>
        </p:spPr>
        <p:txBody>
          <a:bodyPr wrap="square" rtlCol="0">
            <a:spAutoFit/>
          </a:bodyPr>
          <a:lstStyle/>
          <a:p>
            <a:r>
              <a:rPr lang="zh-CN" altLang="en-US" sz="1400" dirty="0"/>
              <a:t>功能需求：</a:t>
            </a:r>
            <a:endParaRPr lang="en-US" altLang="zh-CN" sz="1400" dirty="0"/>
          </a:p>
          <a:p>
            <a:r>
              <a:rPr lang="zh-CN" altLang="en-US" sz="1400" dirty="0"/>
              <a:t>       系统的执行者主要有用户。按功能可将系统划分为旅游信息系统、评论和评价信息系统两个子系统。</a:t>
            </a:r>
          </a:p>
        </p:txBody>
      </p:sp>
      <p:sp>
        <p:nvSpPr>
          <p:cNvPr id="43" name="文本框 42">
            <a:extLst>
              <a:ext uri="{FF2B5EF4-FFF2-40B4-BE49-F238E27FC236}">
                <a16:creationId xmlns:a16="http://schemas.microsoft.com/office/drawing/2014/main" id="{4CC5AD1D-B12A-4C68-CCFF-6B31727081D5}"/>
              </a:ext>
            </a:extLst>
          </p:cNvPr>
          <p:cNvSpPr txBox="1"/>
          <p:nvPr/>
        </p:nvSpPr>
        <p:spPr>
          <a:xfrm>
            <a:off x="160406" y="291844"/>
            <a:ext cx="4718279" cy="1637756"/>
          </a:xfrm>
          <a:prstGeom prst="rect">
            <a:avLst/>
          </a:prstGeom>
          <a:noFill/>
        </p:spPr>
        <p:txBody>
          <a:bodyPr wrap="square">
            <a:spAutoFit/>
          </a:bodyPr>
          <a:lstStyle/>
          <a:p>
            <a:pPr algn="l">
              <a:lnSpc>
                <a:spcPct val="150000"/>
              </a:lnSpc>
              <a:spcBef>
                <a:spcPts val="500"/>
              </a:spcBef>
              <a:spcAft>
                <a:spcPts val="500"/>
              </a:spcAft>
            </a:pPr>
            <a:r>
              <a:rPr lang="zh-CN" altLang="zh-CN"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执行者概述</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indent="304800" algn="l">
              <a:lnSpc>
                <a:spcPct val="150000"/>
              </a:lnSpc>
            </a:pPr>
            <a:r>
              <a:rPr lang="zh-CN"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用户：进入系统，点击省份，选择市区（可选），价格区间（可选）获得旅游推荐，查看景点评论，获取景点天气信息。</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6" name="文本框 45">
            <a:extLst>
              <a:ext uri="{FF2B5EF4-FFF2-40B4-BE49-F238E27FC236}">
                <a16:creationId xmlns:a16="http://schemas.microsoft.com/office/drawing/2014/main" id="{13421513-57E3-F406-AA47-9F2940BBFD38}"/>
              </a:ext>
            </a:extLst>
          </p:cNvPr>
          <p:cNvSpPr txBox="1"/>
          <p:nvPr/>
        </p:nvSpPr>
        <p:spPr>
          <a:xfrm>
            <a:off x="124232" y="2269211"/>
            <a:ext cx="4753846" cy="2007088"/>
          </a:xfrm>
          <a:prstGeom prst="rect">
            <a:avLst/>
          </a:prstGeom>
          <a:noFill/>
        </p:spPr>
        <p:txBody>
          <a:bodyPr wrap="square">
            <a:spAutoFit/>
          </a:bodyPr>
          <a:lstStyle/>
          <a:p>
            <a:pPr algn="l">
              <a:lnSpc>
                <a:spcPct val="150000"/>
              </a:lnSpc>
              <a:spcBef>
                <a:spcPts val="500"/>
              </a:spcBef>
              <a:spcAft>
                <a:spcPts val="500"/>
              </a:spcAft>
            </a:pPr>
            <a:r>
              <a:rPr lang="zh-CN" altLang="zh-CN"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旅游信息系统子系统</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indent="304800" algn="l">
              <a:lnSpc>
                <a:spcPct val="150000"/>
              </a:lnSpc>
            </a:pPr>
            <a:r>
              <a:rPr lang="zh-CN"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地图展示中国各省份的热度；轮播图显示中国各省份的热度；雷达图显示市热度和景区数的</a:t>
            </a:r>
            <a:r>
              <a:rPr lang="en-US"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top6</a:t>
            </a:r>
            <a:r>
              <a:rPr lang="zh-CN"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；分页展示旅游计划信息；根据用户筛选旅游计划；旅游计划按照热度或价格或评论数排序。</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50" name="文本框 49">
            <a:extLst>
              <a:ext uri="{FF2B5EF4-FFF2-40B4-BE49-F238E27FC236}">
                <a16:creationId xmlns:a16="http://schemas.microsoft.com/office/drawing/2014/main" id="{0B3D445A-628F-8891-B68F-A2EFDD3A1A22}"/>
              </a:ext>
            </a:extLst>
          </p:cNvPr>
          <p:cNvSpPr txBox="1"/>
          <p:nvPr/>
        </p:nvSpPr>
        <p:spPr>
          <a:xfrm>
            <a:off x="124232" y="4692446"/>
            <a:ext cx="4753846" cy="1637756"/>
          </a:xfrm>
          <a:prstGeom prst="rect">
            <a:avLst/>
          </a:prstGeom>
          <a:noFill/>
        </p:spPr>
        <p:txBody>
          <a:bodyPr wrap="square">
            <a:spAutoFit/>
          </a:bodyPr>
          <a:lstStyle/>
          <a:p>
            <a:pPr algn="l">
              <a:lnSpc>
                <a:spcPct val="150000"/>
              </a:lnSpc>
              <a:spcBef>
                <a:spcPts val="500"/>
              </a:spcBef>
              <a:spcAft>
                <a:spcPts val="500"/>
              </a:spcAft>
            </a:pPr>
            <a:r>
              <a:rPr lang="zh-CN" altLang="zh-CN"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评论和评价信息子系统</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lnSpc>
                <a:spcPct val="150000"/>
              </a:lnSpc>
            </a:pPr>
            <a:r>
              <a:rPr lang="en-US" altLang="zh-CN" sz="1200" kern="100" dirty="0">
                <a:solidFill>
                  <a:srgbClr val="000000"/>
                </a:solidFill>
                <a:effectLst/>
                <a:latin typeface="微软雅黑" panose="020B0503020204020204" pitchFamily="34" charset="-122"/>
                <a:ea typeface="宋体" panose="02010600030101010101" pitchFamily="2" charset="-122"/>
                <a:cs typeface="Times New Roman" panose="02020603050405020304" pitchFamily="18" charset="0"/>
              </a:rPr>
              <a:t>    </a:t>
            </a:r>
            <a:r>
              <a:rPr lang="zh-CN"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展示旅游计划评论；展示聚合的评论信息，旅游计划的得分；通过聚合评论得到的标签筛选评论，显示旅游计划所在地的天气。</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241979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6C503913-EC8D-570A-A4BF-687D22CFEFB8}"/>
              </a:ext>
            </a:extLst>
          </p:cNvPr>
          <p:cNvSpPr>
            <a:spLocks noGrp="1"/>
          </p:cNvSpPr>
          <p:nvPr>
            <p:ph type="sldNum" sz="quarter" idx="12"/>
          </p:nvPr>
        </p:nvSpPr>
        <p:spPr/>
        <p:txBody>
          <a:bodyPr/>
          <a:lstStyle/>
          <a:p>
            <a:fld id="{7F65B630-C7FF-41C0-9923-C5E5E29EED81}" type="slidenum">
              <a:rPr lang="zh-CN" altLang="en-US" smtClean="0"/>
              <a:t>7</a:t>
            </a:fld>
            <a:endParaRPr lang="zh-CN" altLang="en-US"/>
          </a:p>
        </p:txBody>
      </p:sp>
      <p:sp>
        <p:nvSpPr>
          <p:cNvPr id="13" name="文本框 12">
            <a:extLst>
              <a:ext uri="{FF2B5EF4-FFF2-40B4-BE49-F238E27FC236}">
                <a16:creationId xmlns:a16="http://schemas.microsoft.com/office/drawing/2014/main" id="{97618AD4-B468-10E5-2F29-91C84DBB56D6}"/>
              </a:ext>
            </a:extLst>
          </p:cNvPr>
          <p:cNvSpPr txBox="1"/>
          <p:nvPr/>
        </p:nvSpPr>
        <p:spPr>
          <a:xfrm>
            <a:off x="144263" y="0"/>
            <a:ext cx="7827885" cy="5377241"/>
          </a:xfrm>
          <a:prstGeom prst="rect">
            <a:avLst/>
          </a:prstGeom>
          <a:noFill/>
        </p:spPr>
        <p:txBody>
          <a:bodyPr wrap="square">
            <a:spAutoFit/>
          </a:bodyPr>
          <a:lstStyle/>
          <a:p>
            <a:pPr marL="342900" lvl="0" indent="-342900" algn="just">
              <a:lnSpc>
                <a:spcPct val="150000"/>
              </a:lnSpc>
              <a:spcBef>
                <a:spcPts val="500"/>
              </a:spcBef>
              <a:spcAft>
                <a:spcPts val="500"/>
              </a:spcAft>
              <a:buFont typeface="宋体" panose="02010600030101010101" pitchFamily="2" charset="-122"/>
              <a:buAutoNum type="arabicPeriod"/>
            </a:pPr>
            <a:r>
              <a:rPr lang="zh-CN" altLang="zh-CN" sz="2000" b="1" kern="2200" dirty="0">
                <a:solidFill>
                  <a:srgbClr val="000000"/>
                </a:solidFill>
                <a:effectLst/>
                <a:latin typeface="Calibri" panose="020F0502020204030204" pitchFamily="34" charset="0"/>
                <a:ea typeface="黑体" panose="02010609060101010101" pitchFamily="49" charset="-122"/>
                <a:cs typeface="Times New Roman" panose="02020603050405020304" pitchFamily="18" charset="0"/>
              </a:rPr>
              <a:t>非功能需求</a:t>
            </a:r>
            <a:endParaRPr lang="zh-CN" altLang="zh-CN" sz="3200" b="1" kern="2200" dirty="0">
              <a:solidFill>
                <a:srgbClr val="000000"/>
              </a:solidFill>
              <a:effectLst/>
              <a:latin typeface="Calibri" panose="020F0502020204030204" pitchFamily="34" charset="0"/>
              <a:cs typeface="Times New Roman" panose="02020603050405020304" pitchFamily="18" charset="0"/>
            </a:endParaRPr>
          </a:p>
          <a:p>
            <a:pPr indent="306070" algn="l">
              <a:lnSpc>
                <a:spcPct val="150000"/>
              </a:lnSpc>
            </a:pPr>
            <a:r>
              <a:rPr lang="en-US" altLang="zh-CN" sz="16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Functional</a:t>
            </a:r>
            <a:r>
              <a:rPr lang="zh-CN" altLang="zh-CN" sz="16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（功能性）</a:t>
            </a:r>
            <a:r>
              <a:rPr lang="zh-CN"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：系统能够实现所有的功能，且系统能够安全的运行，能够保护数据信息。</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indent="306070" algn="l">
              <a:lnSpc>
                <a:spcPct val="150000"/>
              </a:lnSpc>
            </a:pPr>
            <a:r>
              <a:rPr lang="en-US" altLang="zh-CN" sz="16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Usability</a:t>
            </a:r>
            <a:r>
              <a:rPr lang="zh-CN" altLang="zh-CN" sz="16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（可用性）</a:t>
            </a:r>
            <a:r>
              <a:rPr lang="zh-CN"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：用户不需要怎么操作，就能获得想要的信息；系统拥有优美的页面设计；系统的操作过程是连贯的，都是有因果关系的，不会出现什么莫名奇妙的操作；系统的每个开发阶段都会留下文档记录，可供参考。</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indent="306070" algn="l">
              <a:lnSpc>
                <a:spcPct val="150000"/>
              </a:lnSpc>
            </a:pPr>
            <a:r>
              <a:rPr lang="en-US" altLang="zh-CN" sz="16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Reliability</a:t>
            </a:r>
            <a:r>
              <a:rPr lang="zh-CN" altLang="zh-CN" sz="16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（可靠性）</a:t>
            </a:r>
            <a:r>
              <a:rPr lang="zh-CN"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：系统具有很高的可靠性，使用系统过程中，用户基本上感觉不到系统的错误，系统的出现错误的频率基本为</a:t>
            </a:r>
            <a:r>
              <a:rPr lang="en-US"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0</a:t>
            </a:r>
            <a:r>
              <a:rPr lang="zh-CN"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，也不会导致很严重的错误，输出结果的准确度基本为</a:t>
            </a:r>
            <a:r>
              <a:rPr lang="en-US"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100%</a:t>
            </a:r>
            <a:r>
              <a:rPr lang="zh-CN"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，平均无故障时间基本上就是系统的运行时间，平均修复时间不超过</a:t>
            </a:r>
            <a:r>
              <a:rPr lang="en-US"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5s</a:t>
            </a:r>
            <a:r>
              <a:rPr lang="zh-CN"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indent="306070" algn="l">
              <a:lnSpc>
                <a:spcPct val="150000"/>
              </a:lnSpc>
            </a:pPr>
            <a:r>
              <a:rPr lang="en-US" altLang="zh-CN" sz="16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Performance</a:t>
            </a:r>
            <a:r>
              <a:rPr lang="zh-CN" altLang="zh-CN" sz="16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（性能）</a:t>
            </a:r>
            <a:r>
              <a:rPr lang="zh-CN"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：响应时间不超过</a:t>
            </a:r>
            <a:r>
              <a:rPr lang="en-US" altLang="zh-CN" sz="16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1</a:t>
            </a:r>
            <a:r>
              <a:rPr lang="en-US"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s</a:t>
            </a:r>
            <a:r>
              <a:rPr lang="zh-CN"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、拥有每秒能处理</a:t>
            </a:r>
            <a:r>
              <a:rPr lang="en-US"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300</a:t>
            </a:r>
            <a:r>
              <a:rPr lang="zh-CN"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条评论数据的吞吐量、资源利用率达到了</a:t>
            </a:r>
            <a:r>
              <a:rPr lang="en-US"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99%</a:t>
            </a:r>
            <a:r>
              <a:rPr lang="zh-CN"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indent="306070" algn="l">
              <a:lnSpc>
                <a:spcPct val="150000"/>
              </a:lnSpc>
            </a:pPr>
            <a:r>
              <a:rPr lang="en-US" altLang="zh-CN" sz="16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Supportability</a:t>
            </a:r>
            <a:r>
              <a:rPr lang="zh-CN" altLang="zh-CN" sz="1600" b="1"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（可支持性）</a:t>
            </a:r>
            <a:r>
              <a:rPr lang="zh-CN" altLang="zh-CN" sz="16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：可兼容不同浏览器、系统会不定时更新数据且提供维护服务。</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17" name="图片 16">
            <a:extLst>
              <a:ext uri="{FF2B5EF4-FFF2-40B4-BE49-F238E27FC236}">
                <a16:creationId xmlns:a16="http://schemas.microsoft.com/office/drawing/2014/main" id="{27FC172B-E2C4-6D10-F899-111FC61397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5705" y="0"/>
            <a:ext cx="4092605" cy="2252765"/>
          </a:xfrm>
          <a:prstGeom prst="rect">
            <a:avLst/>
          </a:prstGeom>
        </p:spPr>
      </p:pic>
      <p:pic>
        <p:nvPicPr>
          <p:cNvPr id="19" name="图片 18">
            <a:extLst>
              <a:ext uri="{FF2B5EF4-FFF2-40B4-BE49-F238E27FC236}">
                <a16:creationId xmlns:a16="http://schemas.microsoft.com/office/drawing/2014/main" id="{64A3AE0F-40C1-3072-B3C5-02AC1541A6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9395" y="2252765"/>
            <a:ext cx="4092605" cy="2339346"/>
          </a:xfrm>
          <a:prstGeom prst="rect">
            <a:avLst/>
          </a:prstGeom>
        </p:spPr>
      </p:pic>
      <p:pic>
        <p:nvPicPr>
          <p:cNvPr id="4" name="图片 3">
            <a:extLst>
              <a:ext uri="{FF2B5EF4-FFF2-40B4-BE49-F238E27FC236}">
                <a16:creationId xmlns:a16="http://schemas.microsoft.com/office/drawing/2014/main" id="{D16A63FB-B48A-6E48-2DE0-68A06D5F532F}"/>
              </a:ext>
            </a:extLst>
          </p:cNvPr>
          <p:cNvPicPr>
            <a:picLocks noChangeAspect="1"/>
          </p:cNvPicPr>
          <p:nvPr/>
        </p:nvPicPr>
        <p:blipFill>
          <a:blip r:embed="rId5"/>
          <a:stretch>
            <a:fillRect/>
          </a:stretch>
        </p:blipFill>
        <p:spPr>
          <a:xfrm>
            <a:off x="8085705" y="4609915"/>
            <a:ext cx="4092605" cy="2248085"/>
          </a:xfrm>
          <a:prstGeom prst="rect">
            <a:avLst/>
          </a:prstGeom>
        </p:spPr>
      </p:pic>
    </p:spTree>
    <p:custDataLst>
      <p:tags r:id="rId1"/>
    </p:custDataLst>
    <p:extLst>
      <p:ext uri="{BB962C8B-B14F-4D97-AF65-F5344CB8AC3E}">
        <p14:creationId xmlns:p14="http://schemas.microsoft.com/office/powerpoint/2010/main" val="183288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E7816B9-4368-481C-AF7D-011CB1B5D3BB}"/>
              </a:ext>
            </a:extLst>
          </p:cNvPr>
          <p:cNvSpPr>
            <a:spLocks noGrp="1"/>
          </p:cNvSpPr>
          <p:nvPr>
            <p:ph type="title"/>
          </p:nvPr>
        </p:nvSpPr>
        <p:spPr>
          <a:xfrm>
            <a:off x="3678543" y="3124200"/>
            <a:ext cx="5181597" cy="1081767"/>
          </a:xfrm>
        </p:spPr>
        <p:txBody>
          <a:bodyPr/>
          <a:lstStyle/>
          <a:p>
            <a:pPr algn="ctr"/>
            <a:r>
              <a:rPr lang="zh-CN" altLang="en-US" sz="6000" dirty="0">
                <a:solidFill>
                  <a:srgbClr val="080808"/>
                </a:solidFill>
              </a:rPr>
              <a:t>系统设计</a:t>
            </a:r>
          </a:p>
        </p:txBody>
      </p:sp>
      <p:sp>
        <p:nvSpPr>
          <p:cNvPr id="2" name="灯片编号占位符 1">
            <a:extLst>
              <a:ext uri="{FF2B5EF4-FFF2-40B4-BE49-F238E27FC236}">
                <a16:creationId xmlns:a16="http://schemas.microsoft.com/office/drawing/2014/main" id="{1BC2B274-6096-4E6F-B8DF-3F118E2D97ED}"/>
              </a:ext>
            </a:extLst>
          </p:cNvPr>
          <p:cNvSpPr>
            <a:spLocks noGrp="1"/>
          </p:cNvSpPr>
          <p:nvPr>
            <p:ph type="sldNum" sz="quarter" idx="12"/>
          </p:nvPr>
        </p:nvSpPr>
        <p:spPr/>
        <p:txBody>
          <a:bodyPr/>
          <a:lstStyle/>
          <a:p>
            <a:fld id="{7F65B630-C7FF-41C0-9923-C5E5E29EED81}" type="slidenum">
              <a:rPr lang="zh-CN" altLang="en-US" smtClean="0">
                <a:solidFill>
                  <a:srgbClr val="080808"/>
                </a:solidFill>
              </a:rPr>
              <a:pPr/>
              <a:t>8</a:t>
            </a:fld>
            <a:endParaRPr lang="zh-CN" altLang="en-US" dirty="0">
              <a:solidFill>
                <a:srgbClr val="080808"/>
              </a:solidFill>
            </a:endParaRPr>
          </a:p>
        </p:txBody>
      </p:sp>
      <p:sp>
        <p:nvSpPr>
          <p:cNvPr id="8" name="文本框 7">
            <a:extLst>
              <a:ext uri="{FF2B5EF4-FFF2-40B4-BE49-F238E27FC236}">
                <a16:creationId xmlns:a16="http://schemas.microsoft.com/office/drawing/2014/main" id="{34CF384D-1A85-2B96-C556-CE07C358F02E}"/>
              </a:ext>
            </a:extLst>
          </p:cNvPr>
          <p:cNvSpPr txBox="1">
            <a:spLocks/>
          </p:cNvSpPr>
          <p:nvPr/>
        </p:nvSpPr>
        <p:spPr>
          <a:xfrm>
            <a:off x="5690425" y="2504613"/>
            <a:ext cx="1157832" cy="581487"/>
          </a:xfrm>
          <a:prstGeom prst="rect">
            <a:avLst/>
          </a:prstGeom>
        </p:spPr>
        <p:txBody>
          <a:bodyPr vert="horz" lIns="91440" tIns="45720" rIns="91440" bIns="45720" rtlCol="0" anchor="b">
            <a:prstTxWarp prst="textPlain">
              <a:avLst/>
            </a:prstTxWarp>
            <a:noAutofit/>
          </a:bodyPr>
          <a:lstStyle>
            <a:lvl1pPr algn="l" defTabSz="914400" rtl="0" eaLnBrk="1" latinLnBrk="0" hangingPunct="1">
              <a:lnSpc>
                <a:spcPct val="90000"/>
              </a:lnSpc>
              <a:spcBef>
                <a:spcPct val="0"/>
              </a:spcBef>
              <a:buNone/>
              <a:defRPr lang="zh-CN" altLang="en-US" sz="2400" b="1" kern="1200">
                <a:solidFill>
                  <a:schemeClr val="tx1"/>
                </a:solidFill>
                <a:latin typeface="+mj-lt"/>
                <a:ea typeface="+mj-ea"/>
                <a:cs typeface="+mj-cs"/>
              </a:defRPr>
            </a:lvl1pPr>
          </a:lstStyle>
          <a:p>
            <a:pPr algn="r"/>
            <a:r>
              <a:rPr lang="en-GB" altLang="zh-CN" sz="5400" dirty="0">
                <a:ln w="22225">
                  <a:solidFill>
                    <a:schemeClr val="accent1"/>
                  </a:solidFill>
                </a:ln>
                <a:noFill/>
              </a:rPr>
              <a:t>03.</a:t>
            </a:r>
            <a:endParaRPr lang="en-GB" sz="5400" dirty="0">
              <a:ln w="22225">
                <a:solidFill>
                  <a:schemeClr val="accent1"/>
                </a:solidFill>
              </a:ln>
              <a:noFill/>
            </a:endParaRPr>
          </a:p>
        </p:txBody>
      </p:sp>
      <p:sp>
        <p:nvSpPr>
          <p:cNvPr id="6" name="文本占位符 5">
            <a:extLst>
              <a:ext uri="{FF2B5EF4-FFF2-40B4-BE49-F238E27FC236}">
                <a16:creationId xmlns:a16="http://schemas.microsoft.com/office/drawing/2014/main" id="{AF4C525F-FC39-4DA5-6237-4DE2DC1742DD}"/>
              </a:ext>
            </a:extLst>
          </p:cNvPr>
          <p:cNvSpPr>
            <a:spLocks noGrp="1"/>
          </p:cNvSpPr>
          <p:nvPr>
            <p:ph type="body" idx="1"/>
          </p:nvPr>
        </p:nvSpPr>
        <p:spPr/>
        <p:txBody>
          <a:bodyPr/>
          <a:lstStyle/>
          <a:p>
            <a:endParaRPr lang="zh-CN" altLang="en-US"/>
          </a:p>
        </p:txBody>
      </p:sp>
    </p:spTree>
    <p:custDataLst>
      <p:tags r:id="rId1"/>
    </p:custDataLst>
    <p:extLst>
      <p:ext uri="{BB962C8B-B14F-4D97-AF65-F5344CB8AC3E}">
        <p14:creationId xmlns:p14="http://schemas.microsoft.com/office/powerpoint/2010/main" val="26132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B75A2145-0798-1B73-9CED-17AD9204A552}"/>
              </a:ext>
            </a:extLst>
          </p:cNvPr>
          <p:cNvSpPr>
            <a:spLocks noGrp="1"/>
          </p:cNvSpPr>
          <p:nvPr>
            <p:ph type="sldNum" sz="quarter" idx="12"/>
          </p:nvPr>
        </p:nvSpPr>
        <p:spPr/>
        <p:txBody>
          <a:bodyPr/>
          <a:lstStyle/>
          <a:p>
            <a:fld id="{7F65B630-C7FF-41C0-9923-C5E5E29EED81}" type="slidenum">
              <a:rPr lang="zh-CN" altLang="en-US" smtClean="0"/>
              <a:t>9</a:t>
            </a:fld>
            <a:endParaRPr lang="zh-CN" altLang="en-US"/>
          </a:p>
        </p:txBody>
      </p:sp>
      <p:grpSp>
        <p:nvGrpSpPr>
          <p:cNvPr id="4" name="组合 3">
            <a:extLst>
              <a:ext uri="{FF2B5EF4-FFF2-40B4-BE49-F238E27FC236}">
                <a16:creationId xmlns:a16="http://schemas.microsoft.com/office/drawing/2014/main" id="{8913F2FB-3590-ACEC-C57A-F690BB1546EC}"/>
              </a:ext>
            </a:extLst>
          </p:cNvPr>
          <p:cNvGrpSpPr>
            <a:grpSpLocks noChangeAspect="1"/>
          </p:cNvGrpSpPr>
          <p:nvPr/>
        </p:nvGrpSpPr>
        <p:grpSpPr>
          <a:xfrm>
            <a:off x="299036" y="16816"/>
            <a:ext cx="10559463" cy="6824368"/>
            <a:chOff x="660399" y="1130301"/>
            <a:chExt cx="10858500" cy="5003800"/>
          </a:xfrm>
        </p:grpSpPr>
        <p:sp>
          <p:nvSpPr>
            <p:cNvPr id="5" name="矩形: 圆角 4">
              <a:extLst>
                <a:ext uri="{FF2B5EF4-FFF2-40B4-BE49-F238E27FC236}">
                  <a16:creationId xmlns:a16="http://schemas.microsoft.com/office/drawing/2014/main" id="{F2104CE0-5098-B0FC-B152-F63BC9488059}"/>
                </a:ext>
              </a:extLst>
            </p:cNvPr>
            <p:cNvSpPr/>
            <p:nvPr/>
          </p:nvSpPr>
          <p:spPr>
            <a:xfrm>
              <a:off x="660399" y="1130301"/>
              <a:ext cx="10858500" cy="5003800"/>
            </a:xfrm>
            <a:prstGeom prst="roundRect">
              <a:avLst>
                <a:gd name="adj" fmla="val 2454"/>
              </a:avLst>
            </a:prstGeom>
            <a:solidFill>
              <a:schemeClr val="bg1"/>
            </a:solidFill>
            <a:ln>
              <a:noFill/>
            </a:ln>
            <a:effectLst>
              <a:outerShdw blurRad="381000" dist="50800" dir="5400000" algn="ctr" rotWithShape="0">
                <a:schemeClr val="accent3">
                  <a:lumMod val="7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椭圆 6">
              <a:extLst>
                <a:ext uri="{FF2B5EF4-FFF2-40B4-BE49-F238E27FC236}">
                  <a16:creationId xmlns:a16="http://schemas.microsoft.com/office/drawing/2014/main" id="{5DA61D6F-FF0E-E354-58CF-37547F9DA5B1}"/>
                </a:ext>
              </a:extLst>
            </p:cNvPr>
            <p:cNvSpPr/>
            <p:nvPr/>
          </p:nvSpPr>
          <p:spPr>
            <a:xfrm>
              <a:off x="7792223" y="3984873"/>
              <a:ext cx="493486" cy="493486"/>
            </a:xfrm>
            <a:prstGeom prst="ellipse">
              <a:avLst/>
            </a:prstGeom>
            <a:solidFill>
              <a:schemeClr val="accent2">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椭圆 7">
              <a:extLst>
                <a:ext uri="{FF2B5EF4-FFF2-40B4-BE49-F238E27FC236}">
                  <a16:creationId xmlns:a16="http://schemas.microsoft.com/office/drawing/2014/main" id="{6FE7D409-A483-CD85-6C02-75BEACA163B2}"/>
                </a:ext>
              </a:extLst>
            </p:cNvPr>
            <p:cNvSpPr/>
            <p:nvPr/>
          </p:nvSpPr>
          <p:spPr>
            <a:xfrm>
              <a:off x="10158051" y="5029901"/>
              <a:ext cx="500041" cy="500041"/>
            </a:xfrm>
            <a:prstGeom prst="ellipse">
              <a:avLst/>
            </a:prstGeom>
            <a:solidFill>
              <a:schemeClr val="accent2">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椭圆 8">
              <a:extLst>
                <a:ext uri="{FF2B5EF4-FFF2-40B4-BE49-F238E27FC236}">
                  <a16:creationId xmlns:a16="http://schemas.microsoft.com/office/drawing/2014/main" id="{E532BDB4-CD7E-73E6-9DD4-342CE1F7FCD1}"/>
                </a:ext>
              </a:extLst>
            </p:cNvPr>
            <p:cNvSpPr/>
            <p:nvPr/>
          </p:nvSpPr>
          <p:spPr>
            <a:xfrm>
              <a:off x="9260114" y="2108243"/>
              <a:ext cx="897937" cy="897937"/>
            </a:xfrm>
            <a:prstGeom prst="ellipse">
              <a:avLst/>
            </a:prstGeom>
            <a:solidFill>
              <a:schemeClr val="accent2">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文本框 9">
              <a:extLst>
                <a:ext uri="{FF2B5EF4-FFF2-40B4-BE49-F238E27FC236}">
                  <a16:creationId xmlns:a16="http://schemas.microsoft.com/office/drawing/2014/main" id="{0FA7A8E6-E159-48D3-D82E-B5A7228A8F20}"/>
                </a:ext>
              </a:extLst>
            </p:cNvPr>
            <p:cNvSpPr txBox="1"/>
            <p:nvPr/>
          </p:nvSpPr>
          <p:spPr>
            <a:xfrm>
              <a:off x="1158542" y="2335472"/>
              <a:ext cx="4119418" cy="1223668"/>
            </a:xfrm>
            <a:prstGeom prst="rect">
              <a:avLst/>
            </a:prstGeom>
            <a:noFill/>
          </p:spPr>
          <p:txBody>
            <a:bodyPr wrap="square" rtlCol="0">
              <a:spAutoFit/>
            </a:bodyPr>
            <a:lstStyle/>
            <a:p>
              <a:pPr indent="304800" algn="l">
                <a:lnSpc>
                  <a:spcPct val="150000"/>
                </a:lnSpc>
              </a:pPr>
              <a:r>
                <a:rPr lang="zh-CN" altLang="zh-CN" sz="14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通过</a:t>
              </a:r>
              <a:r>
                <a:rPr lang="en-US" altLang="zh-CN" sz="1400" kern="100" dirty="0" err="1">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vue</a:t>
              </a:r>
              <a:r>
                <a:rPr lang="zh-CN" altLang="zh-CN" sz="14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技术实现优美的界面，为用户提供良好的交互体验，接受，传递用户的请求，调用业务应用层的接口，展示返回的数据信息</a:t>
              </a:r>
              <a:r>
                <a:rPr lang="zh-CN" altLang="en-US" sz="14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nSpc>
                  <a:spcPct val="150000"/>
                </a:lnSpc>
              </a:pPr>
              <a:endParaRPr lang="en-GB" altLang="zh-CN" sz="800" dirty="0"/>
            </a:p>
          </p:txBody>
        </p:sp>
        <p:sp>
          <p:nvSpPr>
            <p:cNvPr id="11" name="文本框 10">
              <a:extLst>
                <a:ext uri="{FF2B5EF4-FFF2-40B4-BE49-F238E27FC236}">
                  <a16:creationId xmlns:a16="http://schemas.microsoft.com/office/drawing/2014/main" id="{771A54D1-F691-5939-24B6-6607CF895D36}"/>
                </a:ext>
              </a:extLst>
            </p:cNvPr>
            <p:cNvSpPr txBox="1"/>
            <p:nvPr/>
          </p:nvSpPr>
          <p:spPr>
            <a:xfrm>
              <a:off x="1158542" y="2034381"/>
              <a:ext cx="4119418" cy="394210"/>
            </a:xfrm>
            <a:prstGeom prst="rect">
              <a:avLst/>
            </a:prstGeom>
            <a:noFill/>
          </p:spPr>
          <p:txBody>
            <a:bodyPr wrap="square" rtlCol="0" anchor="b">
              <a:spAutoFit/>
            </a:bodyPr>
            <a:lstStyle/>
            <a:p>
              <a:pPr>
                <a:lnSpc>
                  <a:spcPct val="120000"/>
                </a:lnSpc>
              </a:pPr>
              <a:r>
                <a:rPr lang="zh-CN" altLang="en-US" b="1" dirty="0"/>
                <a:t>表现层：</a:t>
              </a:r>
              <a:endParaRPr kumimoji="0" lang="en-US" b="1" i="0" u="none" strike="noStrike" kern="1200" cap="none" spc="0" normalizeH="0" baseline="0" noProof="0" dirty="0">
                <a:ln>
                  <a:noFill/>
                </a:ln>
                <a:effectLst/>
                <a:uLnTx/>
                <a:uFillTx/>
              </a:endParaRPr>
            </a:p>
          </p:txBody>
        </p:sp>
        <p:sp>
          <p:nvSpPr>
            <p:cNvPr id="12" name="文本框 11">
              <a:extLst>
                <a:ext uri="{FF2B5EF4-FFF2-40B4-BE49-F238E27FC236}">
                  <a16:creationId xmlns:a16="http://schemas.microsoft.com/office/drawing/2014/main" id="{8FC4AB40-350B-AFC4-0C27-3CAA39316625}"/>
                </a:ext>
              </a:extLst>
            </p:cNvPr>
            <p:cNvSpPr txBox="1"/>
            <p:nvPr/>
          </p:nvSpPr>
          <p:spPr>
            <a:xfrm>
              <a:off x="1124560" y="3367959"/>
              <a:ext cx="4119418" cy="1243867"/>
            </a:xfrm>
            <a:prstGeom prst="rect">
              <a:avLst/>
            </a:prstGeom>
            <a:noFill/>
          </p:spPr>
          <p:txBody>
            <a:bodyPr wrap="square" rtlCol="0">
              <a:spAutoFit/>
            </a:bodyPr>
            <a:lstStyle/>
            <a:p>
              <a:pPr indent="304800" algn="l">
                <a:lnSpc>
                  <a:spcPct val="150000"/>
                </a:lnSpc>
              </a:pPr>
              <a:r>
                <a:rPr lang="zh-CN" altLang="zh-CN" sz="14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通过</a:t>
              </a:r>
              <a:r>
                <a:rPr lang="en-US" altLang="zh-CN" sz="14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spring boot</a:t>
              </a:r>
              <a:r>
                <a:rPr lang="zh-CN" altLang="zh-CN" sz="14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框架实现完善的接口，接收前端发送的请求，访问数据访问层，获得数据，实现特定业务</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nSpc>
                  <a:spcPct val="150000"/>
                </a:lnSpc>
              </a:pPr>
              <a:endParaRPr lang="en-GB" altLang="zh-CN" sz="800" dirty="0"/>
            </a:p>
          </p:txBody>
        </p:sp>
        <p:sp>
          <p:nvSpPr>
            <p:cNvPr id="13" name="文本框 12">
              <a:extLst>
                <a:ext uri="{FF2B5EF4-FFF2-40B4-BE49-F238E27FC236}">
                  <a16:creationId xmlns:a16="http://schemas.microsoft.com/office/drawing/2014/main" id="{5B864BDB-1608-BC45-7DB3-3A5840B91EA6}"/>
                </a:ext>
              </a:extLst>
            </p:cNvPr>
            <p:cNvSpPr txBox="1"/>
            <p:nvPr/>
          </p:nvSpPr>
          <p:spPr>
            <a:xfrm>
              <a:off x="1137116" y="3006180"/>
              <a:ext cx="4119418" cy="394210"/>
            </a:xfrm>
            <a:prstGeom prst="rect">
              <a:avLst/>
            </a:prstGeom>
            <a:noFill/>
          </p:spPr>
          <p:txBody>
            <a:bodyPr wrap="square" rtlCol="0" anchor="b">
              <a:spAutoFit/>
            </a:bodyPr>
            <a:lstStyle/>
            <a:p>
              <a:pPr>
                <a:lnSpc>
                  <a:spcPct val="120000"/>
                </a:lnSpc>
              </a:pPr>
              <a:r>
                <a:rPr kumimoji="0" lang="zh-CN" altLang="en-US" b="1" i="0" u="none" strike="noStrike" kern="1200" cap="none" spc="0" normalizeH="0" baseline="0" noProof="0" dirty="0">
                  <a:ln>
                    <a:noFill/>
                  </a:ln>
                  <a:effectLst/>
                  <a:uLnTx/>
                  <a:uFillTx/>
                </a:rPr>
                <a:t>业务应用层：</a:t>
              </a:r>
              <a:endParaRPr kumimoji="0" lang="en-US" b="1" i="0" u="none" strike="noStrike" kern="1200" cap="none" spc="0" normalizeH="0" baseline="0" noProof="0" dirty="0">
                <a:ln>
                  <a:noFill/>
                </a:ln>
                <a:effectLst/>
                <a:uLnTx/>
                <a:uFillTx/>
              </a:endParaRPr>
            </a:p>
          </p:txBody>
        </p:sp>
        <p:sp>
          <p:nvSpPr>
            <p:cNvPr id="14" name="椭圆 13">
              <a:extLst>
                <a:ext uri="{FF2B5EF4-FFF2-40B4-BE49-F238E27FC236}">
                  <a16:creationId xmlns:a16="http://schemas.microsoft.com/office/drawing/2014/main" id="{13443FEB-36C8-E870-0CC4-10028AA9DD3C}"/>
                </a:ext>
              </a:extLst>
            </p:cNvPr>
            <p:cNvSpPr/>
            <p:nvPr/>
          </p:nvSpPr>
          <p:spPr>
            <a:xfrm>
              <a:off x="908521" y="1562827"/>
              <a:ext cx="500041" cy="500041"/>
            </a:xfrm>
            <a:prstGeom prst="ellipse">
              <a:avLst/>
            </a:prstGeom>
            <a:solidFill>
              <a:schemeClr val="tx1">
                <a:lumMod val="50000"/>
                <a:lumOff val="50000"/>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矩形 14">
              <a:extLst>
                <a:ext uri="{FF2B5EF4-FFF2-40B4-BE49-F238E27FC236}">
                  <a16:creationId xmlns:a16="http://schemas.microsoft.com/office/drawing/2014/main" id="{9935AD5D-D4B5-2EA0-F49A-67778317A54B}"/>
                </a:ext>
              </a:extLst>
            </p:cNvPr>
            <p:cNvSpPr/>
            <p:nvPr/>
          </p:nvSpPr>
          <p:spPr>
            <a:xfrm>
              <a:off x="1158541" y="1440499"/>
              <a:ext cx="6261101" cy="584775"/>
            </a:xfrm>
            <a:prstGeom prst="rect">
              <a:avLst/>
            </a:prstGeom>
          </p:spPr>
          <p:txBody>
            <a:bodyPr wrap="square" anchor="b" anchorCtr="0">
              <a:spAutoFit/>
            </a:bodyPr>
            <a:lstStyle/>
            <a:p>
              <a:pPr>
                <a:buSzPct val="25000"/>
              </a:pPr>
              <a:r>
                <a:rPr lang="zh-CN" altLang="en-US" sz="3200" b="1" dirty="0"/>
                <a:t>总体设计</a:t>
              </a:r>
              <a:endParaRPr lang="en-US" altLang="zh-CN" sz="3200" b="1" dirty="0"/>
            </a:p>
          </p:txBody>
        </p:sp>
      </p:grpSp>
      <p:sp>
        <p:nvSpPr>
          <p:cNvPr id="19" name="文本框 18">
            <a:extLst>
              <a:ext uri="{FF2B5EF4-FFF2-40B4-BE49-F238E27FC236}">
                <a16:creationId xmlns:a16="http://schemas.microsoft.com/office/drawing/2014/main" id="{13B53534-865D-0F1B-B85B-9FA4E69197E8}"/>
              </a:ext>
            </a:extLst>
          </p:cNvPr>
          <p:cNvSpPr txBox="1"/>
          <p:nvPr/>
        </p:nvSpPr>
        <p:spPr>
          <a:xfrm>
            <a:off x="762624" y="4027583"/>
            <a:ext cx="6094520" cy="396134"/>
          </a:xfrm>
          <a:prstGeom prst="rect">
            <a:avLst/>
          </a:prstGeom>
          <a:noFill/>
        </p:spPr>
        <p:txBody>
          <a:bodyPr wrap="square">
            <a:spAutoFit/>
          </a:bodyPr>
          <a:lstStyle/>
          <a:p>
            <a:pPr>
              <a:lnSpc>
                <a:spcPct val="120000"/>
              </a:lnSpc>
            </a:pPr>
            <a:r>
              <a:rPr lang="zh-CN" altLang="en-US" b="1" dirty="0"/>
              <a:t>数据层访问层：</a:t>
            </a:r>
            <a:endParaRPr kumimoji="0" lang="en-US" altLang="zh-CN" b="1" i="0" u="none" strike="noStrike" kern="1200" cap="none" spc="0" normalizeH="0" baseline="0" noProof="0" dirty="0">
              <a:ln>
                <a:noFill/>
              </a:ln>
              <a:effectLst/>
              <a:uLnTx/>
              <a:uFillTx/>
            </a:endParaRPr>
          </a:p>
        </p:txBody>
      </p:sp>
      <p:sp>
        <p:nvSpPr>
          <p:cNvPr id="20" name="文本框 19">
            <a:extLst>
              <a:ext uri="{FF2B5EF4-FFF2-40B4-BE49-F238E27FC236}">
                <a16:creationId xmlns:a16="http://schemas.microsoft.com/office/drawing/2014/main" id="{E9BFA7DA-5577-29DA-62C7-AD09874A98DA}"/>
              </a:ext>
            </a:extLst>
          </p:cNvPr>
          <p:cNvSpPr txBox="1"/>
          <p:nvPr/>
        </p:nvSpPr>
        <p:spPr>
          <a:xfrm>
            <a:off x="762624" y="4310249"/>
            <a:ext cx="4119418" cy="373628"/>
          </a:xfrm>
          <a:prstGeom prst="rect">
            <a:avLst/>
          </a:prstGeom>
          <a:noFill/>
        </p:spPr>
        <p:txBody>
          <a:bodyPr wrap="square" rtlCol="0">
            <a:spAutoFit/>
          </a:bodyPr>
          <a:lstStyle/>
          <a:p>
            <a:pPr indent="304800" algn="l">
              <a:lnSpc>
                <a:spcPct val="150000"/>
              </a:lnSpc>
            </a:pPr>
            <a:r>
              <a:rPr lang="zh-CN" altLang="en-US" sz="14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操作基础数据库的数据。</a:t>
            </a:r>
            <a:endParaRPr lang="en-GB" altLang="zh-CN" sz="800" dirty="0"/>
          </a:p>
        </p:txBody>
      </p:sp>
      <p:sp>
        <p:nvSpPr>
          <p:cNvPr id="21" name="文本框 20">
            <a:extLst>
              <a:ext uri="{FF2B5EF4-FFF2-40B4-BE49-F238E27FC236}">
                <a16:creationId xmlns:a16="http://schemas.microsoft.com/office/drawing/2014/main" id="{10D55F1F-1F15-0268-A194-2A5E036A92C4}"/>
              </a:ext>
            </a:extLst>
          </p:cNvPr>
          <p:cNvSpPr txBox="1"/>
          <p:nvPr/>
        </p:nvSpPr>
        <p:spPr>
          <a:xfrm>
            <a:off x="762624" y="4689101"/>
            <a:ext cx="6094520" cy="396134"/>
          </a:xfrm>
          <a:prstGeom prst="rect">
            <a:avLst/>
          </a:prstGeom>
          <a:noFill/>
        </p:spPr>
        <p:txBody>
          <a:bodyPr wrap="square">
            <a:spAutoFit/>
          </a:bodyPr>
          <a:lstStyle/>
          <a:p>
            <a:pPr>
              <a:lnSpc>
                <a:spcPct val="120000"/>
              </a:lnSpc>
            </a:pPr>
            <a:r>
              <a:rPr lang="zh-CN" altLang="en-US" b="1" dirty="0"/>
              <a:t>基础数据库：</a:t>
            </a:r>
            <a:endParaRPr kumimoji="0" lang="en-US" altLang="zh-CN" b="1" i="0" u="none" strike="noStrike" kern="1200" cap="none" spc="0" normalizeH="0" baseline="0" noProof="0" dirty="0">
              <a:ln>
                <a:noFill/>
              </a:ln>
              <a:effectLst/>
              <a:uLnTx/>
              <a:uFillTx/>
            </a:endParaRPr>
          </a:p>
        </p:txBody>
      </p:sp>
      <p:sp>
        <p:nvSpPr>
          <p:cNvPr id="23" name="文本框 22">
            <a:extLst>
              <a:ext uri="{FF2B5EF4-FFF2-40B4-BE49-F238E27FC236}">
                <a16:creationId xmlns:a16="http://schemas.microsoft.com/office/drawing/2014/main" id="{24D687FA-A268-24D6-7204-E22F78A42C15}"/>
              </a:ext>
            </a:extLst>
          </p:cNvPr>
          <p:cNvSpPr txBox="1"/>
          <p:nvPr/>
        </p:nvSpPr>
        <p:spPr>
          <a:xfrm>
            <a:off x="729578" y="4959514"/>
            <a:ext cx="6094520" cy="378630"/>
          </a:xfrm>
          <a:prstGeom prst="rect">
            <a:avLst/>
          </a:prstGeom>
          <a:noFill/>
        </p:spPr>
        <p:txBody>
          <a:bodyPr wrap="square">
            <a:spAutoFit/>
          </a:bodyPr>
          <a:lstStyle/>
          <a:p>
            <a:pPr indent="304800" algn="l">
              <a:lnSpc>
                <a:spcPct val="150000"/>
              </a:lnSpc>
            </a:pPr>
            <a:r>
              <a:rPr lang="zh-CN" altLang="zh-CN" sz="14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存储业务数据。</a:t>
            </a:r>
            <a:endParaRPr lang="zh-CN" altLang="zh-CN" sz="11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16" name="图片 15">
            <a:extLst>
              <a:ext uri="{FF2B5EF4-FFF2-40B4-BE49-F238E27FC236}">
                <a16:creationId xmlns:a16="http://schemas.microsoft.com/office/drawing/2014/main" id="{149A7E74-F959-B08D-CDEF-F38005C327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1538" y="16816"/>
            <a:ext cx="7380941" cy="6858000"/>
          </a:xfrm>
          <a:prstGeom prst="rect">
            <a:avLst/>
          </a:prstGeom>
        </p:spPr>
      </p:pic>
    </p:spTree>
    <p:custDataLst>
      <p:tags r:id="rId1"/>
    </p:custDataLst>
    <p:extLst>
      <p:ext uri="{BB962C8B-B14F-4D97-AF65-F5344CB8AC3E}">
        <p14:creationId xmlns:p14="http://schemas.microsoft.com/office/powerpoint/2010/main" val="104793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 name="ISLIDE.THEME" val="#782110"/>
  <p:tag name="ISLIDE.TEMPLATE" val="620ab9bb-4ea9-45c8-b75d-99ade86b7feb"/>
</p:tagLst>
</file>

<file path=ppt/tags/tag10.xml><?xml version="1.0" encoding="utf-8"?>
<p:tagLst xmlns:a="http://schemas.openxmlformats.org/drawingml/2006/main" xmlns:r="http://schemas.openxmlformats.org/officeDocument/2006/relationships" xmlns:p="http://schemas.openxmlformats.org/presentationml/2006/main">
  <p:tag name="ISLIDE.SMARTDIAGRAM" val="#798976;"/>
</p:tagLst>
</file>

<file path=ppt/tags/tag11.xml><?xml version="1.0" encoding="utf-8"?>
<p:tagLst xmlns:a="http://schemas.openxmlformats.org/drawingml/2006/main" xmlns:r="http://schemas.openxmlformats.org/officeDocument/2006/relationships" xmlns:p="http://schemas.openxmlformats.org/presentationml/2006/main">
  <p:tag name="ISLIDE.SMARTDIAGRAM" val="#821604;"/>
</p:tagLst>
</file>

<file path=ppt/tags/tag12.xml><?xml version="1.0" encoding="utf-8"?>
<p:tagLst xmlns:a="http://schemas.openxmlformats.org/drawingml/2006/main" xmlns:r="http://schemas.openxmlformats.org/officeDocument/2006/relationships" xmlns:p="http://schemas.openxmlformats.org/presentationml/2006/main">
  <p:tag name="ISLIDE.SMARTDIAGRAM" val="#821604;"/>
</p:tagLst>
</file>

<file path=ppt/tags/tag13.xml><?xml version="1.0" encoding="utf-8"?>
<p:tagLst xmlns:a="http://schemas.openxmlformats.org/drawingml/2006/main" xmlns:r="http://schemas.openxmlformats.org/officeDocument/2006/relationships" xmlns:p="http://schemas.openxmlformats.org/presentationml/2006/main">
  <p:tag name="ISLIDE.SMARTDIAGRAM" val="#821604;"/>
</p:tagLst>
</file>

<file path=ppt/tags/tag14.xml><?xml version="1.0" encoding="utf-8"?>
<p:tagLst xmlns:a="http://schemas.openxmlformats.org/drawingml/2006/main" xmlns:r="http://schemas.openxmlformats.org/officeDocument/2006/relationships" xmlns:p="http://schemas.openxmlformats.org/presentationml/2006/main">
  <p:tag name="ISLIDE.SMARTDIAGRAM" val="#821604;"/>
</p:tagLst>
</file>

<file path=ppt/tags/tag15.xml><?xml version="1.0" encoding="utf-8"?>
<p:tagLst xmlns:a="http://schemas.openxmlformats.org/drawingml/2006/main" xmlns:r="http://schemas.openxmlformats.org/officeDocument/2006/relationships" xmlns:p="http://schemas.openxmlformats.org/presentationml/2006/main">
  <p:tag name="ISLIDE.SMARTDIAGRAM" val="#821604;"/>
</p:tagLst>
</file>

<file path=ppt/tags/tag1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DIAGRAM" val="#614563;"/>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DIAGRAM" val="#590030;"/>
</p:tagLst>
</file>

<file path=ppt/tags/tag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DIAGRAM" val="#839827;"/>
</p:tagLst>
</file>

<file path=ppt/tags/tag8.xml><?xml version="1.0" encoding="utf-8"?>
<p:tagLst xmlns:a="http://schemas.openxmlformats.org/drawingml/2006/main" xmlns:r="http://schemas.openxmlformats.org/officeDocument/2006/relationships" xmlns:p="http://schemas.openxmlformats.org/presentationml/2006/main">
  <p:tag name="ISLIDE.SMARTDIAGRAM" val="#830953;"/>
</p:tagLst>
</file>

<file path=ppt/tags/tag9.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heme/theme1.xml><?xml version="1.0" encoding="utf-8"?>
<a:theme xmlns:a="http://schemas.openxmlformats.org/drawingml/2006/main" name="Designed by iSlide">
  <a:themeElements>
    <a:clrScheme name="iSlide VI标准">
      <a:dk1>
        <a:srgbClr val="000000"/>
      </a:dk1>
      <a:lt1>
        <a:srgbClr val="FFFFFF"/>
      </a:lt1>
      <a:dk2>
        <a:srgbClr val="778495"/>
      </a:dk2>
      <a:lt2>
        <a:srgbClr val="F0F0F0"/>
      </a:lt2>
      <a:accent1>
        <a:srgbClr val="FF0000"/>
      </a:accent1>
      <a:accent2>
        <a:srgbClr val="16C2C2"/>
      </a:accent2>
      <a:accent3>
        <a:srgbClr val="7D318C"/>
      </a:accent3>
      <a:accent4>
        <a:srgbClr val="D63E67"/>
      </a:accent4>
      <a:accent5>
        <a:srgbClr val="FCB908"/>
      </a:accent5>
      <a:accent6>
        <a:srgbClr val="42ACD1"/>
      </a:accent6>
      <a:hlink>
        <a:srgbClr val="4472C4"/>
      </a:hlink>
      <a:folHlink>
        <a:srgbClr val="BFBFBF"/>
      </a:folHlink>
    </a:clrScheme>
    <a:fontScheme name="标准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Default.potx" id="{1D9758C4-BF53-48D5-9F51-21F468A6C710}" vid="{F0E1EFAF-5478-48F0-8152-DA9350739A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Slide VI标准">
    <a:dk1>
      <a:srgbClr val="000000"/>
    </a:dk1>
    <a:lt1>
      <a:srgbClr val="FFFFFF"/>
    </a:lt1>
    <a:dk2>
      <a:srgbClr val="778495"/>
    </a:dk2>
    <a:lt2>
      <a:srgbClr val="F0F0F0"/>
    </a:lt2>
    <a:accent1>
      <a:srgbClr val="FF0000"/>
    </a:accent1>
    <a:accent2>
      <a:srgbClr val="16C2C2"/>
    </a:accent2>
    <a:accent3>
      <a:srgbClr val="7D318C"/>
    </a:accent3>
    <a:accent4>
      <a:srgbClr val="D63E67"/>
    </a:accent4>
    <a:accent5>
      <a:srgbClr val="FCB908"/>
    </a:accent5>
    <a:accent6>
      <a:srgbClr val="42ACD1"/>
    </a:accent6>
    <a:hlink>
      <a:srgbClr val="4472C4"/>
    </a:hlink>
    <a:folHlink>
      <a:srgbClr val="BFBFBF"/>
    </a:folHlink>
  </a:clrScheme>
</a:themeOverride>
</file>

<file path=ppt/theme/themeOverride2.xml><?xml version="1.0" encoding="utf-8"?>
<a:themeOverride xmlns:a="http://schemas.openxmlformats.org/drawingml/2006/main">
  <a:clrScheme name="iSlide VI标准">
    <a:dk1>
      <a:srgbClr val="000000"/>
    </a:dk1>
    <a:lt1>
      <a:srgbClr val="FFFFFF"/>
    </a:lt1>
    <a:dk2>
      <a:srgbClr val="778495"/>
    </a:dk2>
    <a:lt2>
      <a:srgbClr val="F0F0F0"/>
    </a:lt2>
    <a:accent1>
      <a:srgbClr val="FF0000"/>
    </a:accent1>
    <a:accent2>
      <a:srgbClr val="16C2C2"/>
    </a:accent2>
    <a:accent3>
      <a:srgbClr val="7D318C"/>
    </a:accent3>
    <a:accent4>
      <a:srgbClr val="D63E67"/>
    </a:accent4>
    <a:accent5>
      <a:srgbClr val="FCB908"/>
    </a:accent5>
    <a:accent6>
      <a:srgbClr val="42ACD1"/>
    </a:accent6>
    <a:hlink>
      <a:srgbClr val="4472C4"/>
    </a:hlink>
    <a:folHlink>
      <a:srgbClr val="BFBFBF"/>
    </a:folHlink>
  </a:clrScheme>
</a:themeOverride>
</file>

<file path=ppt/theme/themeOverride3.xml><?xml version="1.0" encoding="utf-8"?>
<a:themeOverride xmlns:a="http://schemas.openxmlformats.org/drawingml/2006/main">
  <a:clrScheme name="iSlide VI标准">
    <a:dk1>
      <a:srgbClr val="000000"/>
    </a:dk1>
    <a:lt1>
      <a:srgbClr val="FFFFFF"/>
    </a:lt1>
    <a:dk2>
      <a:srgbClr val="778495"/>
    </a:dk2>
    <a:lt2>
      <a:srgbClr val="F0F0F0"/>
    </a:lt2>
    <a:accent1>
      <a:srgbClr val="FF0000"/>
    </a:accent1>
    <a:accent2>
      <a:srgbClr val="16C2C2"/>
    </a:accent2>
    <a:accent3>
      <a:srgbClr val="7D318C"/>
    </a:accent3>
    <a:accent4>
      <a:srgbClr val="D63E67"/>
    </a:accent4>
    <a:accent5>
      <a:srgbClr val="FCB908"/>
    </a:accent5>
    <a:accent6>
      <a:srgbClr val="42ACD1"/>
    </a:accent6>
    <a:hlink>
      <a:srgbClr val="4472C4"/>
    </a:hlink>
    <a:folHlink>
      <a:srgbClr val="BFBFBF"/>
    </a:folHlink>
  </a:clrScheme>
</a:themeOverrid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Nicky</Template>
  <TotalTime>116</TotalTime>
  <Words>1182</Words>
  <Application>Microsoft Office PowerPoint</Application>
  <PresentationFormat>宽屏</PresentationFormat>
  <Paragraphs>99</Paragraphs>
  <Slides>18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等线</vt:lpstr>
      <vt:lpstr>宋体</vt:lpstr>
      <vt:lpstr>微软雅黑</vt:lpstr>
      <vt:lpstr>Arial</vt:lpstr>
      <vt:lpstr>Calibri</vt:lpstr>
      <vt:lpstr>Designed by iSlide</vt:lpstr>
      <vt:lpstr>中国旅游推荐系统 ——高级数据库开发大实验</vt:lpstr>
      <vt:lpstr>PowerPoint 演示文稿</vt:lpstr>
      <vt:lpstr>项目背景</vt:lpstr>
      <vt:lpstr>项目背景</vt:lpstr>
      <vt:lpstr>需求分析</vt:lpstr>
      <vt:lpstr>PowerPoint 演示文稿</vt:lpstr>
      <vt:lpstr>PowerPoint 演示文稿</vt:lpstr>
      <vt:lpstr>系统设计</vt:lpstr>
      <vt:lpstr>PowerPoint 演示文稿</vt:lpstr>
      <vt:lpstr>PowerPoint 演示文稿</vt:lpstr>
      <vt:lpstr>PowerPoint 演示文稿</vt:lpstr>
      <vt:lpstr>PowerPoint 演示文稿</vt:lpstr>
      <vt:lpstr>PowerPoint 演示文稿</vt:lpstr>
      <vt:lpstr>PowerPoint 演示文稿</vt:lpstr>
      <vt:lpstr>文档展示</vt:lpstr>
      <vt:lpstr>系统展示</vt:lpstr>
      <vt:lpstr>PowerPoint 演示文稿</vt:lpstr>
      <vt:lpstr>PowerPoint 演示文稿</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Nicky</dc:creator>
  <cp:lastModifiedBy>建行 叶</cp:lastModifiedBy>
  <cp:revision>9</cp:revision>
  <cp:lastPrinted>2022-04-27T16:00:00Z</cp:lastPrinted>
  <dcterms:created xsi:type="dcterms:W3CDTF">2022-04-27T16:00:00Z</dcterms:created>
  <dcterms:modified xsi:type="dcterms:W3CDTF">2022-12-30T00:55:35Z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EMPLATE">
    <vt:lpwstr>620ab9bb-4ea9-45c8-b75d-99ade86b7feb</vt:lpwstr>
  </property>
</Properties>
</file>