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EFAA7-3798-4CF8-9CF0-4F1D02A0AC67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3998-F1D9-438E-84C0-19ABF0387CD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84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A213E-0167-4AFE-8326-87D0CFED8A10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DC731-49F3-4EFE-AC9A-7D04AC84BBE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003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5538-818E-4718-AFEB-86625FE5859F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EB831-F493-4610-9CA4-386D345F95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99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F142B-506C-4757-A211-F613CDFC8633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5116B-6551-4770-8FC6-2662A8BE16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166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A7E2F-E301-413E-AB4D-215582023732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728-D94D-490C-8AF9-77B4C4FA4FC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3FB0-6F5F-4FC7-AE68-3E5D3DA8626B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3A62-94E0-43EE-9F7A-474C01FEC3C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7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56EDD-C31C-4F28-8E25-A3E79B2F8DFA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3A006-717E-46F2-92D9-D069C57C9B0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08B4B-3F63-4210-A0FE-23490CDEB061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1D52E-040E-4CA3-BE2F-03471A8F898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641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10F9-4D8F-442C-8364-5356E2676047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E5C4F-4E78-4965-A38B-7747908C07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969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B658A-875F-4AA6-8012-C84132512127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0A85F-5F6C-4F42-A7E4-F695EBB15F2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187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3C560-1C26-4AEF-877B-AA4A58E4BD76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B9250-0818-4940-9708-9BE47E4BF74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53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fr-CA" alt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fr-CA" alt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14068B-37CA-4446-913B-81AF3A4B3357}" type="datetimeFigureOut">
              <a:rPr lang="fr-FR"/>
              <a:pPr>
                <a:defRPr/>
              </a:pPr>
              <a:t>16/03/2014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1A8C64B-4884-4D21-9CD5-E3E18D6D36C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altLang="en-US" sz="4800" dirty="0" smtClean="0">
                <a:solidFill>
                  <a:schemeClr val="bg1"/>
                </a:solidFill>
              </a:rPr>
              <a:t>Key Note NPP </a:t>
            </a:r>
            <a:r>
              <a:rPr lang="fr-CA" altLang="en-US" sz="4800" dirty="0" err="1" smtClean="0">
                <a:solidFill>
                  <a:schemeClr val="bg1"/>
                </a:solidFill>
              </a:rPr>
              <a:t>Submission</a:t>
            </a:r>
            <a:endParaRPr lang="fr-CA" altLang="en-US" sz="4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57313" y="3143250"/>
            <a:ext cx="6400800" cy="1752600"/>
          </a:xfrm>
        </p:spPr>
        <p:txBody>
          <a:bodyPr/>
          <a:lstStyle/>
          <a:p>
            <a:r>
              <a:rPr lang="fr-CA" altLang="en-US" sz="3600" dirty="0" smtClean="0">
                <a:solidFill>
                  <a:schemeClr val="bg1"/>
                </a:solidFill>
              </a:rPr>
              <a:t>Bryan Swan – Team </a:t>
            </a:r>
            <a:r>
              <a:rPr lang="fr-CA" altLang="en-US" sz="3600" dirty="0" err="1" smtClean="0">
                <a:solidFill>
                  <a:schemeClr val="bg1"/>
                </a:solidFill>
              </a:rPr>
              <a:t>OpenGov</a:t>
            </a:r>
            <a:endParaRPr lang="fr-CA" altLang="en-US" sz="3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429375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 </a:t>
            </a:r>
            <a:r>
              <a:rPr lang="fr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endParaRPr lang="fr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357438" y="1500188"/>
            <a:ext cx="6429375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HTML5, JavaScript, CSS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extensions or plugins are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The display page uses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but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merely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judges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links to the HTML pages in an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easy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peruse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fashion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code use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checked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open source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</a:t>
            </a:r>
            <a:endParaRPr lang="fr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>
                <a:solidFill>
                  <a:schemeClr val="bg1"/>
                </a:solidFill>
              </a:rPr>
              <a:t>Mobile &amp; Responsive Capable	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2526711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53474"/>
            <a:ext cx="257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err="1" smtClean="0">
                <a:solidFill>
                  <a:schemeClr val="bg1"/>
                </a:solidFill>
              </a:rPr>
              <a:t>Tested</a:t>
            </a:r>
            <a:r>
              <a:rPr lang="fr-CA" altLang="en-US" dirty="0" smtClean="0">
                <a:solidFill>
                  <a:schemeClr val="bg1"/>
                </a:solidFill>
              </a:rPr>
              <a:t> 508 </a:t>
            </a:r>
            <a:r>
              <a:rPr lang="fr-CA" altLang="en-US" dirty="0" err="1" smtClean="0">
                <a:solidFill>
                  <a:schemeClr val="bg1"/>
                </a:solidFill>
              </a:rPr>
              <a:t>Compliant</a:t>
            </a:r>
            <a:r>
              <a:rPr lang="fr-CA" altLang="en-US" dirty="0" smtClean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104852" cy="481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429375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  <a:endParaRPr lang="fr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357438" y="1500188"/>
            <a:ext cx="6429375" cy="452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Firm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takes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folders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deploys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them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their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webserver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after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customizing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message boxes per the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PDFs</a:t>
            </a:r>
            <a:endParaRPr lang="fr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Firm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deploys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icon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hyperlinks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their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home page respective HTML documents to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meet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federal</a:t>
            </a:r>
            <a:r>
              <a:rPr lang="fr-C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guidelines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>
                <a:solidFill>
                  <a:schemeClr val="bg1"/>
                </a:solidFill>
              </a:rPr>
              <a:t>Works on All Browsers and 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11" y="1760538"/>
            <a:ext cx="5346377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7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>
                <a:solidFill>
                  <a:schemeClr val="bg1"/>
                </a:solidFill>
              </a:rPr>
              <a:t>Minimum Hardware 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GB RAM (2 GB recommended)</a:t>
            </a:r>
          </a:p>
          <a:p>
            <a:r>
              <a:rPr lang="en-US" dirty="0"/>
              <a:t>Windows XP with Service Pack 3 </a:t>
            </a:r>
            <a:endParaRPr lang="en-US" dirty="0" smtClean="0"/>
          </a:p>
          <a:p>
            <a:r>
              <a:rPr lang="en-US" dirty="0" smtClean="0"/>
              <a:t>40 </a:t>
            </a:r>
            <a:r>
              <a:rPr lang="en-US" dirty="0"/>
              <a:t>GB hard drive with at least 15% free space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Key Note NPP Submission</vt:lpstr>
      <vt:lpstr>Code Used</vt:lpstr>
      <vt:lpstr>Mobile &amp; Responsive Capable </vt:lpstr>
      <vt:lpstr>Tested 508 Compliant </vt:lpstr>
      <vt:lpstr>Implementation</vt:lpstr>
      <vt:lpstr>Works on All Browsers and OS</vt:lpstr>
      <vt:lpstr>Minimum Hardware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Éric Vadeboncoeur</dc:creator>
  <cp:lastModifiedBy>swanbryan@hotmail.com</cp:lastModifiedBy>
  <cp:revision>8</cp:revision>
  <dcterms:created xsi:type="dcterms:W3CDTF">2008-03-04T00:46:52Z</dcterms:created>
  <dcterms:modified xsi:type="dcterms:W3CDTF">2014-03-16T09:06:44Z</dcterms:modified>
</cp:coreProperties>
</file>