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8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3473C-4621-761F-C960-C91010E17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5D774B-B015-D4C5-4777-EC29217D0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C873-1883-959F-87F0-E51BAB75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13E58-9F46-C895-333B-68E9A577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08010-8809-EFE6-7F49-5DB4B824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2A5A-DF09-3123-2219-5C37804B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17530-EFEC-6FA0-6664-A7A33C785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76402-501E-6093-CF2A-A122B7B4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99A0A-D800-22F8-1F4E-1007CCF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16366-97D3-6617-4A9D-2E70B95D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8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1C8ADB-FF4B-9552-8DE8-EB7A779A6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C9DC3-85B8-0046-DA95-FC9187EB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11806-9A0A-1BFF-A1C4-41B6F79F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8F965-6141-B890-E289-946ABB1B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5BA07-2B1F-3A45-2D42-1390D9F3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7C8E5-D6D1-2218-2F9E-36F6C85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03DF9-E79A-E21F-708B-FE6EE208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3A91E-F4AA-2BFA-6C58-E0069E66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F79A6-21A7-49D1-1F28-41C7C1A4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A5437-4AC0-02A2-24F4-9B2788E3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B9C69-C799-1FEA-1413-AF8261BB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992DE-0406-7EF5-4A6C-33DF4097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E4773-2CCF-5920-410A-3FE4BB13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254B0-D881-F550-FC8F-21646CED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5A4A8-0FBE-D2C0-1EC4-7DF3404E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4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1F1C5-FF0E-B0FA-0220-7AA8CF75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C8C91-F406-7A23-138C-6F04879BF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CA4E2-D1A3-094C-D0BB-738EB799A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33DDE-3833-88A2-DBED-FB7D068A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CBA05-B146-B4CB-CDDE-745904A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63789-2A0B-8A65-C9DB-C8EB4693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1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3E8B-B2E3-4EF3-C325-B65B4DBE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F97E5-588E-2B0B-0B87-3F42BAA5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0E8C5-FF0C-A2D6-C914-E5661BF8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F9A65-31A7-537B-D89B-BCB4733C5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C12D1-5705-5007-553C-1B33E8887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74447F-FCFC-63C5-9487-9F85D50F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7B9DD7-E029-990F-E5B4-68BC9C2E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F8F974-5D3B-87CF-BAFC-2148E59D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4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7FA5D-D33E-FCA9-49D0-9DC4FFE6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5D634-5422-4462-B51E-621B937B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CE091-CA90-A8FD-DDF1-22B6BD4C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8E48B-7BCD-5F4D-BEE0-268A4EA6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6A0DE5-6DB7-7EBF-EF23-1B87576B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2FE1D6-933A-F6E6-E0DE-FCCDF053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853BD-A414-AA3C-97B7-8BC8A2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7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69F80-F36D-38E5-0D31-29144D49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B6535-AFC3-25E1-554F-4C9EC261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7EF15-B9AF-2D7F-CEF8-51E33C27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37180-E996-B84D-60F2-47147BDB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C64AC-8E79-443B-1227-1EB37260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6F627-2BF0-09A8-E4DC-134DA2EA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3FAD0-8821-2F41-8B80-0A17ED3C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A011FE-5ECF-C9C5-64C7-4869B0630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18B3D-19D7-54E3-45B8-E76186CE7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F9FAC-2E9B-669C-2E3D-A7199C00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50C3F-19C0-1F92-4EF1-581A51CC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F1AFB-EC67-223F-282A-CBB5963A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8B0F30-3CAA-E755-CA6B-1DC9EE49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03752-19F6-0F0F-7A82-EF1B2C9A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DB874-E955-69AA-3EDE-0A3F0AC8E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2D34-C1A2-457D-8368-59C564430AF3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9574C-7A29-92AF-A8B9-EB5A16E2E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2D7D5-49D5-F884-2A62-16981255C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0792-C8B4-41DA-BB21-26BBD40B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7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A2F4DC-AEF9-640A-883C-F9C4502DD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41715"/>
              </p:ext>
            </p:extLst>
          </p:nvPr>
        </p:nvGraphicFramePr>
        <p:xfrm>
          <a:off x="1691640" y="719666"/>
          <a:ext cx="84683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634550900"/>
                    </a:ext>
                  </a:extLst>
                </a:gridCol>
                <a:gridCol w="542712">
                  <a:extLst>
                    <a:ext uri="{9D8B030D-6E8A-4147-A177-3AD203B41FA5}">
                      <a16:colId xmlns:a16="http://schemas.microsoft.com/office/drawing/2014/main" val="3319862280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436863988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378001736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3588317570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3087617171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407301009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2608900298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3648213158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4204677220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2108656570"/>
                    </a:ext>
                  </a:extLst>
                </a:gridCol>
                <a:gridCol w="705696">
                  <a:extLst>
                    <a:ext uri="{9D8B030D-6E8A-4147-A177-3AD203B41FA5}">
                      <a16:colId xmlns:a16="http://schemas.microsoft.com/office/drawing/2014/main" val="412762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64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어피치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5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843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537F05-7E33-53B5-5567-C2206D8F8A33}"/>
              </a:ext>
            </a:extLst>
          </p:cNvPr>
          <p:cNvSpPr txBox="1"/>
          <p:nvPr/>
        </p:nvSpPr>
        <p:spPr>
          <a:xfrm>
            <a:off x="655320" y="2667000"/>
            <a:ext cx="5145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어피치가</a:t>
            </a:r>
            <a:r>
              <a:rPr lang="ko-KR" altLang="en-US" dirty="0"/>
              <a:t> 맞춘 점수의 배열이 주어짐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라이언은 </a:t>
            </a:r>
            <a:r>
              <a:rPr lang="ko-KR" altLang="en-US" dirty="0" err="1"/>
              <a:t>어피치와</a:t>
            </a:r>
            <a:r>
              <a:rPr lang="ko-KR" altLang="en-US" dirty="0"/>
              <a:t> 최대 점수차로 이기려 함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AB42-7142-B2B0-7332-68208D4AEBAD}"/>
              </a:ext>
            </a:extLst>
          </p:cNvPr>
          <p:cNvSpPr txBox="1"/>
          <p:nvPr/>
        </p:nvSpPr>
        <p:spPr>
          <a:xfrm>
            <a:off x="807720" y="3838880"/>
            <a:ext cx="84364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이길 수 있는 경우를 따지고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비기거나 지는 경우만 존재하면 </a:t>
            </a:r>
            <a:r>
              <a:rPr lang="en-US" altLang="ko-KR" dirty="0"/>
              <a:t>[-1] return.)</a:t>
            </a:r>
          </a:p>
          <a:p>
            <a:r>
              <a:rPr lang="en-US" altLang="ko-KR" dirty="0"/>
              <a:t>	1.1) </a:t>
            </a:r>
            <a:r>
              <a:rPr lang="ko-KR" altLang="en-US" dirty="0"/>
              <a:t>라이언이 </a:t>
            </a:r>
            <a:r>
              <a:rPr lang="ko-KR" altLang="en-US" dirty="0" err="1"/>
              <a:t>어피치가</a:t>
            </a:r>
            <a:r>
              <a:rPr lang="ko-KR" altLang="en-US" dirty="0"/>
              <a:t> 맞춘 점수 외에서 점수를 얻는 경우</a:t>
            </a:r>
            <a:endParaRPr lang="en-US" altLang="ko-KR" dirty="0"/>
          </a:p>
          <a:p>
            <a:r>
              <a:rPr lang="en-US" altLang="ko-KR" dirty="0"/>
              <a:t>	1.2) </a:t>
            </a:r>
            <a:r>
              <a:rPr lang="ko-KR" altLang="en-US" dirty="0"/>
              <a:t>라이언이 </a:t>
            </a:r>
            <a:r>
              <a:rPr lang="ko-KR" altLang="en-US" dirty="0" err="1"/>
              <a:t>어피치가</a:t>
            </a:r>
            <a:r>
              <a:rPr lang="ko-KR" altLang="en-US" dirty="0"/>
              <a:t> 맞춘 점수 내에서 일부를 뺏는 경우</a:t>
            </a:r>
            <a:endParaRPr lang="en-US" altLang="ko-KR" dirty="0"/>
          </a:p>
          <a:p>
            <a:r>
              <a:rPr lang="en-US" altLang="ko-KR" dirty="0"/>
              <a:t>		1.2.1) </a:t>
            </a:r>
            <a:r>
              <a:rPr lang="ko-KR" altLang="en-US" dirty="0"/>
              <a:t>하나 뺏는 경우</a:t>
            </a:r>
            <a:endParaRPr lang="en-US" altLang="ko-KR" dirty="0"/>
          </a:p>
          <a:p>
            <a:r>
              <a:rPr lang="en-US" altLang="ko-KR" dirty="0"/>
              <a:t>		1.2.2) </a:t>
            </a:r>
            <a:r>
              <a:rPr lang="ko-KR" altLang="en-US" dirty="0"/>
              <a:t>둘 뺏는 경우</a:t>
            </a:r>
            <a:endParaRPr lang="en-US" altLang="ko-KR" dirty="0"/>
          </a:p>
          <a:p>
            <a:r>
              <a:rPr lang="en-US" altLang="ko-KR" dirty="0"/>
              <a:t>		1.2.3) </a:t>
            </a:r>
            <a:r>
              <a:rPr lang="ko-KR" altLang="en-US" dirty="0"/>
              <a:t>셋 뺏는 경우</a:t>
            </a:r>
            <a:r>
              <a:rPr lang="en-US" altLang="ko-KR" dirty="0"/>
              <a:t>, …</a:t>
            </a:r>
          </a:p>
          <a:p>
            <a:r>
              <a:rPr lang="en-US" altLang="ko-KR" dirty="0"/>
              <a:t>	1.3) </a:t>
            </a:r>
            <a:r>
              <a:rPr lang="ko-KR" altLang="en-US" dirty="0"/>
              <a:t>라이언이 </a:t>
            </a:r>
            <a:r>
              <a:rPr lang="ko-KR" altLang="en-US" dirty="0" err="1"/>
              <a:t>어피치가</a:t>
            </a:r>
            <a:r>
              <a:rPr lang="ko-KR" altLang="en-US" dirty="0"/>
              <a:t> 맞춘 점수를 전부 뺏는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1.</a:t>
            </a:r>
            <a:r>
              <a:rPr lang="ko-KR" altLang="en-US" dirty="0"/>
              <a:t>에서 최대 점수차를 구하고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2.</a:t>
            </a:r>
            <a:r>
              <a:rPr lang="ko-KR" altLang="en-US" dirty="0"/>
              <a:t>에서 낮은 점수를 가장 많이 맞춘 경우를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164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126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BEOMSEOK</dc:creator>
  <cp:lastModifiedBy>BEOMSEOK</cp:lastModifiedBy>
  <cp:revision>1</cp:revision>
  <dcterms:created xsi:type="dcterms:W3CDTF">2022-07-06T05:15:49Z</dcterms:created>
  <dcterms:modified xsi:type="dcterms:W3CDTF">2022-07-06T06:38:43Z</dcterms:modified>
</cp:coreProperties>
</file>