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1" autoAdjust="0"/>
    <p:restoredTop sz="94660"/>
  </p:normalViewPr>
  <p:slideViewPr>
    <p:cSldViewPr snapToGrid="0">
      <p:cViewPr>
        <p:scale>
          <a:sx n="100" d="100"/>
          <a:sy n="100" d="100"/>
        </p:scale>
        <p:origin x="253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D331-9AF7-482F-B4FF-9AA1924773DF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51DF-25AD-43FC-9281-0A218708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217E1B-7468-4ADC-A6F9-1D41D8FA03C1}"/>
              </a:ext>
            </a:extLst>
          </p:cNvPr>
          <p:cNvSpPr/>
          <p:nvPr/>
        </p:nvSpPr>
        <p:spPr>
          <a:xfrm>
            <a:off x="-299576" y="-368736"/>
            <a:ext cx="4042901" cy="3385542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2000" cap="none" spc="-1200" dirty="0">
                <a:ln/>
                <a:solidFill>
                  <a:schemeClr val="accent5">
                    <a:lumMod val="75000"/>
                  </a:schemeClr>
                </a:solidFill>
                <a:effectLst/>
                <a:latin typeface="Urdu Typesetting" panose="020B0604020202020204" pitchFamily="66" charset="-78"/>
                <a:cs typeface="Urdu Typesetting" panose="020B0604020202020204" pitchFamily="66" charset="-78"/>
              </a:rPr>
              <a:t>BSI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663AE-216D-462F-A8DA-CFF87F754B02}"/>
              </a:ext>
            </a:extLst>
          </p:cNvPr>
          <p:cNvSpPr/>
          <p:nvPr/>
        </p:nvSpPr>
        <p:spPr>
          <a:xfrm>
            <a:off x="-10386" y="2043171"/>
            <a:ext cx="366798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small" spc="0" dirty="0">
                <a:ln/>
                <a:solidFill>
                  <a:schemeClr val="accent4">
                    <a:lumMod val="75000"/>
                  </a:schemeClr>
                </a:solidFill>
                <a:effectLst/>
                <a:latin typeface="Candara" panose="020E0502030303020204" pitchFamily="34" charset="0"/>
                <a:cs typeface="Urdu Typesetting" panose="020B0604020202020204" pitchFamily="66" charset="-78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74047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Urdu Typesetting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4</cp:revision>
  <dcterms:created xsi:type="dcterms:W3CDTF">2019-05-26T18:32:03Z</dcterms:created>
  <dcterms:modified xsi:type="dcterms:W3CDTF">2019-05-26T18:52:53Z</dcterms:modified>
</cp:coreProperties>
</file>