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3657600"/>
  <p:notesSz cx="6858000" cy="9144000"/>
  <p:defaultTextStyle>
    <a:defPPr>
      <a:defRPr lang="en-US"/>
    </a:defPPr>
    <a:lvl1pPr marL="0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1pPr>
    <a:lvl2pPr marL="263347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4pPr>
    <a:lvl5pPr marL="1053389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6pPr>
    <a:lvl7pPr marL="1580083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6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4D50-3E75-475F-AFD1-697BB122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598593"/>
            <a:ext cx="5486400" cy="12733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00B34-880F-4E21-8B0D-BF535EFB9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921087"/>
            <a:ext cx="5486400" cy="88307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1FC88-15A9-4C72-974F-A3C672C9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CBE1-5D5A-4851-B1AE-DD91BE4BBA0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BE248-9BB2-4B21-B253-D87239AF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2123E-6A45-4949-9770-28A15E06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7CF3-474F-40B4-99BE-BDCDC360C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0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3A83-55BE-4BDD-9EE3-FF122DD2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542F5-568F-4783-9700-7D039D4DF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40079-743D-4BA4-B121-252C157D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CBE1-5D5A-4851-B1AE-DD91BE4BBA0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83362-5959-4BC9-9181-B59B60B1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8C012-39B9-46F7-AB04-5920DD3F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7CF3-474F-40B4-99BE-BDCDC360C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2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FEAA6-236F-415F-BC74-9FFDCED46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234940" y="194733"/>
            <a:ext cx="157734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151B9-DED3-4294-8D38-DE60468E2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2920" y="194733"/>
            <a:ext cx="4640580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966B-396F-455C-89CA-A40499D0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CBE1-5D5A-4851-B1AE-DD91BE4BBA0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02276-A27B-4E66-829E-CA01E2C5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B0D6A-93C3-4827-B048-922D8C9B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7CF3-474F-40B4-99BE-BDCDC360C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0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4CAA-A46D-46AB-A70E-4047DF80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97F5-16D4-4192-9282-661EB8DDB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005D-B56D-42AF-8649-134DB8CA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CBE1-5D5A-4851-B1AE-DD91BE4BBA0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6A93E-5AB4-4530-8561-524AB106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E1145-AE98-4A80-9386-B71B5E63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7CF3-474F-40B4-99BE-BDCDC360C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5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0CD0-9BAB-43EC-965A-8B56E68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10" y="911860"/>
            <a:ext cx="6309360" cy="152146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42FE-BE5A-4776-9C18-7FA83E2B1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110" y="2447714"/>
            <a:ext cx="6309360" cy="8001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4CA81-C335-44C7-8790-77B1968B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CBE1-5D5A-4851-B1AE-DD91BE4BBA0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5F865-6B1B-4F70-B244-F8CC77D4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CFFCA-99E8-434E-839C-DEF180B8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7CF3-474F-40B4-99BE-BDCDC360C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7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3A14-8AEB-4AD8-9EE8-ECAB338A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806D1-5952-4E9A-8620-E1CEEDB18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920" y="973666"/>
            <a:ext cx="310896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C5E8C-68D5-4278-9FB0-84EBAEC0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3320" y="973666"/>
            <a:ext cx="310896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0B8F4-E3C4-4AE6-B3ED-168AE02F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CBE1-5D5A-4851-B1AE-DD91BE4BBA0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DE372-7894-49A3-9985-3655E13C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E43F0-C7E7-4B87-BBAC-5C539B07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7CF3-474F-40B4-99BE-BDCDC360C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8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A21D-D397-42FD-AAC5-F3EE04A1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73" y="194734"/>
            <a:ext cx="6309360" cy="706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EC516-CBDE-43B6-A557-973139413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873" y="896620"/>
            <a:ext cx="3094672" cy="4394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A4E76-AF3D-49AF-80AA-9DC316EA1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873" y="1336040"/>
            <a:ext cx="3094672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87CA5-2461-4978-9337-A80C8D8B3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703320" y="896620"/>
            <a:ext cx="3109913" cy="4394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36435-7141-43BF-B58F-CAABEC3DD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703320" y="1336040"/>
            <a:ext cx="3109913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2C10D-662F-4AD7-8718-5A4A9473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CBE1-5D5A-4851-B1AE-DD91BE4BBA0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60DC9-A7E1-4ED8-8A38-CCAD8AE4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DF0796-6767-4428-A690-6C6713DB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7CF3-474F-40B4-99BE-BDCDC360C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6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4B97-46E6-4C56-893A-438F0F12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9A388-897B-496F-8848-2EF6CA3D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CBE1-5D5A-4851-B1AE-DD91BE4BBA0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431A8-F258-45AC-A07C-9A8A1FBF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A6315-2B43-4454-A367-D649FA2B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7CF3-474F-40B4-99BE-BDCDC360C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1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E7DF8-8B01-4F49-8EE9-12550ADA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CBE1-5D5A-4851-B1AE-DD91BE4BBA0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BAB92-6B00-4246-8F76-09C22B87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BB114-5EC6-4756-B446-AC530997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7CF3-474F-40B4-99BE-BDCDC360C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4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FE38-E52C-4686-9FC3-76082760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73" y="243840"/>
            <a:ext cx="2359342" cy="8534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C8EE-4B35-4C98-BDB3-42940820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9913" y="526627"/>
            <a:ext cx="3703320" cy="25992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730F1-58A0-435C-B5BA-05C2BF61A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3873" y="1097280"/>
            <a:ext cx="2359342" cy="203284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95899-CB1E-4668-A891-95173AF9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CBE1-5D5A-4851-B1AE-DD91BE4BBA0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DC7E4-264B-4E84-8771-42D9131C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9A8BB-3763-47DF-872A-BDD49BB7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7CF3-474F-40B4-99BE-BDCDC360C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4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940D-C9B6-4FAD-B23C-E0ECBCCE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73" y="243840"/>
            <a:ext cx="2359342" cy="8534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7FFCD-1AC3-480A-87B8-17CEF8367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09913" y="526627"/>
            <a:ext cx="3703320" cy="25992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B6464-5E59-4608-B698-9B723A49F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3873" y="1097280"/>
            <a:ext cx="2359342" cy="203284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91086-99FE-4D2D-89AB-7EC1CBE8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CBE1-5D5A-4851-B1AE-DD91BE4BBA0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86F6F-E5E7-461B-8327-73E95C3D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3160A-C614-402D-A71B-D673703A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7CF3-474F-40B4-99BE-BDCDC360C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6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BFA2E-C1D4-4D3C-AC78-EF89141D0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194734"/>
            <a:ext cx="630936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585E9-0A1F-4024-9725-4950F096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920" y="973666"/>
            <a:ext cx="630936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CB3D0-ADD6-468F-8879-8FDA94AB6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2920" y="3390054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2CBE1-5D5A-4851-B1AE-DD91BE4BBA0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B8403-C584-47F1-986C-E7335A242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316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4DE8A-0B8A-40F3-AC74-6C7B40E31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6360" y="3390054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E7CF3-474F-40B4-99BE-BDCDC360C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3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64;p13">
            <a:extLst>
              <a:ext uri="{FF2B5EF4-FFF2-40B4-BE49-F238E27FC236}">
                <a16:creationId xmlns:a16="http://schemas.microsoft.com/office/drawing/2014/main" id="{77053758-E549-48DA-8C8F-7423D1C0DED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6897" b="16897"/>
          <a:stretch/>
        </p:blipFill>
        <p:spPr>
          <a:xfrm>
            <a:off x="1577623" y="65566"/>
            <a:ext cx="1538021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5;p13">
            <a:extLst>
              <a:ext uri="{FF2B5EF4-FFF2-40B4-BE49-F238E27FC236}">
                <a16:creationId xmlns:a16="http://schemas.microsoft.com/office/drawing/2014/main" id="{C7BC1631-34F6-4E25-B4CF-52D4F551546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179" y="111284"/>
            <a:ext cx="2377440" cy="473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6;p13">
            <a:extLst>
              <a:ext uri="{FF2B5EF4-FFF2-40B4-BE49-F238E27FC236}">
                <a16:creationId xmlns:a16="http://schemas.microsoft.com/office/drawing/2014/main" id="{A8E8DF58-4EAE-4AC0-A2CD-E6EEF85A950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46" y="65565"/>
            <a:ext cx="1532177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7;p13">
            <a:extLst>
              <a:ext uri="{FF2B5EF4-FFF2-40B4-BE49-F238E27FC236}">
                <a16:creationId xmlns:a16="http://schemas.microsoft.com/office/drawing/2014/main" id="{C78DA199-B364-4D27-8719-B2BFF0DD6B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8071" y="148432"/>
            <a:ext cx="1737360" cy="382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905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2</cp:revision>
  <dcterms:created xsi:type="dcterms:W3CDTF">2019-05-26T19:46:47Z</dcterms:created>
  <dcterms:modified xsi:type="dcterms:W3CDTF">2019-05-26T19:56:19Z</dcterms:modified>
</cp:coreProperties>
</file>