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D50-3E75-475F-AFD1-697BB122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00B34-880F-4E21-8B0D-BF535EFB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FC88-15A9-4C72-974F-A3C672C9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E248-9BB2-4B21-B253-D87239A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123E-6A45-4949-9770-28A15E06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3A83-55BE-4BDD-9EE3-FF122DD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42F5-568F-4783-9700-7D039D4D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0079-743D-4BA4-B121-252C157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362-5959-4BC9-9181-B59B60B1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C012-39B9-46F7-AB04-5920DD3F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FEAA6-236F-415F-BC74-9FFDCED46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151B9-DED3-4294-8D38-DE60468E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966B-396F-455C-89CA-A40499D0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2276-A27B-4E66-829E-CA01E2C5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0D6A-93C3-4827-B048-922D8C9B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4CAA-A46D-46AB-A70E-4047DF8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97F5-16D4-4192-9282-661EB8DD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005D-B56D-42AF-8649-134DB8CA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A93E-5AB4-4530-8561-524AB10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1145-AE98-4A80-9386-B71B5E6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0CD0-9BAB-43EC-965A-8B56E68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42FE-BE5A-4776-9C18-7FA83E2B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CA81-C335-44C7-8790-77B1968B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F865-6B1B-4F70-B244-F8CC77D4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FFCA-99E8-434E-839C-DEF180B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3A14-8AEB-4AD8-9EE8-ECAB338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06D1-5952-4E9A-8620-E1CEEDB1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5E8C-68D5-4278-9FB0-84EBAEC0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B8F4-E3C4-4AE6-B3ED-168AE02F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E372-7894-49A3-9985-3655E13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43F0-C7E7-4B87-BBAC-5C539B0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21D-D397-42FD-AAC5-F3EE04A1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C516-CBDE-43B6-A557-97313941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A4E76-AF3D-49AF-80AA-9DC316EA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7CA5-2461-4978-9337-A80C8D8B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36435-7141-43BF-B58F-CAABEC3DD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C10D-662F-4AD7-8718-5A4A947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60DC9-A7E1-4ED8-8A38-CCAD8AE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0796-6767-4428-A690-6C6713DB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4B97-46E6-4C56-893A-438F0F12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9A388-897B-496F-8848-2EF6CA3D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31A8-F258-45AC-A07C-9A8A1FB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6315-2B43-4454-A367-D649FA2B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7DF8-8B01-4F49-8EE9-12550ADA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BAB92-6B00-4246-8F76-09C22B87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B114-5EC6-4756-B446-AC53099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FE38-E52C-4686-9FC3-76082760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C8EE-4B35-4C98-BDB3-42940820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730F1-58A0-435C-B5BA-05C2BF61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899-CB1E-4668-A891-95173AF9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C7E4-264B-4E84-8771-42D9131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A8BB-3763-47DF-872A-BDD49BB7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40D-C9B6-4FAD-B23C-E0ECBCCE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FFCD-1AC3-480A-87B8-17CEF8367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6464-5E59-4608-B698-9B723A49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1086-99FE-4D2D-89AB-7EC1CBE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6F6F-E5E7-461B-8327-73E95C3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160A-C614-402D-A71B-D673703A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BFA2E-C1D4-4D3C-AC78-EF89141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85E9-0A1F-4024-9725-4950F096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B3D0-ADD6-468F-8879-8FDA94AB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CBE1-5D5A-4851-B1AE-DD91BE4BBA0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8403-C584-47F1-986C-E7335A24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DE8A-0B8A-40F3-AC74-6C7B40E3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7CF3-474F-40B4-99BE-BDCDC360C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9;p13">
            <a:extLst>
              <a:ext uri="{FF2B5EF4-FFF2-40B4-BE49-F238E27FC236}">
                <a16:creationId xmlns:a16="http://schemas.microsoft.com/office/drawing/2014/main" id="{1DB3CC31-3C6F-4203-85E4-FB1B433ED8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25" y="26688"/>
            <a:ext cx="25241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DE28609C-7684-4223-A487-0822CBB93B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475" y="25294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0;p13">
            <a:extLst>
              <a:ext uri="{FF2B5EF4-FFF2-40B4-BE49-F238E27FC236}">
                <a16:creationId xmlns:a16="http://schemas.microsoft.com/office/drawing/2014/main" id="{3B1FA927-E423-47AC-992B-D47DD1CBBA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037" y="936325"/>
            <a:ext cx="2581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1;p13">
            <a:extLst>
              <a:ext uri="{FF2B5EF4-FFF2-40B4-BE49-F238E27FC236}">
                <a16:creationId xmlns:a16="http://schemas.microsoft.com/office/drawing/2014/main" id="{5F1B4FDA-EED6-4B71-B7E5-9EFAE44C75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70" y="793450"/>
            <a:ext cx="100584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8;p13">
            <a:extLst>
              <a:ext uri="{FF2B5EF4-FFF2-40B4-BE49-F238E27FC236}">
                <a16:creationId xmlns:a16="http://schemas.microsoft.com/office/drawing/2014/main" id="{51F809CC-4CBE-4337-ADA5-EB82EC481F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031" b="10031"/>
          <a:stretch/>
        </p:blipFill>
        <p:spPr>
          <a:xfrm>
            <a:off x="4132052" y="106256"/>
            <a:ext cx="19393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3">
            <a:extLst>
              <a:ext uri="{FF2B5EF4-FFF2-40B4-BE49-F238E27FC236}">
                <a16:creationId xmlns:a16="http://schemas.microsoft.com/office/drawing/2014/main" id="{665C4A1B-D558-4006-BF5B-B18E9D2A59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925" y="907750"/>
            <a:ext cx="125730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0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</cp:revision>
  <dcterms:created xsi:type="dcterms:W3CDTF">2019-05-26T19:46:47Z</dcterms:created>
  <dcterms:modified xsi:type="dcterms:W3CDTF">2019-05-26T19:53:36Z</dcterms:modified>
</cp:coreProperties>
</file>