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9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1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68683-7F3D-9C41-83DD-6387730D8697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1708-2F7E-E649-B671-AD363DA2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698500"/>
            <a:ext cx="10058400" cy="45661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156103" y="1081823"/>
            <a:ext cx="2743198" cy="528035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770513" y="1609858"/>
            <a:ext cx="1146219" cy="798491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58"/>
            <a:ext cx="10058400" cy="45661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67203" y="1107581"/>
            <a:ext cx="2743198" cy="528035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81613" y="1635616"/>
            <a:ext cx="1146219" cy="798491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0" y="698500"/>
            <a:ext cx="10058400" cy="4566194"/>
            <a:chOff x="0" y="698500"/>
            <a:chExt cx="10058400" cy="456619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98500"/>
              <a:ext cx="10058400" cy="4566194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6067203" y="1081823"/>
              <a:ext cx="2743198" cy="528035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681613" y="1609858"/>
              <a:ext cx="1146219" cy="79849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95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2017-07-27T18:19:00Z</dcterms:created>
  <dcterms:modified xsi:type="dcterms:W3CDTF">2017-07-27T18:21:15Z</dcterms:modified>
</cp:coreProperties>
</file>