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09"/>
  </p:normalViewPr>
  <p:slideViewPr>
    <p:cSldViewPr snapToGrid="0" snapToObjects="1">
      <p:cViewPr varScale="1">
        <p:scale>
          <a:sx n="76" d="100"/>
          <a:sy n="76" d="100"/>
        </p:scale>
        <p:origin x="21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5CEC-C6D3-CA4C-BF08-40D2CBBEEE4F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D3EE-882B-9742-A514-240E3CEE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6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5CEC-C6D3-CA4C-BF08-40D2CBBEEE4F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D3EE-882B-9742-A514-240E3CEE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7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5CEC-C6D3-CA4C-BF08-40D2CBBEEE4F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D3EE-882B-9742-A514-240E3CEE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5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5CEC-C6D3-CA4C-BF08-40D2CBBEEE4F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D3EE-882B-9742-A514-240E3CEE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1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5CEC-C6D3-CA4C-BF08-40D2CBBEEE4F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D3EE-882B-9742-A514-240E3CEE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3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5CEC-C6D3-CA4C-BF08-40D2CBBEEE4F}" type="datetimeFigureOut">
              <a:rPr lang="en-US" smtClean="0"/>
              <a:t>7/27/17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D3EE-882B-9742-A514-240E3CEE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4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5CEC-C6D3-CA4C-BF08-40D2CBBEEE4F}" type="datetimeFigureOut">
              <a:rPr lang="en-US" smtClean="0"/>
              <a:t>7/27/17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D3EE-882B-9742-A514-240E3CEE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5CEC-C6D3-CA4C-BF08-40D2CBBEEE4F}" type="datetimeFigureOut">
              <a:rPr lang="en-US" smtClean="0"/>
              <a:t>7/27/17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D3EE-882B-9742-A514-240E3CEE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2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5CEC-C6D3-CA4C-BF08-40D2CBBEEE4F}" type="datetimeFigureOut">
              <a:rPr lang="en-US" smtClean="0"/>
              <a:t>7/27/17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D3EE-882B-9742-A514-240E3CEE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6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5CEC-C6D3-CA4C-BF08-40D2CBBEEE4F}" type="datetimeFigureOut">
              <a:rPr lang="en-US" smtClean="0"/>
              <a:t>7/27/17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D3EE-882B-9742-A514-240E3CEE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5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5CEC-C6D3-CA4C-BF08-40D2CBBEEE4F}" type="datetimeFigureOut">
              <a:rPr lang="en-US" smtClean="0"/>
              <a:t>7/27/17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D3EE-882B-9742-A514-240E3CEE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4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C5CEC-C6D3-CA4C-BF08-40D2CBBEEE4F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4D3EE-882B-9742-A514-240E3CEEA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4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65100"/>
            <a:ext cx="10238705" cy="5373249"/>
            <a:chOff x="0" y="165100"/>
            <a:chExt cx="10238705" cy="537324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5100"/>
              <a:ext cx="10058400" cy="5373249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7147775" y="3168202"/>
              <a:ext cx="2653048" cy="373488"/>
            </a:xfrm>
            <a:prstGeom prst="ellipse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9607640" y="2446986"/>
              <a:ext cx="631065" cy="721216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959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00" y="1905000"/>
            <a:ext cx="7442200" cy="30353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047742" y="4244840"/>
            <a:ext cx="4314422" cy="772734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926063" y="3422650"/>
            <a:ext cx="855774" cy="82219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926063" y="1905000"/>
            <a:ext cx="7891037" cy="3112574"/>
            <a:chOff x="1938942" y="1943636"/>
            <a:chExt cx="7891037" cy="31125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7779" y="1943636"/>
              <a:ext cx="7442200" cy="3035300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2060621" y="4283476"/>
              <a:ext cx="4314422" cy="772734"/>
            </a:xfrm>
            <a:prstGeom prst="ellipse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1938942" y="3461286"/>
              <a:ext cx="855774" cy="822190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54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26063" y="1905358"/>
            <a:ext cx="7878337" cy="3137974"/>
            <a:chOff x="1926063" y="1905358"/>
            <a:chExt cx="7878337" cy="313797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4900" y="1905358"/>
              <a:ext cx="7429500" cy="3086100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2047742" y="4270598"/>
              <a:ext cx="4314422" cy="772734"/>
            </a:xfrm>
            <a:prstGeom prst="ellipse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 flipV="1">
              <a:off x="1926063" y="3448408"/>
              <a:ext cx="855774" cy="822190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45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195" y="2276340"/>
            <a:ext cx="9105900" cy="19685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485901" y="3172148"/>
            <a:ext cx="3238500" cy="481677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889865" y="3684983"/>
            <a:ext cx="865328" cy="98425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889865" y="2310207"/>
            <a:ext cx="9623230" cy="2392893"/>
            <a:chOff x="889865" y="2310207"/>
            <a:chExt cx="9623230" cy="239289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7195" y="2310207"/>
              <a:ext cx="9105900" cy="1968500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1485901" y="3206015"/>
              <a:ext cx="3238500" cy="481677"/>
            </a:xfrm>
            <a:prstGeom prst="ellipse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889865" y="3718850"/>
              <a:ext cx="865328" cy="984250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092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2017-07-27T16:42:15Z</dcterms:created>
  <dcterms:modified xsi:type="dcterms:W3CDTF">2017-07-27T19:28:40Z</dcterms:modified>
</cp:coreProperties>
</file>