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47404d5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47404d5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47404d5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47404d5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47404d5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47404d5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Bird Brains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Canary-ng is sharing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https://github.com/mewesley1984/Bird-Brain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development?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- Technologies Used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MERN (MongoDB, Express, React, Node)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GraphQL with a Node.js and Express.js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MongoDB and the Mongoose ODM for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JSON Web Token (JWT) for the authentication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Dotenv to protect sensitive API information on 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Bootstrap and vanilla CSS for the styling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- Breakdown of Tasks and Roles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it was going to be </a:t>
            </a:r>
            <a:r>
              <a:rPr lang="en"/>
              <a:t>Matt and Chris on the backend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Adorah, Brian, and Michael on the frontend, but . . 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Matt worked a great deal on the front and back 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Brian worked on the backend &amp; database ensuring communication to frontend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Adorah and Michael mainly worked on the front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Chris worked on the design, working on the overall appearance.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- Challenges 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what we were actually making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 working on the details people had different ideas what we were creating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Spent quite a lot of time in the beginning getting on the same direction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Git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Matt and Brian worked against each other changing typeDefs and mutations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Was it datePosted or createdAt?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- Sucesses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we intended on using Stripe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actually set that up for one of those “buy me a cup of coffee” payments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didn’t make it into a PWA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Brian didn’t  that section and could use the practise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