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4" r:id="rId1"/>
  </p:sldMasterIdLst>
  <p:notesMasterIdLst>
    <p:notesMasterId r:id="rId37"/>
  </p:notesMasterIdLst>
  <p:handoutMasterIdLst>
    <p:handoutMasterId r:id="rId38"/>
  </p:handoutMasterIdLst>
  <p:sldIdLst>
    <p:sldId id="257" r:id="rId2"/>
    <p:sldId id="350" r:id="rId3"/>
    <p:sldId id="381" r:id="rId4"/>
    <p:sldId id="367" r:id="rId5"/>
    <p:sldId id="382" r:id="rId6"/>
    <p:sldId id="352" r:id="rId7"/>
    <p:sldId id="353" r:id="rId8"/>
    <p:sldId id="354" r:id="rId9"/>
    <p:sldId id="365" r:id="rId10"/>
    <p:sldId id="366" r:id="rId11"/>
    <p:sldId id="383" r:id="rId12"/>
    <p:sldId id="368" r:id="rId13"/>
    <p:sldId id="370" r:id="rId14"/>
    <p:sldId id="355" r:id="rId15"/>
    <p:sldId id="357" r:id="rId16"/>
    <p:sldId id="371" r:id="rId17"/>
    <p:sldId id="369" r:id="rId18"/>
    <p:sldId id="385" r:id="rId19"/>
    <p:sldId id="377" r:id="rId20"/>
    <p:sldId id="363" r:id="rId21"/>
    <p:sldId id="372" r:id="rId22"/>
    <p:sldId id="281" r:id="rId23"/>
    <p:sldId id="389" r:id="rId24"/>
    <p:sldId id="379" r:id="rId25"/>
    <p:sldId id="373" r:id="rId26"/>
    <p:sldId id="378" r:id="rId27"/>
    <p:sldId id="380" r:id="rId28"/>
    <p:sldId id="374" r:id="rId29"/>
    <p:sldId id="362" r:id="rId30"/>
    <p:sldId id="386" r:id="rId31"/>
    <p:sldId id="387" r:id="rId32"/>
    <p:sldId id="388" r:id="rId33"/>
    <p:sldId id="390" r:id="rId34"/>
    <p:sldId id="340" r:id="rId35"/>
    <p:sldId id="341" r:id="rId36"/>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D56"/>
    <a:srgbClr val="FF7EB6"/>
    <a:srgbClr val="A2191F"/>
    <a:srgbClr val="FA4C55"/>
    <a:srgbClr val="FF8389"/>
    <a:srgbClr val="000000"/>
    <a:srgbClr val="DA1E27"/>
    <a:srgbClr val="740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3"/>
    <p:restoredTop sz="83099"/>
  </p:normalViewPr>
  <p:slideViewPr>
    <p:cSldViewPr snapToObjects="1">
      <p:cViewPr varScale="1">
        <p:scale>
          <a:sx n="144" d="100"/>
          <a:sy n="144" d="100"/>
        </p:scale>
        <p:origin x="1000" y="200"/>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0" d="100"/>
          <a:sy n="90" d="100"/>
        </p:scale>
        <p:origin x="372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_rels/data6.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843F02-6868-A54E-B4AF-76F44A4B7C51}" type="doc">
      <dgm:prSet loTypeId="urn:microsoft.com/office/officeart/2005/8/layout/hChevron3" loCatId="" qsTypeId="urn:microsoft.com/office/officeart/2005/8/quickstyle/simple1" qsCatId="simple" csTypeId="urn:microsoft.com/office/officeart/2005/8/colors/colorful1" csCatId="colorful" phldr="1"/>
      <dgm:spPr/>
    </dgm:pt>
    <dgm:pt modelId="{E43341E7-E1F7-D144-AC85-C960F38A5B8A}">
      <dgm:prSet phldrT="[Text]" custT="1"/>
      <dgm:spPr/>
      <dgm:t>
        <a:bodyPr/>
        <a:lstStyle/>
        <a:p>
          <a:r>
            <a:rPr lang="en-US" sz="1400" dirty="0">
              <a:solidFill>
                <a:schemeClr val="tx1"/>
              </a:solidFill>
            </a:rPr>
            <a:t>Plan</a:t>
          </a:r>
        </a:p>
      </dgm:t>
    </dgm:pt>
    <dgm:pt modelId="{20194647-8D61-E242-B56F-E490CE68A648}" type="parTrans" cxnId="{116EC020-A197-8F42-8C50-16FB948DA09C}">
      <dgm:prSet/>
      <dgm:spPr/>
      <dgm:t>
        <a:bodyPr/>
        <a:lstStyle/>
        <a:p>
          <a:endParaRPr lang="en-US"/>
        </a:p>
      </dgm:t>
    </dgm:pt>
    <dgm:pt modelId="{828D57B5-59E5-4A46-A371-46409143F253}" type="sibTrans" cxnId="{116EC020-A197-8F42-8C50-16FB948DA09C}">
      <dgm:prSet/>
      <dgm:spPr/>
      <dgm:t>
        <a:bodyPr/>
        <a:lstStyle/>
        <a:p>
          <a:endParaRPr lang="en-US"/>
        </a:p>
      </dgm:t>
    </dgm:pt>
    <dgm:pt modelId="{92FB1A73-AD03-8148-9CC0-E8D9BD5372C6}">
      <dgm:prSet phldrT="[Text]" custT="1"/>
      <dgm:spPr/>
      <dgm:t>
        <a:bodyPr/>
        <a:lstStyle/>
        <a:p>
          <a:r>
            <a:rPr lang="en-US" sz="1400" dirty="0">
              <a:solidFill>
                <a:schemeClr val="tx1"/>
              </a:solidFill>
            </a:rPr>
            <a:t>Code</a:t>
          </a:r>
        </a:p>
      </dgm:t>
    </dgm:pt>
    <dgm:pt modelId="{D51BB679-DD54-EB47-8300-98E87D71E996}" type="parTrans" cxnId="{30E3D616-FBE8-884D-B171-EFB011D3D221}">
      <dgm:prSet/>
      <dgm:spPr/>
      <dgm:t>
        <a:bodyPr/>
        <a:lstStyle/>
        <a:p>
          <a:endParaRPr lang="en-US"/>
        </a:p>
      </dgm:t>
    </dgm:pt>
    <dgm:pt modelId="{82F213C1-2912-7846-8EE8-C816E87F8D5D}" type="sibTrans" cxnId="{30E3D616-FBE8-884D-B171-EFB011D3D221}">
      <dgm:prSet/>
      <dgm:spPr/>
      <dgm:t>
        <a:bodyPr/>
        <a:lstStyle/>
        <a:p>
          <a:endParaRPr lang="en-US"/>
        </a:p>
      </dgm:t>
    </dgm:pt>
    <dgm:pt modelId="{A890AD75-A0D9-784C-A88A-1B3BB3CFB864}">
      <dgm:prSet phldrT="[Text]" custT="1"/>
      <dgm:spPr/>
      <dgm:t>
        <a:bodyPr/>
        <a:lstStyle/>
        <a:p>
          <a:r>
            <a:rPr lang="en-US" sz="1400" dirty="0">
              <a:solidFill>
                <a:schemeClr val="tx1"/>
              </a:solidFill>
            </a:rPr>
            <a:t>Build</a:t>
          </a:r>
        </a:p>
      </dgm:t>
    </dgm:pt>
    <dgm:pt modelId="{DED7DD77-F96F-FC45-AA8E-4FA5145DDEEB}" type="parTrans" cxnId="{8C5C2DE2-1D60-8F46-8DE8-78F9CDBC66E9}">
      <dgm:prSet/>
      <dgm:spPr/>
      <dgm:t>
        <a:bodyPr/>
        <a:lstStyle/>
        <a:p>
          <a:endParaRPr lang="en-US"/>
        </a:p>
      </dgm:t>
    </dgm:pt>
    <dgm:pt modelId="{7DAF864B-6F49-BD4E-844A-14DA71F93404}" type="sibTrans" cxnId="{8C5C2DE2-1D60-8F46-8DE8-78F9CDBC66E9}">
      <dgm:prSet/>
      <dgm:spPr/>
      <dgm:t>
        <a:bodyPr/>
        <a:lstStyle/>
        <a:p>
          <a:endParaRPr lang="en-US"/>
        </a:p>
      </dgm:t>
    </dgm:pt>
    <dgm:pt modelId="{4CEE5710-A652-134B-9600-283F47DB6A77}">
      <dgm:prSet phldrT="[Text]" custT="1"/>
      <dgm:spPr/>
      <dgm:t>
        <a:bodyPr/>
        <a:lstStyle/>
        <a:p>
          <a:r>
            <a:rPr lang="en-US" sz="1400" dirty="0">
              <a:solidFill>
                <a:schemeClr val="tx1"/>
              </a:solidFill>
            </a:rPr>
            <a:t>Test</a:t>
          </a:r>
          <a:endParaRPr lang="en-US" sz="1700" dirty="0">
            <a:solidFill>
              <a:schemeClr val="tx1"/>
            </a:solidFill>
          </a:endParaRPr>
        </a:p>
      </dgm:t>
    </dgm:pt>
    <dgm:pt modelId="{CEE273A8-4E09-4F40-A2B5-BC1B73EEEBFA}" type="parTrans" cxnId="{DBC849C4-C3A2-FF44-A30E-258DCDA87866}">
      <dgm:prSet/>
      <dgm:spPr/>
      <dgm:t>
        <a:bodyPr/>
        <a:lstStyle/>
        <a:p>
          <a:endParaRPr lang="en-US"/>
        </a:p>
      </dgm:t>
    </dgm:pt>
    <dgm:pt modelId="{62D54343-B30E-034B-9E2B-6BB4465D504D}" type="sibTrans" cxnId="{DBC849C4-C3A2-FF44-A30E-258DCDA87866}">
      <dgm:prSet/>
      <dgm:spPr/>
      <dgm:t>
        <a:bodyPr/>
        <a:lstStyle/>
        <a:p>
          <a:endParaRPr lang="en-US"/>
        </a:p>
      </dgm:t>
    </dgm:pt>
    <dgm:pt modelId="{21D046DF-C241-9D47-ABBC-2A7B4D747DA0}">
      <dgm:prSet phldrT="[Text]" custT="1"/>
      <dgm:spPr/>
      <dgm:t>
        <a:bodyPr/>
        <a:lstStyle/>
        <a:p>
          <a:r>
            <a:rPr lang="en-US" sz="1400" dirty="0">
              <a:solidFill>
                <a:schemeClr val="tx1"/>
              </a:solidFill>
            </a:rPr>
            <a:t>Deploy</a:t>
          </a:r>
          <a:endParaRPr lang="en-US" sz="1700" dirty="0">
            <a:solidFill>
              <a:schemeClr val="tx1"/>
            </a:solidFill>
          </a:endParaRPr>
        </a:p>
      </dgm:t>
    </dgm:pt>
    <dgm:pt modelId="{6D9AA5AA-7ABD-7444-B3DE-BC59BE3E3F89}" type="parTrans" cxnId="{7E1837A2-31CB-A84E-A322-A6335C2B3998}">
      <dgm:prSet/>
      <dgm:spPr/>
      <dgm:t>
        <a:bodyPr/>
        <a:lstStyle/>
        <a:p>
          <a:endParaRPr lang="en-US"/>
        </a:p>
      </dgm:t>
    </dgm:pt>
    <dgm:pt modelId="{46AF54EE-FAA8-4542-A1A9-D92F5F694E28}" type="sibTrans" cxnId="{7E1837A2-31CB-A84E-A322-A6335C2B3998}">
      <dgm:prSet/>
      <dgm:spPr/>
      <dgm:t>
        <a:bodyPr/>
        <a:lstStyle/>
        <a:p>
          <a:endParaRPr lang="en-US"/>
        </a:p>
      </dgm:t>
    </dgm:pt>
    <dgm:pt modelId="{59BC213D-9359-AA46-A67B-823CBDA953B3}">
      <dgm:prSet phldrT="[Text]" custT="1"/>
      <dgm:spPr/>
      <dgm:t>
        <a:bodyPr/>
        <a:lstStyle/>
        <a:p>
          <a:r>
            <a:rPr lang="en-US" sz="1400" dirty="0">
              <a:solidFill>
                <a:schemeClr val="tx1"/>
              </a:solidFill>
            </a:rPr>
            <a:t>Release</a:t>
          </a:r>
          <a:endParaRPr lang="en-US" sz="1700" dirty="0">
            <a:solidFill>
              <a:schemeClr val="tx1"/>
            </a:solidFill>
          </a:endParaRPr>
        </a:p>
      </dgm:t>
    </dgm:pt>
    <dgm:pt modelId="{8E427120-0E8B-6446-A5CC-CBDD97700375}" type="parTrans" cxnId="{57840783-D8E7-3B46-93AC-AB2E4ABDA2FB}">
      <dgm:prSet/>
      <dgm:spPr/>
      <dgm:t>
        <a:bodyPr/>
        <a:lstStyle/>
        <a:p>
          <a:endParaRPr lang="en-US"/>
        </a:p>
      </dgm:t>
    </dgm:pt>
    <dgm:pt modelId="{3E5DD152-33EF-3844-B8DB-201A23A2B695}" type="sibTrans" cxnId="{57840783-D8E7-3B46-93AC-AB2E4ABDA2FB}">
      <dgm:prSet/>
      <dgm:spPr/>
      <dgm:t>
        <a:bodyPr/>
        <a:lstStyle/>
        <a:p>
          <a:endParaRPr lang="en-US"/>
        </a:p>
      </dgm:t>
    </dgm:pt>
    <dgm:pt modelId="{6312381D-A5DD-5F4B-953B-43F7056893E6}">
      <dgm:prSet phldrT="[Text]" custT="1"/>
      <dgm:spPr/>
      <dgm:t>
        <a:bodyPr/>
        <a:lstStyle/>
        <a:p>
          <a:r>
            <a:rPr lang="en-US" sz="1400" dirty="0">
              <a:solidFill>
                <a:schemeClr val="tx1"/>
              </a:solidFill>
            </a:rPr>
            <a:t>Operate</a:t>
          </a:r>
          <a:endParaRPr lang="en-US" sz="1700" dirty="0">
            <a:solidFill>
              <a:schemeClr val="tx1"/>
            </a:solidFill>
          </a:endParaRPr>
        </a:p>
      </dgm:t>
    </dgm:pt>
    <dgm:pt modelId="{78DCCA2B-FAE3-B642-9749-C975B4E18463}" type="parTrans" cxnId="{F7841DA0-F0CE-8545-9160-D225134A7305}">
      <dgm:prSet/>
      <dgm:spPr/>
      <dgm:t>
        <a:bodyPr/>
        <a:lstStyle/>
        <a:p>
          <a:endParaRPr lang="en-US"/>
        </a:p>
      </dgm:t>
    </dgm:pt>
    <dgm:pt modelId="{A03291D2-8DD0-904E-B88D-D17D2D3A9876}" type="sibTrans" cxnId="{F7841DA0-F0CE-8545-9160-D225134A7305}">
      <dgm:prSet/>
      <dgm:spPr/>
      <dgm:t>
        <a:bodyPr/>
        <a:lstStyle/>
        <a:p>
          <a:endParaRPr lang="en-US"/>
        </a:p>
      </dgm:t>
    </dgm:pt>
    <dgm:pt modelId="{4B9363CB-83BC-8045-ACD9-90FC6DBBA750}" type="pres">
      <dgm:prSet presAssocID="{DA843F02-6868-A54E-B4AF-76F44A4B7C51}" presName="Name0" presStyleCnt="0">
        <dgm:presLayoutVars>
          <dgm:dir/>
          <dgm:resizeHandles val="exact"/>
        </dgm:presLayoutVars>
      </dgm:prSet>
      <dgm:spPr/>
    </dgm:pt>
    <dgm:pt modelId="{C9E71FF1-6013-A341-8C8F-0E61D0364960}" type="pres">
      <dgm:prSet presAssocID="{E43341E7-E1F7-D144-AC85-C960F38A5B8A}" presName="parTxOnly" presStyleLbl="node1" presStyleIdx="0" presStyleCnt="7">
        <dgm:presLayoutVars>
          <dgm:bulletEnabled val="1"/>
        </dgm:presLayoutVars>
      </dgm:prSet>
      <dgm:spPr/>
    </dgm:pt>
    <dgm:pt modelId="{2437F674-3EEC-954D-B9E0-DE3F8B3040E4}" type="pres">
      <dgm:prSet presAssocID="{828D57B5-59E5-4A46-A371-46409143F253}" presName="parSpace" presStyleCnt="0"/>
      <dgm:spPr/>
    </dgm:pt>
    <dgm:pt modelId="{A16B432E-3210-994B-8BF8-0881BB0596D4}" type="pres">
      <dgm:prSet presAssocID="{92FB1A73-AD03-8148-9CC0-E8D9BD5372C6}" presName="parTxOnly" presStyleLbl="node1" presStyleIdx="1" presStyleCnt="7">
        <dgm:presLayoutVars>
          <dgm:bulletEnabled val="1"/>
        </dgm:presLayoutVars>
      </dgm:prSet>
      <dgm:spPr/>
    </dgm:pt>
    <dgm:pt modelId="{13A8AE3F-E5A5-534D-8858-D87E18D6C021}" type="pres">
      <dgm:prSet presAssocID="{82F213C1-2912-7846-8EE8-C816E87F8D5D}" presName="parSpace" presStyleCnt="0"/>
      <dgm:spPr/>
    </dgm:pt>
    <dgm:pt modelId="{B81CB57A-87FC-2F40-9428-C572ED6AC829}" type="pres">
      <dgm:prSet presAssocID="{A890AD75-A0D9-784C-A88A-1B3BB3CFB864}" presName="parTxOnly" presStyleLbl="node1" presStyleIdx="2" presStyleCnt="7">
        <dgm:presLayoutVars>
          <dgm:bulletEnabled val="1"/>
        </dgm:presLayoutVars>
      </dgm:prSet>
      <dgm:spPr/>
    </dgm:pt>
    <dgm:pt modelId="{D9473536-57BE-E44B-8AB0-CC9D899D28E8}" type="pres">
      <dgm:prSet presAssocID="{7DAF864B-6F49-BD4E-844A-14DA71F93404}" presName="parSpace" presStyleCnt="0"/>
      <dgm:spPr/>
    </dgm:pt>
    <dgm:pt modelId="{2127886E-E0D2-9F4B-A109-AA4D21011B47}" type="pres">
      <dgm:prSet presAssocID="{4CEE5710-A652-134B-9600-283F47DB6A77}" presName="parTxOnly" presStyleLbl="node1" presStyleIdx="3" presStyleCnt="7">
        <dgm:presLayoutVars>
          <dgm:bulletEnabled val="1"/>
        </dgm:presLayoutVars>
      </dgm:prSet>
      <dgm:spPr/>
    </dgm:pt>
    <dgm:pt modelId="{F201DA4D-C290-654C-A70E-466A010D5EC3}" type="pres">
      <dgm:prSet presAssocID="{62D54343-B30E-034B-9E2B-6BB4465D504D}" presName="parSpace" presStyleCnt="0"/>
      <dgm:spPr/>
    </dgm:pt>
    <dgm:pt modelId="{DA6CF6BA-7EA1-3B49-AA45-A1BAB980CE07}" type="pres">
      <dgm:prSet presAssocID="{59BC213D-9359-AA46-A67B-823CBDA953B3}" presName="parTxOnly" presStyleLbl="node1" presStyleIdx="4" presStyleCnt="7">
        <dgm:presLayoutVars>
          <dgm:bulletEnabled val="1"/>
        </dgm:presLayoutVars>
      </dgm:prSet>
      <dgm:spPr/>
    </dgm:pt>
    <dgm:pt modelId="{A04307E9-A4ED-C549-B962-BB18F2B27D5B}" type="pres">
      <dgm:prSet presAssocID="{3E5DD152-33EF-3844-B8DB-201A23A2B695}" presName="parSpace" presStyleCnt="0"/>
      <dgm:spPr/>
    </dgm:pt>
    <dgm:pt modelId="{B4909BDD-A2EA-1140-8549-8CCADE8240C2}" type="pres">
      <dgm:prSet presAssocID="{21D046DF-C241-9D47-ABBC-2A7B4D747DA0}" presName="parTxOnly" presStyleLbl="node1" presStyleIdx="5" presStyleCnt="7">
        <dgm:presLayoutVars>
          <dgm:bulletEnabled val="1"/>
        </dgm:presLayoutVars>
      </dgm:prSet>
      <dgm:spPr/>
    </dgm:pt>
    <dgm:pt modelId="{81E5B4BB-20E4-2F45-879F-253D8BD0A1D2}" type="pres">
      <dgm:prSet presAssocID="{46AF54EE-FAA8-4542-A1A9-D92F5F694E28}" presName="parSpace" presStyleCnt="0"/>
      <dgm:spPr/>
    </dgm:pt>
    <dgm:pt modelId="{3DF4D5A1-C86D-514E-BA3F-810D1CD46099}" type="pres">
      <dgm:prSet presAssocID="{6312381D-A5DD-5F4B-953B-43F7056893E6}" presName="parTxOnly" presStyleLbl="node1" presStyleIdx="6" presStyleCnt="7">
        <dgm:presLayoutVars>
          <dgm:bulletEnabled val="1"/>
        </dgm:presLayoutVars>
      </dgm:prSet>
      <dgm:spPr/>
    </dgm:pt>
  </dgm:ptLst>
  <dgm:cxnLst>
    <dgm:cxn modelId="{30E3D616-FBE8-884D-B171-EFB011D3D221}" srcId="{DA843F02-6868-A54E-B4AF-76F44A4B7C51}" destId="{92FB1A73-AD03-8148-9CC0-E8D9BD5372C6}" srcOrd="1" destOrd="0" parTransId="{D51BB679-DD54-EB47-8300-98E87D71E996}" sibTransId="{82F213C1-2912-7846-8EE8-C816E87F8D5D}"/>
    <dgm:cxn modelId="{778BC81D-C391-2B4D-9496-F1D62407A924}" type="presOf" srcId="{21D046DF-C241-9D47-ABBC-2A7B4D747DA0}" destId="{B4909BDD-A2EA-1140-8549-8CCADE8240C2}" srcOrd="0" destOrd="0" presId="urn:microsoft.com/office/officeart/2005/8/layout/hChevron3"/>
    <dgm:cxn modelId="{116EC020-A197-8F42-8C50-16FB948DA09C}" srcId="{DA843F02-6868-A54E-B4AF-76F44A4B7C51}" destId="{E43341E7-E1F7-D144-AC85-C960F38A5B8A}" srcOrd="0" destOrd="0" parTransId="{20194647-8D61-E242-B56F-E490CE68A648}" sibTransId="{828D57B5-59E5-4A46-A371-46409143F253}"/>
    <dgm:cxn modelId="{DC6DF12A-1433-D547-9AC2-7C771F3BE914}" type="presOf" srcId="{E43341E7-E1F7-D144-AC85-C960F38A5B8A}" destId="{C9E71FF1-6013-A341-8C8F-0E61D0364960}" srcOrd="0" destOrd="0" presId="urn:microsoft.com/office/officeart/2005/8/layout/hChevron3"/>
    <dgm:cxn modelId="{C007CA2E-1234-FD44-8A40-5EB6098AB4EA}" type="presOf" srcId="{6312381D-A5DD-5F4B-953B-43F7056893E6}" destId="{3DF4D5A1-C86D-514E-BA3F-810D1CD46099}" srcOrd="0" destOrd="0" presId="urn:microsoft.com/office/officeart/2005/8/layout/hChevron3"/>
    <dgm:cxn modelId="{FB08EA33-82C4-3D48-BC1A-084F63EB7860}" type="presOf" srcId="{92FB1A73-AD03-8148-9CC0-E8D9BD5372C6}" destId="{A16B432E-3210-994B-8BF8-0881BB0596D4}" srcOrd="0" destOrd="0" presId="urn:microsoft.com/office/officeart/2005/8/layout/hChevron3"/>
    <dgm:cxn modelId="{F994A535-659F-2248-853A-BA1F7B2F287B}" type="presOf" srcId="{A890AD75-A0D9-784C-A88A-1B3BB3CFB864}" destId="{B81CB57A-87FC-2F40-9428-C572ED6AC829}" srcOrd="0" destOrd="0" presId="urn:microsoft.com/office/officeart/2005/8/layout/hChevron3"/>
    <dgm:cxn modelId="{572F0253-455A-7046-A1F7-E9E731204AD4}" type="presOf" srcId="{59BC213D-9359-AA46-A67B-823CBDA953B3}" destId="{DA6CF6BA-7EA1-3B49-AA45-A1BAB980CE07}" srcOrd="0" destOrd="0" presId="urn:microsoft.com/office/officeart/2005/8/layout/hChevron3"/>
    <dgm:cxn modelId="{59EE3553-BC2D-FA49-B023-23D1C6A6F46F}" type="presOf" srcId="{DA843F02-6868-A54E-B4AF-76F44A4B7C51}" destId="{4B9363CB-83BC-8045-ACD9-90FC6DBBA750}" srcOrd="0" destOrd="0" presId="urn:microsoft.com/office/officeart/2005/8/layout/hChevron3"/>
    <dgm:cxn modelId="{57840783-D8E7-3B46-93AC-AB2E4ABDA2FB}" srcId="{DA843F02-6868-A54E-B4AF-76F44A4B7C51}" destId="{59BC213D-9359-AA46-A67B-823CBDA953B3}" srcOrd="4" destOrd="0" parTransId="{8E427120-0E8B-6446-A5CC-CBDD97700375}" sibTransId="{3E5DD152-33EF-3844-B8DB-201A23A2B695}"/>
    <dgm:cxn modelId="{F7841DA0-F0CE-8545-9160-D225134A7305}" srcId="{DA843F02-6868-A54E-B4AF-76F44A4B7C51}" destId="{6312381D-A5DD-5F4B-953B-43F7056893E6}" srcOrd="6" destOrd="0" parTransId="{78DCCA2B-FAE3-B642-9749-C975B4E18463}" sibTransId="{A03291D2-8DD0-904E-B88D-D17D2D3A9876}"/>
    <dgm:cxn modelId="{7E1837A2-31CB-A84E-A322-A6335C2B3998}" srcId="{DA843F02-6868-A54E-B4AF-76F44A4B7C51}" destId="{21D046DF-C241-9D47-ABBC-2A7B4D747DA0}" srcOrd="5" destOrd="0" parTransId="{6D9AA5AA-7ABD-7444-B3DE-BC59BE3E3F89}" sibTransId="{46AF54EE-FAA8-4542-A1A9-D92F5F694E28}"/>
    <dgm:cxn modelId="{DBC849C4-C3A2-FF44-A30E-258DCDA87866}" srcId="{DA843F02-6868-A54E-B4AF-76F44A4B7C51}" destId="{4CEE5710-A652-134B-9600-283F47DB6A77}" srcOrd="3" destOrd="0" parTransId="{CEE273A8-4E09-4F40-A2B5-BC1B73EEEBFA}" sibTransId="{62D54343-B30E-034B-9E2B-6BB4465D504D}"/>
    <dgm:cxn modelId="{54D99FC6-05E3-7E4B-A7A4-934CE7495185}" type="presOf" srcId="{4CEE5710-A652-134B-9600-283F47DB6A77}" destId="{2127886E-E0D2-9F4B-A109-AA4D21011B47}" srcOrd="0" destOrd="0" presId="urn:microsoft.com/office/officeart/2005/8/layout/hChevron3"/>
    <dgm:cxn modelId="{8C5C2DE2-1D60-8F46-8DE8-78F9CDBC66E9}" srcId="{DA843F02-6868-A54E-B4AF-76F44A4B7C51}" destId="{A890AD75-A0D9-784C-A88A-1B3BB3CFB864}" srcOrd="2" destOrd="0" parTransId="{DED7DD77-F96F-FC45-AA8E-4FA5145DDEEB}" sibTransId="{7DAF864B-6F49-BD4E-844A-14DA71F93404}"/>
    <dgm:cxn modelId="{68D87EED-6CB7-EE4B-8869-EA465E7AFEB0}" type="presParOf" srcId="{4B9363CB-83BC-8045-ACD9-90FC6DBBA750}" destId="{C9E71FF1-6013-A341-8C8F-0E61D0364960}" srcOrd="0" destOrd="0" presId="urn:microsoft.com/office/officeart/2005/8/layout/hChevron3"/>
    <dgm:cxn modelId="{EDB69E97-F5B1-5B4D-BAF9-6120F341E7E2}" type="presParOf" srcId="{4B9363CB-83BC-8045-ACD9-90FC6DBBA750}" destId="{2437F674-3EEC-954D-B9E0-DE3F8B3040E4}" srcOrd="1" destOrd="0" presId="urn:microsoft.com/office/officeart/2005/8/layout/hChevron3"/>
    <dgm:cxn modelId="{111E4218-156A-0E42-AF08-73E6EFDB98E4}" type="presParOf" srcId="{4B9363CB-83BC-8045-ACD9-90FC6DBBA750}" destId="{A16B432E-3210-994B-8BF8-0881BB0596D4}" srcOrd="2" destOrd="0" presId="urn:microsoft.com/office/officeart/2005/8/layout/hChevron3"/>
    <dgm:cxn modelId="{9D5E7B48-E472-0841-BE0E-B6CC86803927}" type="presParOf" srcId="{4B9363CB-83BC-8045-ACD9-90FC6DBBA750}" destId="{13A8AE3F-E5A5-534D-8858-D87E18D6C021}" srcOrd="3" destOrd="0" presId="urn:microsoft.com/office/officeart/2005/8/layout/hChevron3"/>
    <dgm:cxn modelId="{EBD10F78-E530-5E4E-A5BC-63B7CB299F7F}" type="presParOf" srcId="{4B9363CB-83BC-8045-ACD9-90FC6DBBA750}" destId="{B81CB57A-87FC-2F40-9428-C572ED6AC829}" srcOrd="4" destOrd="0" presId="urn:microsoft.com/office/officeart/2005/8/layout/hChevron3"/>
    <dgm:cxn modelId="{E350EC07-B865-B348-ADA1-59F2E27DCC7D}" type="presParOf" srcId="{4B9363CB-83BC-8045-ACD9-90FC6DBBA750}" destId="{D9473536-57BE-E44B-8AB0-CC9D899D28E8}" srcOrd="5" destOrd="0" presId="urn:microsoft.com/office/officeart/2005/8/layout/hChevron3"/>
    <dgm:cxn modelId="{B502863D-3B2C-2F43-A499-37B217C450C6}" type="presParOf" srcId="{4B9363CB-83BC-8045-ACD9-90FC6DBBA750}" destId="{2127886E-E0D2-9F4B-A109-AA4D21011B47}" srcOrd="6" destOrd="0" presId="urn:microsoft.com/office/officeart/2005/8/layout/hChevron3"/>
    <dgm:cxn modelId="{CABAFEF5-44C3-7442-836D-F9430D051842}" type="presParOf" srcId="{4B9363CB-83BC-8045-ACD9-90FC6DBBA750}" destId="{F201DA4D-C290-654C-A70E-466A010D5EC3}" srcOrd="7" destOrd="0" presId="urn:microsoft.com/office/officeart/2005/8/layout/hChevron3"/>
    <dgm:cxn modelId="{7A938228-690A-5745-A745-0FD8D30EEDDA}" type="presParOf" srcId="{4B9363CB-83BC-8045-ACD9-90FC6DBBA750}" destId="{DA6CF6BA-7EA1-3B49-AA45-A1BAB980CE07}" srcOrd="8" destOrd="0" presId="urn:microsoft.com/office/officeart/2005/8/layout/hChevron3"/>
    <dgm:cxn modelId="{A8D6B8EA-51E8-784E-A3CC-88C4FE2B5B72}" type="presParOf" srcId="{4B9363CB-83BC-8045-ACD9-90FC6DBBA750}" destId="{A04307E9-A4ED-C549-B962-BB18F2B27D5B}" srcOrd="9" destOrd="0" presId="urn:microsoft.com/office/officeart/2005/8/layout/hChevron3"/>
    <dgm:cxn modelId="{12B42851-E9F6-3041-9307-7ED1EFA6DE9A}" type="presParOf" srcId="{4B9363CB-83BC-8045-ACD9-90FC6DBBA750}" destId="{B4909BDD-A2EA-1140-8549-8CCADE8240C2}" srcOrd="10" destOrd="0" presId="urn:microsoft.com/office/officeart/2005/8/layout/hChevron3"/>
    <dgm:cxn modelId="{F695902E-9052-5740-BBFE-8FD0AB8AC1A6}" type="presParOf" srcId="{4B9363CB-83BC-8045-ACD9-90FC6DBBA750}" destId="{81E5B4BB-20E4-2F45-879F-253D8BD0A1D2}" srcOrd="11" destOrd="0" presId="urn:microsoft.com/office/officeart/2005/8/layout/hChevron3"/>
    <dgm:cxn modelId="{292CF4C3-E601-404F-87D3-1C16F232754F}" type="presParOf" srcId="{4B9363CB-83BC-8045-ACD9-90FC6DBBA750}" destId="{3DF4D5A1-C86D-514E-BA3F-810D1CD46099}"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531DC7-7FD9-4A40-861F-F9565C08B977}" type="doc">
      <dgm:prSet loTypeId="urn:microsoft.com/office/officeart/2005/8/layout/chevron1" loCatId="" qsTypeId="urn:microsoft.com/office/officeart/2005/8/quickstyle/simple1" qsCatId="simple" csTypeId="urn:microsoft.com/office/officeart/2005/8/colors/colorful1" csCatId="colorful" phldr="1"/>
      <dgm:spPr/>
    </dgm:pt>
    <dgm:pt modelId="{69655FF0-D3DC-6D4E-A1F8-D00875990639}">
      <dgm:prSet phldrT="[Text]"/>
      <dgm:spPr/>
      <dgm:t>
        <a:bodyPr/>
        <a:lstStyle/>
        <a:p>
          <a:r>
            <a:rPr lang="en-US" dirty="0">
              <a:solidFill>
                <a:schemeClr val="bg1"/>
              </a:solidFill>
            </a:rPr>
            <a:t>Development (CI/CD)</a:t>
          </a:r>
        </a:p>
      </dgm:t>
    </dgm:pt>
    <dgm:pt modelId="{32371583-601E-1B4E-99B8-2A5C6A201EF7}" type="parTrans" cxnId="{F6BC97F6-723B-DE4A-9173-50D8E37A85C2}">
      <dgm:prSet/>
      <dgm:spPr/>
      <dgm:t>
        <a:bodyPr/>
        <a:lstStyle/>
        <a:p>
          <a:endParaRPr lang="en-US"/>
        </a:p>
      </dgm:t>
    </dgm:pt>
    <dgm:pt modelId="{20205103-D8EC-9D4E-BCA4-D70B9CB5EE09}" type="sibTrans" cxnId="{F6BC97F6-723B-DE4A-9173-50D8E37A85C2}">
      <dgm:prSet/>
      <dgm:spPr/>
      <dgm:t>
        <a:bodyPr/>
        <a:lstStyle/>
        <a:p>
          <a:endParaRPr lang="en-US"/>
        </a:p>
      </dgm:t>
    </dgm:pt>
    <dgm:pt modelId="{6EDAD866-715A-1348-B48F-4C67B5817BF8}">
      <dgm:prSet phldrT="[Text]"/>
      <dgm:spPr/>
      <dgm:t>
        <a:bodyPr/>
        <a:lstStyle/>
        <a:p>
          <a:r>
            <a:rPr lang="en-US" dirty="0">
              <a:solidFill>
                <a:schemeClr val="bg1"/>
              </a:solidFill>
            </a:rPr>
            <a:t>Registry</a:t>
          </a:r>
        </a:p>
      </dgm:t>
    </dgm:pt>
    <dgm:pt modelId="{49EBA8A8-9029-7748-A277-FA3763D434DA}" type="parTrans" cxnId="{6E78C904-ED18-D24D-AF64-E7432FC08DD1}">
      <dgm:prSet/>
      <dgm:spPr/>
      <dgm:t>
        <a:bodyPr/>
        <a:lstStyle/>
        <a:p>
          <a:endParaRPr lang="en-US"/>
        </a:p>
      </dgm:t>
    </dgm:pt>
    <dgm:pt modelId="{9C0FB66D-D939-434C-A091-E95D9C4A0740}" type="sibTrans" cxnId="{6E78C904-ED18-D24D-AF64-E7432FC08DD1}">
      <dgm:prSet/>
      <dgm:spPr/>
      <dgm:t>
        <a:bodyPr/>
        <a:lstStyle/>
        <a:p>
          <a:endParaRPr lang="en-US"/>
        </a:p>
      </dgm:t>
    </dgm:pt>
    <dgm:pt modelId="{365CFFE5-14CB-6946-AA0A-BAC3FBF22780}">
      <dgm:prSet phldrT="[Text]"/>
      <dgm:spPr/>
      <dgm:t>
        <a:bodyPr/>
        <a:lstStyle/>
        <a:p>
          <a:r>
            <a:rPr lang="en-US" dirty="0">
              <a:solidFill>
                <a:schemeClr val="tx1"/>
              </a:solidFill>
            </a:rPr>
            <a:t>Runtime</a:t>
          </a:r>
        </a:p>
      </dgm:t>
    </dgm:pt>
    <dgm:pt modelId="{443FAA64-F149-864A-A567-AB8CB1421729}" type="parTrans" cxnId="{C5E9F5EE-648C-CB40-9EC2-CDE3AE65FC57}">
      <dgm:prSet/>
      <dgm:spPr/>
      <dgm:t>
        <a:bodyPr/>
        <a:lstStyle/>
        <a:p>
          <a:endParaRPr lang="en-US"/>
        </a:p>
      </dgm:t>
    </dgm:pt>
    <dgm:pt modelId="{BC8BB90E-EA5E-CA44-ACEF-994A28A4748B}" type="sibTrans" cxnId="{C5E9F5EE-648C-CB40-9EC2-CDE3AE65FC57}">
      <dgm:prSet/>
      <dgm:spPr/>
      <dgm:t>
        <a:bodyPr/>
        <a:lstStyle/>
        <a:p>
          <a:endParaRPr lang="en-US"/>
        </a:p>
      </dgm:t>
    </dgm:pt>
    <dgm:pt modelId="{05572BA4-15C6-A04D-9C64-E8E38E64C8AC}">
      <dgm:prSet phldrT="[Text]"/>
      <dgm:spPr/>
      <dgm:t>
        <a:bodyPr/>
        <a:lstStyle/>
        <a:p>
          <a:r>
            <a:rPr lang="en-US" dirty="0">
              <a:solidFill>
                <a:schemeClr val="bg1"/>
              </a:solidFill>
            </a:rPr>
            <a:t>Master Node (Host)</a:t>
          </a:r>
        </a:p>
      </dgm:t>
    </dgm:pt>
    <dgm:pt modelId="{DCD4DE69-9672-9441-8DC7-13295302EFC6}" type="parTrans" cxnId="{F4F1CD01-D104-7B47-A5A9-AE4F7ACA1E1C}">
      <dgm:prSet/>
      <dgm:spPr/>
      <dgm:t>
        <a:bodyPr/>
        <a:lstStyle/>
        <a:p>
          <a:endParaRPr lang="en-US"/>
        </a:p>
      </dgm:t>
    </dgm:pt>
    <dgm:pt modelId="{CAE295CD-0262-1D4B-981C-8D8E6EF56F22}" type="sibTrans" cxnId="{F4F1CD01-D104-7B47-A5A9-AE4F7ACA1E1C}">
      <dgm:prSet/>
      <dgm:spPr/>
      <dgm:t>
        <a:bodyPr/>
        <a:lstStyle/>
        <a:p>
          <a:endParaRPr lang="en-US"/>
        </a:p>
      </dgm:t>
    </dgm:pt>
    <dgm:pt modelId="{4DE062C1-51EE-4B40-BA35-7229D8429A7F}" type="pres">
      <dgm:prSet presAssocID="{4D531DC7-7FD9-4A40-861F-F9565C08B977}" presName="Name0" presStyleCnt="0">
        <dgm:presLayoutVars>
          <dgm:dir/>
          <dgm:animLvl val="lvl"/>
          <dgm:resizeHandles val="exact"/>
        </dgm:presLayoutVars>
      </dgm:prSet>
      <dgm:spPr/>
    </dgm:pt>
    <dgm:pt modelId="{9E30DAB3-1ADF-B543-945B-7013DB8ED735}" type="pres">
      <dgm:prSet presAssocID="{69655FF0-D3DC-6D4E-A1F8-D00875990639}" presName="parTxOnly" presStyleLbl="node1" presStyleIdx="0" presStyleCnt="4">
        <dgm:presLayoutVars>
          <dgm:chMax val="0"/>
          <dgm:chPref val="0"/>
          <dgm:bulletEnabled val="1"/>
        </dgm:presLayoutVars>
      </dgm:prSet>
      <dgm:spPr/>
    </dgm:pt>
    <dgm:pt modelId="{1DA24DD2-8352-7345-B411-D76E42879454}" type="pres">
      <dgm:prSet presAssocID="{20205103-D8EC-9D4E-BCA4-D70B9CB5EE09}" presName="parTxOnlySpace" presStyleCnt="0"/>
      <dgm:spPr/>
    </dgm:pt>
    <dgm:pt modelId="{8CFF329C-96B1-2E4F-ABA7-B790385D970F}" type="pres">
      <dgm:prSet presAssocID="{6EDAD866-715A-1348-B48F-4C67B5817BF8}" presName="parTxOnly" presStyleLbl="node1" presStyleIdx="1" presStyleCnt="4">
        <dgm:presLayoutVars>
          <dgm:chMax val="0"/>
          <dgm:chPref val="0"/>
          <dgm:bulletEnabled val="1"/>
        </dgm:presLayoutVars>
      </dgm:prSet>
      <dgm:spPr/>
    </dgm:pt>
    <dgm:pt modelId="{7EFF7B85-C86C-D948-A6FF-62A42ABA4C59}" type="pres">
      <dgm:prSet presAssocID="{9C0FB66D-D939-434C-A091-E95D9C4A0740}" presName="parTxOnlySpace" presStyleCnt="0"/>
      <dgm:spPr/>
    </dgm:pt>
    <dgm:pt modelId="{DED04860-C54B-454A-9E70-461BD0B50A3A}" type="pres">
      <dgm:prSet presAssocID="{365CFFE5-14CB-6946-AA0A-BAC3FBF22780}" presName="parTxOnly" presStyleLbl="node1" presStyleIdx="2" presStyleCnt="4">
        <dgm:presLayoutVars>
          <dgm:chMax val="0"/>
          <dgm:chPref val="0"/>
          <dgm:bulletEnabled val="1"/>
        </dgm:presLayoutVars>
      </dgm:prSet>
      <dgm:spPr/>
    </dgm:pt>
    <dgm:pt modelId="{F9383A20-C6BB-3940-8E0F-6136F402E583}" type="pres">
      <dgm:prSet presAssocID="{BC8BB90E-EA5E-CA44-ACEF-994A28A4748B}" presName="parTxOnlySpace" presStyleCnt="0"/>
      <dgm:spPr/>
    </dgm:pt>
    <dgm:pt modelId="{495EF096-FC15-BE43-B102-38BC18F6BBCC}" type="pres">
      <dgm:prSet presAssocID="{05572BA4-15C6-A04D-9C64-E8E38E64C8AC}" presName="parTxOnly" presStyleLbl="node1" presStyleIdx="3" presStyleCnt="4">
        <dgm:presLayoutVars>
          <dgm:chMax val="0"/>
          <dgm:chPref val="0"/>
          <dgm:bulletEnabled val="1"/>
        </dgm:presLayoutVars>
      </dgm:prSet>
      <dgm:spPr/>
    </dgm:pt>
  </dgm:ptLst>
  <dgm:cxnLst>
    <dgm:cxn modelId="{F4F1CD01-D104-7B47-A5A9-AE4F7ACA1E1C}" srcId="{4D531DC7-7FD9-4A40-861F-F9565C08B977}" destId="{05572BA4-15C6-A04D-9C64-E8E38E64C8AC}" srcOrd="3" destOrd="0" parTransId="{DCD4DE69-9672-9441-8DC7-13295302EFC6}" sibTransId="{CAE295CD-0262-1D4B-981C-8D8E6EF56F22}"/>
    <dgm:cxn modelId="{6E78C904-ED18-D24D-AF64-E7432FC08DD1}" srcId="{4D531DC7-7FD9-4A40-861F-F9565C08B977}" destId="{6EDAD866-715A-1348-B48F-4C67B5817BF8}" srcOrd="1" destOrd="0" parTransId="{49EBA8A8-9029-7748-A277-FA3763D434DA}" sibTransId="{9C0FB66D-D939-434C-A091-E95D9C4A0740}"/>
    <dgm:cxn modelId="{E5207A3D-A52E-7347-AAA6-2A1738F83613}" type="presOf" srcId="{365CFFE5-14CB-6946-AA0A-BAC3FBF22780}" destId="{DED04860-C54B-454A-9E70-461BD0B50A3A}" srcOrd="0" destOrd="0" presId="urn:microsoft.com/office/officeart/2005/8/layout/chevron1"/>
    <dgm:cxn modelId="{A83A7146-C1F2-394D-A674-331CCC464060}" type="presOf" srcId="{4D531DC7-7FD9-4A40-861F-F9565C08B977}" destId="{4DE062C1-51EE-4B40-BA35-7229D8429A7F}" srcOrd="0" destOrd="0" presId="urn:microsoft.com/office/officeart/2005/8/layout/chevron1"/>
    <dgm:cxn modelId="{A39EA178-CBCF-B44E-BBCB-52CE0669D683}" type="presOf" srcId="{05572BA4-15C6-A04D-9C64-E8E38E64C8AC}" destId="{495EF096-FC15-BE43-B102-38BC18F6BBCC}" srcOrd="0" destOrd="0" presId="urn:microsoft.com/office/officeart/2005/8/layout/chevron1"/>
    <dgm:cxn modelId="{C20B19C1-019B-224F-892D-FA221260EC67}" type="presOf" srcId="{6EDAD866-715A-1348-B48F-4C67B5817BF8}" destId="{8CFF329C-96B1-2E4F-ABA7-B790385D970F}" srcOrd="0" destOrd="0" presId="urn:microsoft.com/office/officeart/2005/8/layout/chevron1"/>
    <dgm:cxn modelId="{0D4925CB-29F1-DF4E-8137-994AC824A140}" type="presOf" srcId="{69655FF0-D3DC-6D4E-A1F8-D00875990639}" destId="{9E30DAB3-1ADF-B543-945B-7013DB8ED735}" srcOrd="0" destOrd="0" presId="urn:microsoft.com/office/officeart/2005/8/layout/chevron1"/>
    <dgm:cxn modelId="{C5E9F5EE-648C-CB40-9EC2-CDE3AE65FC57}" srcId="{4D531DC7-7FD9-4A40-861F-F9565C08B977}" destId="{365CFFE5-14CB-6946-AA0A-BAC3FBF22780}" srcOrd="2" destOrd="0" parTransId="{443FAA64-F149-864A-A567-AB8CB1421729}" sibTransId="{BC8BB90E-EA5E-CA44-ACEF-994A28A4748B}"/>
    <dgm:cxn modelId="{F6BC97F6-723B-DE4A-9173-50D8E37A85C2}" srcId="{4D531DC7-7FD9-4A40-861F-F9565C08B977}" destId="{69655FF0-D3DC-6D4E-A1F8-D00875990639}" srcOrd="0" destOrd="0" parTransId="{32371583-601E-1B4E-99B8-2A5C6A201EF7}" sibTransId="{20205103-D8EC-9D4E-BCA4-D70B9CB5EE09}"/>
    <dgm:cxn modelId="{3A37B67C-DBF0-9040-8FB6-2D350511AEFA}" type="presParOf" srcId="{4DE062C1-51EE-4B40-BA35-7229D8429A7F}" destId="{9E30DAB3-1ADF-B543-945B-7013DB8ED735}" srcOrd="0" destOrd="0" presId="urn:microsoft.com/office/officeart/2005/8/layout/chevron1"/>
    <dgm:cxn modelId="{D460B6CB-BB18-A74A-833E-32AA64AE658E}" type="presParOf" srcId="{4DE062C1-51EE-4B40-BA35-7229D8429A7F}" destId="{1DA24DD2-8352-7345-B411-D76E42879454}" srcOrd="1" destOrd="0" presId="urn:microsoft.com/office/officeart/2005/8/layout/chevron1"/>
    <dgm:cxn modelId="{D72816EA-53FF-B44A-AB27-368A8044449D}" type="presParOf" srcId="{4DE062C1-51EE-4B40-BA35-7229D8429A7F}" destId="{8CFF329C-96B1-2E4F-ABA7-B790385D970F}" srcOrd="2" destOrd="0" presId="urn:microsoft.com/office/officeart/2005/8/layout/chevron1"/>
    <dgm:cxn modelId="{9B17A301-6A21-1B4B-8063-01565F2A3C59}" type="presParOf" srcId="{4DE062C1-51EE-4B40-BA35-7229D8429A7F}" destId="{7EFF7B85-C86C-D948-A6FF-62A42ABA4C59}" srcOrd="3" destOrd="0" presId="urn:microsoft.com/office/officeart/2005/8/layout/chevron1"/>
    <dgm:cxn modelId="{A1DEE00E-9D42-3C4B-9629-64B8DDFB738D}" type="presParOf" srcId="{4DE062C1-51EE-4B40-BA35-7229D8429A7F}" destId="{DED04860-C54B-454A-9E70-461BD0B50A3A}" srcOrd="4" destOrd="0" presId="urn:microsoft.com/office/officeart/2005/8/layout/chevron1"/>
    <dgm:cxn modelId="{EC1B7D99-A498-3A46-B44C-A5333A5F57B1}" type="presParOf" srcId="{4DE062C1-51EE-4B40-BA35-7229D8429A7F}" destId="{F9383A20-C6BB-3940-8E0F-6136F402E583}" srcOrd="5" destOrd="0" presId="urn:microsoft.com/office/officeart/2005/8/layout/chevron1"/>
    <dgm:cxn modelId="{EFA37703-21D9-DF48-BF63-203256E03386}" type="presParOf" srcId="{4DE062C1-51EE-4B40-BA35-7229D8429A7F}" destId="{495EF096-FC15-BE43-B102-38BC18F6BBC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531DC7-7FD9-4A40-861F-F9565C08B977}" type="doc">
      <dgm:prSet loTypeId="urn:microsoft.com/office/officeart/2005/8/layout/chevron1" loCatId="" qsTypeId="urn:microsoft.com/office/officeart/2005/8/quickstyle/simple1" qsCatId="simple" csTypeId="urn:microsoft.com/office/officeart/2005/8/colors/colorful1" csCatId="colorful" phldr="1"/>
      <dgm:spPr/>
    </dgm:pt>
    <dgm:pt modelId="{69655FF0-D3DC-6D4E-A1F8-D00875990639}">
      <dgm:prSet phldrT="[Text]"/>
      <dgm:spPr/>
      <dgm:t>
        <a:bodyPr/>
        <a:lstStyle/>
        <a:p>
          <a:r>
            <a:rPr lang="en-US" dirty="0">
              <a:solidFill>
                <a:schemeClr val="bg1"/>
              </a:solidFill>
            </a:rPr>
            <a:t>Development (CI/CD)</a:t>
          </a:r>
        </a:p>
      </dgm:t>
    </dgm:pt>
    <dgm:pt modelId="{32371583-601E-1B4E-99B8-2A5C6A201EF7}" type="parTrans" cxnId="{F6BC97F6-723B-DE4A-9173-50D8E37A85C2}">
      <dgm:prSet/>
      <dgm:spPr/>
      <dgm:t>
        <a:bodyPr/>
        <a:lstStyle/>
        <a:p>
          <a:endParaRPr lang="en-US"/>
        </a:p>
      </dgm:t>
    </dgm:pt>
    <dgm:pt modelId="{20205103-D8EC-9D4E-BCA4-D70B9CB5EE09}" type="sibTrans" cxnId="{F6BC97F6-723B-DE4A-9173-50D8E37A85C2}">
      <dgm:prSet/>
      <dgm:spPr/>
      <dgm:t>
        <a:bodyPr/>
        <a:lstStyle/>
        <a:p>
          <a:endParaRPr lang="en-US"/>
        </a:p>
      </dgm:t>
    </dgm:pt>
    <dgm:pt modelId="{6EDAD866-715A-1348-B48F-4C67B5817BF8}">
      <dgm:prSet phldrT="[Text]"/>
      <dgm:spPr/>
      <dgm:t>
        <a:bodyPr/>
        <a:lstStyle/>
        <a:p>
          <a:r>
            <a:rPr lang="en-US" dirty="0">
              <a:solidFill>
                <a:schemeClr val="bg1"/>
              </a:solidFill>
            </a:rPr>
            <a:t>Registry</a:t>
          </a:r>
        </a:p>
      </dgm:t>
    </dgm:pt>
    <dgm:pt modelId="{49EBA8A8-9029-7748-A277-FA3763D434DA}" type="parTrans" cxnId="{6E78C904-ED18-D24D-AF64-E7432FC08DD1}">
      <dgm:prSet/>
      <dgm:spPr/>
      <dgm:t>
        <a:bodyPr/>
        <a:lstStyle/>
        <a:p>
          <a:endParaRPr lang="en-US"/>
        </a:p>
      </dgm:t>
    </dgm:pt>
    <dgm:pt modelId="{9C0FB66D-D939-434C-A091-E95D9C4A0740}" type="sibTrans" cxnId="{6E78C904-ED18-D24D-AF64-E7432FC08DD1}">
      <dgm:prSet/>
      <dgm:spPr/>
      <dgm:t>
        <a:bodyPr/>
        <a:lstStyle/>
        <a:p>
          <a:endParaRPr lang="en-US"/>
        </a:p>
      </dgm:t>
    </dgm:pt>
    <dgm:pt modelId="{365CFFE5-14CB-6946-AA0A-BAC3FBF22780}">
      <dgm:prSet phldrT="[Text]"/>
      <dgm:spPr/>
      <dgm:t>
        <a:bodyPr/>
        <a:lstStyle/>
        <a:p>
          <a:r>
            <a:rPr lang="en-US" dirty="0">
              <a:solidFill>
                <a:schemeClr val="tx1"/>
              </a:solidFill>
            </a:rPr>
            <a:t>Runtime</a:t>
          </a:r>
        </a:p>
      </dgm:t>
    </dgm:pt>
    <dgm:pt modelId="{443FAA64-F149-864A-A567-AB8CB1421729}" type="parTrans" cxnId="{C5E9F5EE-648C-CB40-9EC2-CDE3AE65FC57}">
      <dgm:prSet/>
      <dgm:spPr/>
      <dgm:t>
        <a:bodyPr/>
        <a:lstStyle/>
        <a:p>
          <a:endParaRPr lang="en-US"/>
        </a:p>
      </dgm:t>
    </dgm:pt>
    <dgm:pt modelId="{BC8BB90E-EA5E-CA44-ACEF-994A28A4748B}" type="sibTrans" cxnId="{C5E9F5EE-648C-CB40-9EC2-CDE3AE65FC57}">
      <dgm:prSet/>
      <dgm:spPr/>
      <dgm:t>
        <a:bodyPr/>
        <a:lstStyle/>
        <a:p>
          <a:endParaRPr lang="en-US"/>
        </a:p>
      </dgm:t>
    </dgm:pt>
    <dgm:pt modelId="{05572BA4-15C6-A04D-9C64-E8E38E64C8AC}">
      <dgm:prSet phldrT="[Text]"/>
      <dgm:spPr/>
      <dgm:t>
        <a:bodyPr/>
        <a:lstStyle/>
        <a:p>
          <a:r>
            <a:rPr lang="en-US" dirty="0">
              <a:solidFill>
                <a:schemeClr val="bg1"/>
              </a:solidFill>
            </a:rPr>
            <a:t>Master Node (Host)</a:t>
          </a:r>
        </a:p>
      </dgm:t>
    </dgm:pt>
    <dgm:pt modelId="{DCD4DE69-9672-9441-8DC7-13295302EFC6}" type="parTrans" cxnId="{F4F1CD01-D104-7B47-A5A9-AE4F7ACA1E1C}">
      <dgm:prSet/>
      <dgm:spPr/>
      <dgm:t>
        <a:bodyPr/>
        <a:lstStyle/>
        <a:p>
          <a:endParaRPr lang="en-US"/>
        </a:p>
      </dgm:t>
    </dgm:pt>
    <dgm:pt modelId="{CAE295CD-0262-1D4B-981C-8D8E6EF56F22}" type="sibTrans" cxnId="{F4F1CD01-D104-7B47-A5A9-AE4F7ACA1E1C}">
      <dgm:prSet/>
      <dgm:spPr/>
      <dgm:t>
        <a:bodyPr/>
        <a:lstStyle/>
        <a:p>
          <a:endParaRPr lang="en-US"/>
        </a:p>
      </dgm:t>
    </dgm:pt>
    <dgm:pt modelId="{4DE062C1-51EE-4B40-BA35-7229D8429A7F}" type="pres">
      <dgm:prSet presAssocID="{4D531DC7-7FD9-4A40-861F-F9565C08B977}" presName="Name0" presStyleCnt="0">
        <dgm:presLayoutVars>
          <dgm:dir/>
          <dgm:animLvl val="lvl"/>
          <dgm:resizeHandles val="exact"/>
        </dgm:presLayoutVars>
      </dgm:prSet>
      <dgm:spPr/>
    </dgm:pt>
    <dgm:pt modelId="{9E30DAB3-1ADF-B543-945B-7013DB8ED735}" type="pres">
      <dgm:prSet presAssocID="{69655FF0-D3DC-6D4E-A1F8-D00875990639}" presName="parTxOnly" presStyleLbl="node1" presStyleIdx="0" presStyleCnt="4">
        <dgm:presLayoutVars>
          <dgm:chMax val="0"/>
          <dgm:chPref val="0"/>
          <dgm:bulletEnabled val="1"/>
        </dgm:presLayoutVars>
      </dgm:prSet>
      <dgm:spPr/>
    </dgm:pt>
    <dgm:pt modelId="{1DA24DD2-8352-7345-B411-D76E42879454}" type="pres">
      <dgm:prSet presAssocID="{20205103-D8EC-9D4E-BCA4-D70B9CB5EE09}" presName="parTxOnlySpace" presStyleCnt="0"/>
      <dgm:spPr/>
    </dgm:pt>
    <dgm:pt modelId="{8CFF329C-96B1-2E4F-ABA7-B790385D970F}" type="pres">
      <dgm:prSet presAssocID="{6EDAD866-715A-1348-B48F-4C67B5817BF8}" presName="parTxOnly" presStyleLbl="node1" presStyleIdx="1" presStyleCnt="4">
        <dgm:presLayoutVars>
          <dgm:chMax val="0"/>
          <dgm:chPref val="0"/>
          <dgm:bulletEnabled val="1"/>
        </dgm:presLayoutVars>
      </dgm:prSet>
      <dgm:spPr/>
    </dgm:pt>
    <dgm:pt modelId="{7EFF7B85-C86C-D948-A6FF-62A42ABA4C59}" type="pres">
      <dgm:prSet presAssocID="{9C0FB66D-D939-434C-A091-E95D9C4A0740}" presName="parTxOnlySpace" presStyleCnt="0"/>
      <dgm:spPr/>
    </dgm:pt>
    <dgm:pt modelId="{DED04860-C54B-454A-9E70-461BD0B50A3A}" type="pres">
      <dgm:prSet presAssocID="{365CFFE5-14CB-6946-AA0A-BAC3FBF22780}" presName="parTxOnly" presStyleLbl="node1" presStyleIdx="2" presStyleCnt="4">
        <dgm:presLayoutVars>
          <dgm:chMax val="0"/>
          <dgm:chPref val="0"/>
          <dgm:bulletEnabled val="1"/>
        </dgm:presLayoutVars>
      </dgm:prSet>
      <dgm:spPr/>
    </dgm:pt>
    <dgm:pt modelId="{F9383A20-C6BB-3940-8E0F-6136F402E583}" type="pres">
      <dgm:prSet presAssocID="{BC8BB90E-EA5E-CA44-ACEF-994A28A4748B}" presName="parTxOnlySpace" presStyleCnt="0"/>
      <dgm:spPr/>
    </dgm:pt>
    <dgm:pt modelId="{495EF096-FC15-BE43-B102-38BC18F6BBCC}" type="pres">
      <dgm:prSet presAssocID="{05572BA4-15C6-A04D-9C64-E8E38E64C8AC}" presName="parTxOnly" presStyleLbl="node1" presStyleIdx="3" presStyleCnt="4">
        <dgm:presLayoutVars>
          <dgm:chMax val="0"/>
          <dgm:chPref val="0"/>
          <dgm:bulletEnabled val="1"/>
        </dgm:presLayoutVars>
      </dgm:prSet>
      <dgm:spPr/>
    </dgm:pt>
  </dgm:ptLst>
  <dgm:cxnLst>
    <dgm:cxn modelId="{F4F1CD01-D104-7B47-A5A9-AE4F7ACA1E1C}" srcId="{4D531DC7-7FD9-4A40-861F-F9565C08B977}" destId="{05572BA4-15C6-A04D-9C64-E8E38E64C8AC}" srcOrd="3" destOrd="0" parTransId="{DCD4DE69-9672-9441-8DC7-13295302EFC6}" sibTransId="{CAE295CD-0262-1D4B-981C-8D8E6EF56F22}"/>
    <dgm:cxn modelId="{6E78C904-ED18-D24D-AF64-E7432FC08DD1}" srcId="{4D531DC7-7FD9-4A40-861F-F9565C08B977}" destId="{6EDAD866-715A-1348-B48F-4C67B5817BF8}" srcOrd="1" destOrd="0" parTransId="{49EBA8A8-9029-7748-A277-FA3763D434DA}" sibTransId="{9C0FB66D-D939-434C-A091-E95D9C4A0740}"/>
    <dgm:cxn modelId="{E5207A3D-A52E-7347-AAA6-2A1738F83613}" type="presOf" srcId="{365CFFE5-14CB-6946-AA0A-BAC3FBF22780}" destId="{DED04860-C54B-454A-9E70-461BD0B50A3A}" srcOrd="0" destOrd="0" presId="urn:microsoft.com/office/officeart/2005/8/layout/chevron1"/>
    <dgm:cxn modelId="{A83A7146-C1F2-394D-A674-331CCC464060}" type="presOf" srcId="{4D531DC7-7FD9-4A40-861F-F9565C08B977}" destId="{4DE062C1-51EE-4B40-BA35-7229D8429A7F}" srcOrd="0" destOrd="0" presId="urn:microsoft.com/office/officeart/2005/8/layout/chevron1"/>
    <dgm:cxn modelId="{A39EA178-CBCF-B44E-BBCB-52CE0669D683}" type="presOf" srcId="{05572BA4-15C6-A04D-9C64-E8E38E64C8AC}" destId="{495EF096-FC15-BE43-B102-38BC18F6BBCC}" srcOrd="0" destOrd="0" presId="urn:microsoft.com/office/officeart/2005/8/layout/chevron1"/>
    <dgm:cxn modelId="{C20B19C1-019B-224F-892D-FA221260EC67}" type="presOf" srcId="{6EDAD866-715A-1348-B48F-4C67B5817BF8}" destId="{8CFF329C-96B1-2E4F-ABA7-B790385D970F}" srcOrd="0" destOrd="0" presId="urn:microsoft.com/office/officeart/2005/8/layout/chevron1"/>
    <dgm:cxn modelId="{0D4925CB-29F1-DF4E-8137-994AC824A140}" type="presOf" srcId="{69655FF0-D3DC-6D4E-A1F8-D00875990639}" destId="{9E30DAB3-1ADF-B543-945B-7013DB8ED735}" srcOrd="0" destOrd="0" presId="urn:microsoft.com/office/officeart/2005/8/layout/chevron1"/>
    <dgm:cxn modelId="{C5E9F5EE-648C-CB40-9EC2-CDE3AE65FC57}" srcId="{4D531DC7-7FD9-4A40-861F-F9565C08B977}" destId="{365CFFE5-14CB-6946-AA0A-BAC3FBF22780}" srcOrd="2" destOrd="0" parTransId="{443FAA64-F149-864A-A567-AB8CB1421729}" sibTransId="{BC8BB90E-EA5E-CA44-ACEF-994A28A4748B}"/>
    <dgm:cxn modelId="{F6BC97F6-723B-DE4A-9173-50D8E37A85C2}" srcId="{4D531DC7-7FD9-4A40-861F-F9565C08B977}" destId="{69655FF0-D3DC-6D4E-A1F8-D00875990639}" srcOrd="0" destOrd="0" parTransId="{32371583-601E-1B4E-99B8-2A5C6A201EF7}" sibTransId="{20205103-D8EC-9D4E-BCA4-D70B9CB5EE09}"/>
    <dgm:cxn modelId="{3A37B67C-DBF0-9040-8FB6-2D350511AEFA}" type="presParOf" srcId="{4DE062C1-51EE-4B40-BA35-7229D8429A7F}" destId="{9E30DAB3-1ADF-B543-945B-7013DB8ED735}" srcOrd="0" destOrd="0" presId="urn:microsoft.com/office/officeart/2005/8/layout/chevron1"/>
    <dgm:cxn modelId="{D460B6CB-BB18-A74A-833E-32AA64AE658E}" type="presParOf" srcId="{4DE062C1-51EE-4B40-BA35-7229D8429A7F}" destId="{1DA24DD2-8352-7345-B411-D76E42879454}" srcOrd="1" destOrd="0" presId="urn:microsoft.com/office/officeart/2005/8/layout/chevron1"/>
    <dgm:cxn modelId="{D72816EA-53FF-B44A-AB27-368A8044449D}" type="presParOf" srcId="{4DE062C1-51EE-4B40-BA35-7229D8429A7F}" destId="{8CFF329C-96B1-2E4F-ABA7-B790385D970F}" srcOrd="2" destOrd="0" presId="urn:microsoft.com/office/officeart/2005/8/layout/chevron1"/>
    <dgm:cxn modelId="{9B17A301-6A21-1B4B-8063-01565F2A3C59}" type="presParOf" srcId="{4DE062C1-51EE-4B40-BA35-7229D8429A7F}" destId="{7EFF7B85-C86C-D948-A6FF-62A42ABA4C59}" srcOrd="3" destOrd="0" presId="urn:microsoft.com/office/officeart/2005/8/layout/chevron1"/>
    <dgm:cxn modelId="{A1DEE00E-9D42-3C4B-9629-64B8DDFB738D}" type="presParOf" srcId="{4DE062C1-51EE-4B40-BA35-7229D8429A7F}" destId="{DED04860-C54B-454A-9E70-461BD0B50A3A}" srcOrd="4" destOrd="0" presId="urn:microsoft.com/office/officeart/2005/8/layout/chevron1"/>
    <dgm:cxn modelId="{EC1B7D99-A498-3A46-B44C-A5333A5F57B1}" type="presParOf" srcId="{4DE062C1-51EE-4B40-BA35-7229D8429A7F}" destId="{F9383A20-C6BB-3940-8E0F-6136F402E583}" srcOrd="5" destOrd="0" presId="urn:microsoft.com/office/officeart/2005/8/layout/chevron1"/>
    <dgm:cxn modelId="{EFA37703-21D9-DF48-BF63-203256E03386}" type="presParOf" srcId="{4DE062C1-51EE-4B40-BA35-7229D8429A7F}" destId="{495EF096-FC15-BE43-B102-38BC18F6BBC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531DC7-7FD9-4A40-861F-F9565C08B977}" type="doc">
      <dgm:prSet loTypeId="urn:microsoft.com/office/officeart/2005/8/layout/chevron1" loCatId="" qsTypeId="urn:microsoft.com/office/officeart/2005/8/quickstyle/simple1" qsCatId="simple" csTypeId="urn:microsoft.com/office/officeart/2005/8/colors/colorful1" csCatId="colorful" phldr="1"/>
      <dgm:spPr/>
    </dgm:pt>
    <dgm:pt modelId="{69655FF0-D3DC-6D4E-A1F8-D00875990639}">
      <dgm:prSet phldrT="[Text]"/>
      <dgm:spPr>
        <a:solidFill>
          <a:schemeClr val="bg1">
            <a:lumMod val="85000"/>
          </a:schemeClr>
        </a:solidFill>
      </dgm:spPr>
      <dgm:t>
        <a:bodyPr/>
        <a:lstStyle/>
        <a:p>
          <a:r>
            <a:rPr lang="en-US" dirty="0">
              <a:solidFill>
                <a:sysClr val="windowText" lastClr="000000"/>
              </a:solidFill>
            </a:rPr>
            <a:t>Development (CI/CD)</a:t>
          </a:r>
        </a:p>
      </dgm:t>
    </dgm:pt>
    <dgm:pt modelId="{32371583-601E-1B4E-99B8-2A5C6A201EF7}" type="parTrans" cxnId="{F6BC97F6-723B-DE4A-9173-50D8E37A85C2}">
      <dgm:prSet/>
      <dgm:spPr/>
      <dgm:t>
        <a:bodyPr/>
        <a:lstStyle/>
        <a:p>
          <a:endParaRPr lang="en-US"/>
        </a:p>
      </dgm:t>
    </dgm:pt>
    <dgm:pt modelId="{20205103-D8EC-9D4E-BCA4-D70B9CB5EE09}" type="sibTrans" cxnId="{F6BC97F6-723B-DE4A-9173-50D8E37A85C2}">
      <dgm:prSet/>
      <dgm:spPr/>
      <dgm:t>
        <a:bodyPr/>
        <a:lstStyle/>
        <a:p>
          <a:endParaRPr lang="en-US"/>
        </a:p>
      </dgm:t>
    </dgm:pt>
    <dgm:pt modelId="{6EDAD866-715A-1348-B48F-4C67B5817BF8}">
      <dgm:prSet phldrT="[Text]"/>
      <dgm:spPr/>
      <dgm:t>
        <a:bodyPr/>
        <a:lstStyle/>
        <a:p>
          <a:r>
            <a:rPr lang="en-US" b="1" dirty="0">
              <a:solidFill>
                <a:schemeClr val="bg1"/>
              </a:solidFill>
            </a:rPr>
            <a:t>Registry</a:t>
          </a:r>
        </a:p>
      </dgm:t>
    </dgm:pt>
    <dgm:pt modelId="{49EBA8A8-9029-7748-A277-FA3763D434DA}" type="parTrans" cxnId="{6E78C904-ED18-D24D-AF64-E7432FC08DD1}">
      <dgm:prSet/>
      <dgm:spPr/>
      <dgm:t>
        <a:bodyPr/>
        <a:lstStyle/>
        <a:p>
          <a:endParaRPr lang="en-US"/>
        </a:p>
      </dgm:t>
    </dgm:pt>
    <dgm:pt modelId="{9C0FB66D-D939-434C-A091-E95D9C4A0740}" type="sibTrans" cxnId="{6E78C904-ED18-D24D-AF64-E7432FC08DD1}">
      <dgm:prSet/>
      <dgm:spPr/>
      <dgm:t>
        <a:bodyPr/>
        <a:lstStyle/>
        <a:p>
          <a:endParaRPr lang="en-US"/>
        </a:p>
      </dgm:t>
    </dgm:pt>
    <dgm:pt modelId="{365CFFE5-14CB-6946-AA0A-BAC3FBF22780}">
      <dgm:prSet phldrT="[Text]"/>
      <dgm:spPr>
        <a:solidFill>
          <a:schemeClr val="bg1">
            <a:lumMod val="85000"/>
          </a:schemeClr>
        </a:solidFill>
      </dgm:spPr>
      <dgm:t>
        <a:bodyPr/>
        <a:lstStyle/>
        <a:p>
          <a:r>
            <a:rPr lang="en-US" dirty="0">
              <a:solidFill>
                <a:schemeClr val="tx1"/>
              </a:solidFill>
            </a:rPr>
            <a:t>Runtime</a:t>
          </a:r>
        </a:p>
      </dgm:t>
    </dgm:pt>
    <dgm:pt modelId="{443FAA64-F149-864A-A567-AB8CB1421729}" type="parTrans" cxnId="{C5E9F5EE-648C-CB40-9EC2-CDE3AE65FC57}">
      <dgm:prSet/>
      <dgm:spPr/>
      <dgm:t>
        <a:bodyPr/>
        <a:lstStyle/>
        <a:p>
          <a:endParaRPr lang="en-US"/>
        </a:p>
      </dgm:t>
    </dgm:pt>
    <dgm:pt modelId="{BC8BB90E-EA5E-CA44-ACEF-994A28A4748B}" type="sibTrans" cxnId="{C5E9F5EE-648C-CB40-9EC2-CDE3AE65FC57}">
      <dgm:prSet/>
      <dgm:spPr/>
      <dgm:t>
        <a:bodyPr/>
        <a:lstStyle/>
        <a:p>
          <a:endParaRPr lang="en-US"/>
        </a:p>
      </dgm:t>
    </dgm:pt>
    <dgm:pt modelId="{05572BA4-15C6-A04D-9C64-E8E38E64C8AC}">
      <dgm:prSet phldrT="[Text]"/>
      <dgm:spPr>
        <a:solidFill>
          <a:schemeClr val="bg1">
            <a:lumMod val="85000"/>
          </a:schemeClr>
        </a:solidFill>
      </dgm:spPr>
      <dgm:t>
        <a:bodyPr/>
        <a:lstStyle/>
        <a:p>
          <a:r>
            <a:rPr lang="en-US" dirty="0">
              <a:solidFill>
                <a:sysClr val="windowText" lastClr="000000"/>
              </a:solidFill>
            </a:rPr>
            <a:t>Master Node (Host)</a:t>
          </a:r>
        </a:p>
      </dgm:t>
    </dgm:pt>
    <dgm:pt modelId="{DCD4DE69-9672-9441-8DC7-13295302EFC6}" type="parTrans" cxnId="{F4F1CD01-D104-7B47-A5A9-AE4F7ACA1E1C}">
      <dgm:prSet/>
      <dgm:spPr/>
      <dgm:t>
        <a:bodyPr/>
        <a:lstStyle/>
        <a:p>
          <a:endParaRPr lang="en-US"/>
        </a:p>
      </dgm:t>
    </dgm:pt>
    <dgm:pt modelId="{CAE295CD-0262-1D4B-981C-8D8E6EF56F22}" type="sibTrans" cxnId="{F4F1CD01-D104-7B47-A5A9-AE4F7ACA1E1C}">
      <dgm:prSet/>
      <dgm:spPr/>
      <dgm:t>
        <a:bodyPr/>
        <a:lstStyle/>
        <a:p>
          <a:endParaRPr lang="en-US"/>
        </a:p>
      </dgm:t>
    </dgm:pt>
    <dgm:pt modelId="{4DE062C1-51EE-4B40-BA35-7229D8429A7F}" type="pres">
      <dgm:prSet presAssocID="{4D531DC7-7FD9-4A40-861F-F9565C08B977}" presName="Name0" presStyleCnt="0">
        <dgm:presLayoutVars>
          <dgm:dir/>
          <dgm:animLvl val="lvl"/>
          <dgm:resizeHandles val="exact"/>
        </dgm:presLayoutVars>
      </dgm:prSet>
      <dgm:spPr/>
    </dgm:pt>
    <dgm:pt modelId="{9E30DAB3-1ADF-B543-945B-7013DB8ED735}" type="pres">
      <dgm:prSet presAssocID="{69655FF0-D3DC-6D4E-A1F8-D00875990639}" presName="parTxOnly" presStyleLbl="node1" presStyleIdx="0" presStyleCnt="4">
        <dgm:presLayoutVars>
          <dgm:chMax val="0"/>
          <dgm:chPref val="0"/>
          <dgm:bulletEnabled val="1"/>
        </dgm:presLayoutVars>
      </dgm:prSet>
      <dgm:spPr/>
    </dgm:pt>
    <dgm:pt modelId="{1DA24DD2-8352-7345-B411-D76E42879454}" type="pres">
      <dgm:prSet presAssocID="{20205103-D8EC-9D4E-BCA4-D70B9CB5EE09}" presName="parTxOnlySpace" presStyleCnt="0"/>
      <dgm:spPr/>
    </dgm:pt>
    <dgm:pt modelId="{8CFF329C-96B1-2E4F-ABA7-B790385D970F}" type="pres">
      <dgm:prSet presAssocID="{6EDAD866-715A-1348-B48F-4C67B5817BF8}" presName="parTxOnly" presStyleLbl="node1" presStyleIdx="1" presStyleCnt="4">
        <dgm:presLayoutVars>
          <dgm:chMax val="0"/>
          <dgm:chPref val="0"/>
          <dgm:bulletEnabled val="1"/>
        </dgm:presLayoutVars>
      </dgm:prSet>
      <dgm:spPr/>
    </dgm:pt>
    <dgm:pt modelId="{7EFF7B85-C86C-D948-A6FF-62A42ABA4C59}" type="pres">
      <dgm:prSet presAssocID="{9C0FB66D-D939-434C-A091-E95D9C4A0740}" presName="parTxOnlySpace" presStyleCnt="0"/>
      <dgm:spPr/>
    </dgm:pt>
    <dgm:pt modelId="{DED04860-C54B-454A-9E70-461BD0B50A3A}" type="pres">
      <dgm:prSet presAssocID="{365CFFE5-14CB-6946-AA0A-BAC3FBF22780}" presName="parTxOnly" presStyleLbl="node1" presStyleIdx="2" presStyleCnt="4">
        <dgm:presLayoutVars>
          <dgm:chMax val="0"/>
          <dgm:chPref val="0"/>
          <dgm:bulletEnabled val="1"/>
        </dgm:presLayoutVars>
      </dgm:prSet>
      <dgm:spPr/>
    </dgm:pt>
    <dgm:pt modelId="{F9383A20-C6BB-3940-8E0F-6136F402E583}" type="pres">
      <dgm:prSet presAssocID="{BC8BB90E-EA5E-CA44-ACEF-994A28A4748B}" presName="parTxOnlySpace" presStyleCnt="0"/>
      <dgm:spPr/>
    </dgm:pt>
    <dgm:pt modelId="{495EF096-FC15-BE43-B102-38BC18F6BBCC}" type="pres">
      <dgm:prSet presAssocID="{05572BA4-15C6-A04D-9C64-E8E38E64C8AC}" presName="parTxOnly" presStyleLbl="node1" presStyleIdx="3" presStyleCnt="4">
        <dgm:presLayoutVars>
          <dgm:chMax val="0"/>
          <dgm:chPref val="0"/>
          <dgm:bulletEnabled val="1"/>
        </dgm:presLayoutVars>
      </dgm:prSet>
      <dgm:spPr/>
    </dgm:pt>
  </dgm:ptLst>
  <dgm:cxnLst>
    <dgm:cxn modelId="{F4F1CD01-D104-7B47-A5A9-AE4F7ACA1E1C}" srcId="{4D531DC7-7FD9-4A40-861F-F9565C08B977}" destId="{05572BA4-15C6-A04D-9C64-E8E38E64C8AC}" srcOrd="3" destOrd="0" parTransId="{DCD4DE69-9672-9441-8DC7-13295302EFC6}" sibTransId="{CAE295CD-0262-1D4B-981C-8D8E6EF56F22}"/>
    <dgm:cxn modelId="{6E78C904-ED18-D24D-AF64-E7432FC08DD1}" srcId="{4D531DC7-7FD9-4A40-861F-F9565C08B977}" destId="{6EDAD866-715A-1348-B48F-4C67B5817BF8}" srcOrd="1" destOrd="0" parTransId="{49EBA8A8-9029-7748-A277-FA3763D434DA}" sibTransId="{9C0FB66D-D939-434C-A091-E95D9C4A0740}"/>
    <dgm:cxn modelId="{E5207A3D-A52E-7347-AAA6-2A1738F83613}" type="presOf" srcId="{365CFFE5-14CB-6946-AA0A-BAC3FBF22780}" destId="{DED04860-C54B-454A-9E70-461BD0B50A3A}" srcOrd="0" destOrd="0" presId="urn:microsoft.com/office/officeart/2005/8/layout/chevron1"/>
    <dgm:cxn modelId="{A83A7146-C1F2-394D-A674-331CCC464060}" type="presOf" srcId="{4D531DC7-7FD9-4A40-861F-F9565C08B977}" destId="{4DE062C1-51EE-4B40-BA35-7229D8429A7F}" srcOrd="0" destOrd="0" presId="urn:microsoft.com/office/officeart/2005/8/layout/chevron1"/>
    <dgm:cxn modelId="{A39EA178-CBCF-B44E-BBCB-52CE0669D683}" type="presOf" srcId="{05572BA4-15C6-A04D-9C64-E8E38E64C8AC}" destId="{495EF096-FC15-BE43-B102-38BC18F6BBCC}" srcOrd="0" destOrd="0" presId="urn:microsoft.com/office/officeart/2005/8/layout/chevron1"/>
    <dgm:cxn modelId="{C20B19C1-019B-224F-892D-FA221260EC67}" type="presOf" srcId="{6EDAD866-715A-1348-B48F-4C67B5817BF8}" destId="{8CFF329C-96B1-2E4F-ABA7-B790385D970F}" srcOrd="0" destOrd="0" presId="urn:microsoft.com/office/officeart/2005/8/layout/chevron1"/>
    <dgm:cxn modelId="{0D4925CB-29F1-DF4E-8137-994AC824A140}" type="presOf" srcId="{69655FF0-D3DC-6D4E-A1F8-D00875990639}" destId="{9E30DAB3-1ADF-B543-945B-7013DB8ED735}" srcOrd="0" destOrd="0" presId="urn:microsoft.com/office/officeart/2005/8/layout/chevron1"/>
    <dgm:cxn modelId="{C5E9F5EE-648C-CB40-9EC2-CDE3AE65FC57}" srcId="{4D531DC7-7FD9-4A40-861F-F9565C08B977}" destId="{365CFFE5-14CB-6946-AA0A-BAC3FBF22780}" srcOrd="2" destOrd="0" parTransId="{443FAA64-F149-864A-A567-AB8CB1421729}" sibTransId="{BC8BB90E-EA5E-CA44-ACEF-994A28A4748B}"/>
    <dgm:cxn modelId="{F6BC97F6-723B-DE4A-9173-50D8E37A85C2}" srcId="{4D531DC7-7FD9-4A40-861F-F9565C08B977}" destId="{69655FF0-D3DC-6D4E-A1F8-D00875990639}" srcOrd="0" destOrd="0" parTransId="{32371583-601E-1B4E-99B8-2A5C6A201EF7}" sibTransId="{20205103-D8EC-9D4E-BCA4-D70B9CB5EE09}"/>
    <dgm:cxn modelId="{3A37B67C-DBF0-9040-8FB6-2D350511AEFA}" type="presParOf" srcId="{4DE062C1-51EE-4B40-BA35-7229D8429A7F}" destId="{9E30DAB3-1ADF-B543-945B-7013DB8ED735}" srcOrd="0" destOrd="0" presId="urn:microsoft.com/office/officeart/2005/8/layout/chevron1"/>
    <dgm:cxn modelId="{D460B6CB-BB18-A74A-833E-32AA64AE658E}" type="presParOf" srcId="{4DE062C1-51EE-4B40-BA35-7229D8429A7F}" destId="{1DA24DD2-8352-7345-B411-D76E42879454}" srcOrd="1" destOrd="0" presId="urn:microsoft.com/office/officeart/2005/8/layout/chevron1"/>
    <dgm:cxn modelId="{D72816EA-53FF-B44A-AB27-368A8044449D}" type="presParOf" srcId="{4DE062C1-51EE-4B40-BA35-7229D8429A7F}" destId="{8CFF329C-96B1-2E4F-ABA7-B790385D970F}" srcOrd="2" destOrd="0" presId="urn:microsoft.com/office/officeart/2005/8/layout/chevron1"/>
    <dgm:cxn modelId="{9B17A301-6A21-1B4B-8063-01565F2A3C59}" type="presParOf" srcId="{4DE062C1-51EE-4B40-BA35-7229D8429A7F}" destId="{7EFF7B85-C86C-D948-A6FF-62A42ABA4C59}" srcOrd="3" destOrd="0" presId="urn:microsoft.com/office/officeart/2005/8/layout/chevron1"/>
    <dgm:cxn modelId="{A1DEE00E-9D42-3C4B-9629-64B8DDFB738D}" type="presParOf" srcId="{4DE062C1-51EE-4B40-BA35-7229D8429A7F}" destId="{DED04860-C54B-454A-9E70-461BD0B50A3A}" srcOrd="4" destOrd="0" presId="urn:microsoft.com/office/officeart/2005/8/layout/chevron1"/>
    <dgm:cxn modelId="{EC1B7D99-A498-3A46-B44C-A5333A5F57B1}" type="presParOf" srcId="{4DE062C1-51EE-4B40-BA35-7229D8429A7F}" destId="{F9383A20-C6BB-3940-8E0F-6136F402E583}" srcOrd="5" destOrd="0" presId="urn:microsoft.com/office/officeart/2005/8/layout/chevron1"/>
    <dgm:cxn modelId="{EFA37703-21D9-DF48-BF63-203256E03386}" type="presParOf" srcId="{4DE062C1-51EE-4B40-BA35-7229D8429A7F}" destId="{495EF096-FC15-BE43-B102-38BC18F6BBC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0A27D6-33AB-F740-A6B4-8B35949C893C}" type="doc">
      <dgm:prSet loTypeId="urn:microsoft.com/office/officeart/2005/8/layout/cycle1" loCatId="" qsTypeId="urn:microsoft.com/office/officeart/2005/8/quickstyle/simple1" qsCatId="simple" csTypeId="urn:microsoft.com/office/officeart/2005/8/colors/colorful1" csCatId="colorful" phldr="1"/>
      <dgm:spPr/>
      <dgm:t>
        <a:bodyPr/>
        <a:lstStyle/>
        <a:p>
          <a:endParaRPr lang="en-US"/>
        </a:p>
      </dgm:t>
    </dgm:pt>
    <dgm:pt modelId="{B03EB7F3-48B1-C54F-9287-DD98289085AF}">
      <dgm:prSet phldrT="[Text]"/>
      <dgm:spPr/>
      <dgm:t>
        <a:bodyPr/>
        <a:lstStyle/>
        <a:p>
          <a:r>
            <a:rPr lang="en-US" dirty="0"/>
            <a:t>1. Build (CI/CD)</a:t>
          </a:r>
        </a:p>
      </dgm:t>
    </dgm:pt>
    <dgm:pt modelId="{1B25D1C4-339B-1845-9441-8B9815D2473A}" type="parTrans" cxnId="{88CFCF33-C45B-E149-BB20-0EC7F924CF46}">
      <dgm:prSet/>
      <dgm:spPr/>
      <dgm:t>
        <a:bodyPr/>
        <a:lstStyle/>
        <a:p>
          <a:endParaRPr lang="en-US"/>
        </a:p>
      </dgm:t>
    </dgm:pt>
    <dgm:pt modelId="{733EAF5A-BCB6-4A4E-9F93-0B241BBC038A}" type="sibTrans" cxnId="{88CFCF33-C45B-E149-BB20-0EC7F924CF46}">
      <dgm:prSet/>
      <dgm:spPr/>
      <dgm:t>
        <a:bodyPr/>
        <a:lstStyle/>
        <a:p>
          <a:endParaRPr lang="en-US"/>
        </a:p>
      </dgm:t>
    </dgm:pt>
    <dgm:pt modelId="{8F14F463-52A9-1B46-A1DC-3FAC031645D0}">
      <dgm:prSet phldrT="[Text]"/>
      <dgm:spPr/>
      <dgm:t>
        <a:bodyPr/>
        <a:lstStyle/>
        <a:p>
          <a:r>
            <a:rPr lang="en-US" dirty="0"/>
            <a:t>2. Registry</a:t>
          </a:r>
        </a:p>
      </dgm:t>
    </dgm:pt>
    <dgm:pt modelId="{22573372-53A7-1746-ABDE-51F02552BF22}" type="parTrans" cxnId="{07FE7287-BD91-6A4C-8C67-9C0647769BBD}">
      <dgm:prSet/>
      <dgm:spPr/>
      <dgm:t>
        <a:bodyPr/>
        <a:lstStyle/>
        <a:p>
          <a:endParaRPr lang="en-US"/>
        </a:p>
      </dgm:t>
    </dgm:pt>
    <dgm:pt modelId="{0EF49A7F-9C78-3B4E-9E08-3D238E7FAFE0}" type="sibTrans" cxnId="{07FE7287-BD91-6A4C-8C67-9C0647769BBD}">
      <dgm:prSet/>
      <dgm:spPr/>
      <dgm:t>
        <a:bodyPr/>
        <a:lstStyle/>
        <a:p>
          <a:endParaRPr lang="en-US"/>
        </a:p>
      </dgm:t>
    </dgm:pt>
    <dgm:pt modelId="{83C9977D-FEF6-0047-B8DA-E979841BB96F}">
      <dgm:prSet phldrT="[Text]"/>
      <dgm:spPr/>
      <dgm:t>
        <a:bodyPr/>
        <a:lstStyle/>
        <a:p>
          <a:r>
            <a:rPr lang="en-US" dirty="0"/>
            <a:t>3. Running Containers</a:t>
          </a:r>
        </a:p>
      </dgm:t>
    </dgm:pt>
    <dgm:pt modelId="{CB064A3E-7CED-214F-BDAA-20FB26D3E030}" type="parTrans" cxnId="{EEC7D7AF-99CD-9948-81A9-8D0998AD21E2}">
      <dgm:prSet/>
      <dgm:spPr/>
      <dgm:t>
        <a:bodyPr/>
        <a:lstStyle/>
        <a:p>
          <a:endParaRPr lang="en-US"/>
        </a:p>
      </dgm:t>
    </dgm:pt>
    <dgm:pt modelId="{79904A7D-E260-F340-B901-25FB1C2EB3FB}" type="sibTrans" cxnId="{EEC7D7AF-99CD-9948-81A9-8D0998AD21E2}">
      <dgm:prSet/>
      <dgm:spPr/>
      <dgm:t>
        <a:bodyPr/>
        <a:lstStyle/>
        <a:p>
          <a:endParaRPr lang="en-US"/>
        </a:p>
      </dgm:t>
    </dgm:pt>
    <dgm:pt modelId="{AF7EFD4B-4E15-6049-B15F-312087679F65}">
      <dgm:prSet phldrT="[Text]"/>
      <dgm:spPr/>
      <dgm:t>
        <a:bodyPr/>
        <a:lstStyle/>
        <a:p>
          <a:r>
            <a:rPr lang="en-US" dirty="0"/>
            <a:t>4. Kubernetes Admission Controllers</a:t>
          </a:r>
        </a:p>
      </dgm:t>
    </dgm:pt>
    <dgm:pt modelId="{F2492043-60C2-BB4A-AE8C-303FDAA95251}" type="parTrans" cxnId="{48BE3EB8-F067-D146-AE02-488CDD8F5050}">
      <dgm:prSet/>
      <dgm:spPr/>
      <dgm:t>
        <a:bodyPr/>
        <a:lstStyle/>
        <a:p>
          <a:endParaRPr lang="en-US"/>
        </a:p>
      </dgm:t>
    </dgm:pt>
    <dgm:pt modelId="{DF9DA39C-B220-5741-A2D1-7A9B9E6001FF}" type="sibTrans" cxnId="{48BE3EB8-F067-D146-AE02-488CDD8F5050}">
      <dgm:prSet/>
      <dgm:spPr/>
      <dgm:t>
        <a:bodyPr/>
        <a:lstStyle/>
        <a:p>
          <a:endParaRPr lang="en-US"/>
        </a:p>
      </dgm:t>
    </dgm:pt>
    <dgm:pt modelId="{43384DB8-B305-1945-B319-EC8EF042FFFD}">
      <dgm:prSet phldrT="[Text]"/>
      <dgm:spPr/>
      <dgm:t>
        <a:bodyPr/>
        <a:lstStyle/>
        <a:p>
          <a:r>
            <a:rPr lang="en-US" dirty="0"/>
            <a:t>5. Host Scanning</a:t>
          </a:r>
        </a:p>
      </dgm:t>
    </dgm:pt>
    <dgm:pt modelId="{872C6738-A2DE-CA46-8F38-946F18CA7E8B}" type="parTrans" cxnId="{C6FA2579-B282-6942-8DBB-4EE88CD760D0}">
      <dgm:prSet/>
      <dgm:spPr/>
      <dgm:t>
        <a:bodyPr/>
        <a:lstStyle/>
        <a:p>
          <a:endParaRPr lang="en-US"/>
        </a:p>
      </dgm:t>
    </dgm:pt>
    <dgm:pt modelId="{72FA479F-A960-5348-91FD-A3699444775F}" type="sibTrans" cxnId="{C6FA2579-B282-6942-8DBB-4EE88CD760D0}">
      <dgm:prSet/>
      <dgm:spPr/>
      <dgm:t>
        <a:bodyPr/>
        <a:lstStyle/>
        <a:p>
          <a:endParaRPr lang="en-US"/>
        </a:p>
      </dgm:t>
    </dgm:pt>
    <dgm:pt modelId="{B316F73D-68DC-3A4D-A9AC-E9C011218DC0}" type="pres">
      <dgm:prSet presAssocID="{2B0A27D6-33AB-F740-A6B4-8B35949C893C}" presName="cycle" presStyleCnt="0">
        <dgm:presLayoutVars>
          <dgm:dir/>
          <dgm:resizeHandles val="exact"/>
        </dgm:presLayoutVars>
      </dgm:prSet>
      <dgm:spPr/>
    </dgm:pt>
    <dgm:pt modelId="{F56DD58E-1F53-8A4C-905A-3F361021414E}" type="pres">
      <dgm:prSet presAssocID="{B03EB7F3-48B1-C54F-9287-DD98289085AF}" presName="dummy" presStyleCnt="0"/>
      <dgm:spPr/>
    </dgm:pt>
    <dgm:pt modelId="{D83CC1E1-E4A0-414B-903B-0C9531F270FE}" type="pres">
      <dgm:prSet presAssocID="{B03EB7F3-48B1-C54F-9287-DD98289085AF}" presName="node" presStyleLbl="revTx" presStyleIdx="0" presStyleCnt="5">
        <dgm:presLayoutVars>
          <dgm:bulletEnabled val="1"/>
        </dgm:presLayoutVars>
      </dgm:prSet>
      <dgm:spPr/>
    </dgm:pt>
    <dgm:pt modelId="{7DB463A8-57B8-6742-B18A-DF6E08CA0AB0}" type="pres">
      <dgm:prSet presAssocID="{733EAF5A-BCB6-4A4E-9F93-0B241BBC038A}" presName="sibTrans" presStyleLbl="node1" presStyleIdx="0" presStyleCnt="5"/>
      <dgm:spPr/>
    </dgm:pt>
    <dgm:pt modelId="{8AB4FCDA-52AF-6944-B739-7D816DBAD090}" type="pres">
      <dgm:prSet presAssocID="{8F14F463-52A9-1B46-A1DC-3FAC031645D0}" presName="dummy" presStyleCnt="0"/>
      <dgm:spPr/>
    </dgm:pt>
    <dgm:pt modelId="{308FCB5C-8484-354B-96D2-8D179E36A540}" type="pres">
      <dgm:prSet presAssocID="{8F14F463-52A9-1B46-A1DC-3FAC031645D0}" presName="node" presStyleLbl="revTx" presStyleIdx="1" presStyleCnt="5">
        <dgm:presLayoutVars>
          <dgm:bulletEnabled val="1"/>
        </dgm:presLayoutVars>
      </dgm:prSet>
      <dgm:spPr/>
    </dgm:pt>
    <dgm:pt modelId="{628E9EBA-43F5-6E4F-B551-F0771E0DFE92}" type="pres">
      <dgm:prSet presAssocID="{0EF49A7F-9C78-3B4E-9E08-3D238E7FAFE0}" presName="sibTrans" presStyleLbl="node1" presStyleIdx="1" presStyleCnt="5"/>
      <dgm:spPr/>
    </dgm:pt>
    <dgm:pt modelId="{D6CCC7FB-1233-BB4A-B6DD-2E3FFA5E1AC6}" type="pres">
      <dgm:prSet presAssocID="{83C9977D-FEF6-0047-B8DA-E979841BB96F}" presName="dummy" presStyleCnt="0"/>
      <dgm:spPr/>
    </dgm:pt>
    <dgm:pt modelId="{DC7F6DBB-49B5-F54F-BF8A-474491204E24}" type="pres">
      <dgm:prSet presAssocID="{83C9977D-FEF6-0047-B8DA-E979841BB96F}" presName="node" presStyleLbl="revTx" presStyleIdx="2" presStyleCnt="5">
        <dgm:presLayoutVars>
          <dgm:bulletEnabled val="1"/>
        </dgm:presLayoutVars>
      </dgm:prSet>
      <dgm:spPr/>
    </dgm:pt>
    <dgm:pt modelId="{A15AEFC0-F5A6-D645-B0E6-F9F19D5871C1}" type="pres">
      <dgm:prSet presAssocID="{79904A7D-E260-F340-B901-25FB1C2EB3FB}" presName="sibTrans" presStyleLbl="node1" presStyleIdx="2" presStyleCnt="5"/>
      <dgm:spPr/>
    </dgm:pt>
    <dgm:pt modelId="{BC02BB09-AAB2-2746-A5D3-80B6F6103167}" type="pres">
      <dgm:prSet presAssocID="{AF7EFD4B-4E15-6049-B15F-312087679F65}" presName="dummy" presStyleCnt="0"/>
      <dgm:spPr/>
    </dgm:pt>
    <dgm:pt modelId="{344CD5CB-B78F-3248-AA2D-382EC584B0AF}" type="pres">
      <dgm:prSet presAssocID="{AF7EFD4B-4E15-6049-B15F-312087679F65}" presName="node" presStyleLbl="revTx" presStyleIdx="3" presStyleCnt="5">
        <dgm:presLayoutVars>
          <dgm:bulletEnabled val="1"/>
        </dgm:presLayoutVars>
      </dgm:prSet>
      <dgm:spPr/>
    </dgm:pt>
    <dgm:pt modelId="{99A67EA3-7BEC-5243-8B7F-E2D0E9D4DA1E}" type="pres">
      <dgm:prSet presAssocID="{DF9DA39C-B220-5741-A2D1-7A9B9E6001FF}" presName="sibTrans" presStyleLbl="node1" presStyleIdx="3" presStyleCnt="5"/>
      <dgm:spPr/>
    </dgm:pt>
    <dgm:pt modelId="{3C7F007F-742B-DD40-AC58-B4DEB2F5AFD3}" type="pres">
      <dgm:prSet presAssocID="{43384DB8-B305-1945-B319-EC8EF042FFFD}" presName="dummy" presStyleCnt="0"/>
      <dgm:spPr/>
    </dgm:pt>
    <dgm:pt modelId="{706C368A-E001-9041-936A-8DAF370A5FDC}" type="pres">
      <dgm:prSet presAssocID="{43384DB8-B305-1945-B319-EC8EF042FFFD}" presName="node" presStyleLbl="revTx" presStyleIdx="4" presStyleCnt="5">
        <dgm:presLayoutVars>
          <dgm:bulletEnabled val="1"/>
        </dgm:presLayoutVars>
      </dgm:prSet>
      <dgm:spPr/>
    </dgm:pt>
    <dgm:pt modelId="{3C71EDB8-AFCF-AB4D-9905-D1F30835620A}" type="pres">
      <dgm:prSet presAssocID="{72FA479F-A960-5348-91FD-A3699444775F}" presName="sibTrans" presStyleLbl="node1" presStyleIdx="4" presStyleCnt="5"/>
      <dgm:spPr/>
    </dgm:pt>
  </dgm:ptLst>
  <dgm:cxnLst>
    <dgm:cxn modelId="{4984A821-6177-904A-8CEB-74BBBCA50D7F}" type="presOf" srcId="{AF7EFD4B-4E15-6049-B15F-312087679F65}" destId="{344CD5CB-B78F-3248-AA2D-382EC584B0AF}" srcOrd="0" destOrd="0" presId="urn:microsoft.com/office/officeart/2005/8/layout/cycle1"/>
    <dgm:cxn modelId="{63EFE026-B8F6-6E42-A71A-E22DAA405B3D}" type="presOf" srcId="{72FA479F-A960-5348-91FD-A3699444775F}" destId="{3C71EDB8-AFCF-AB4D-9905-D1F30835620A}" srcOrd="0" destOrd="0" presId="urn:microsoft.com/office/officeart/2005/8/layout/cycle1"/>
    <dgm:cxn modelId="{F676F12F-5828-8C4F-AF2D-363038FABF86}" type="presOf" srcId="{2B0A27D6-33AB-F740-A6B4-8B35949C893C}" destId="{B316F73D-68DC-3A4D-A9AC-E9C011218DC0}" srcOrd="0" destOrd="0" presId="urn:microsoft.com/office/officeart/2005/8/layout/cycle1"/>
    <dgm:cxn modelId="{88CFCF33-C45B-E149-BB20-0EC7F924CF46}" srcId="{2B0A27D6-33AB-F740-A6B4-8B35949C893C}" destId="{B03EB7F3-48B1-C54F-9287-DD98289085AF}" srcOrd="0" destOrd="0" parTransId="{1B25D1C4-339B-1845-9441-8B9815D2473A}" sibTransId="{733EAF5A-BCB6-4A4E-9F93-0B241BBC038A}"/>
    <dgm:cxn modelId="{C1F0123A-F358-6844-BA51-11D1D0FA80C6}" type="presOf" srcId="{43384DB8-B305-1945-B319-EC8EF042FFFD}" destId="{706C368A-E001-9041-936A-8DAF370A5FDC}" srcOrd="0" destOrd="0" presId="urn:microsoft.com/office/officeart/2005/8/layout/cycle1"/>
    <dgm:cxn modelId="{CB14D563-1A1F-AD43-ABBB-A1CC546DCABD}" type="presOf" srcId="{8F14F463-52A9-1B46-A1DC-3FAC031645D0}" destId="{308FCB5C-8484-354B-96D2-8D179E36A540}" srcOrd="0" destOrd="0" presId="urn:microsoft.com/office/officeart/2005/8/layout/cycle1"/>
    <dgm:cxn modelId="{9FF6DB6F-64C3-9D4E-BE82-31401A046AFF}" type="presOf" srcId="{0EF49A7F-9C78-3B4E-9E08-3D238E7FAFE0}" destId="{628E9EBA-43F5-6E4F-B551-F0771E0DFE92}" srcOrd="0" destOrd="0" presId="urn:microsoft.com/office/officeart/2005/8/layout/cycle1"/>
    <dgm:cxn modelId="{C6FA2579-B282-6942-8DBB-4EE88CD760D0}" srcId="{2B0A27D6-33AB-F740-A6B4-8B35949C893C}" destId="{43384DB8-B305-1945-B319-EC8EF042FFFD}" srcOrd="4" destOrd="0" parTransId="{872C6738-A2DE-CA46-8F38-946F18CA7E8B}" sibTransId="{72FA479F-A960-5348-91FD-A3699444775F}"/>
    <dgm:cxn modelId="{BAE89B82-2C89-BE47-82B5-43E68AF8A560}" type="presOf" srcId="{83C9977D-FEF6-0047-B8DA-E979841BB96F}" destId="{DC7F6DBB-49B5-F54F-BF8A-474491204E24}" srcOrd="0" destOrd="0" presId="urn:microsoft.com/office/officeart/2005/8/layout/cycle1"/>
    <dgm:cxn modelId="{07FE7287-BD91-6A4C-8C67-9C0647769BBD}" srcId="{2B0A27D6-33AB-F740-A6B4-8B35949C893C}" destId="{8F14F463-52A9-1B46-A1DC-3FAC031645D0}" srcOrd="1" destOrd="0" parTransId="{22573372-53A7-1746-ABDE-51F02552BF22}" sibTransId="{0EF49A7F-9C78-3B4E-9E08-3D238E7FAFE0}"/>
    <dgm:cxn modelId="{6C070891-FD85-B64B-8478-42C19035CB86}" type="presOf" srcId="{79904A7D-E260-F340-B901-25FB1C2EB3FB}" destId="{A15AEFC0-F5A6-D645-B0E6-F9F19D5871C1}" srcOrd="0" destOrd="0" presId="urn:microsoft.com/office/officeart/2005/8/layout/cycle1"/>
    <dgm:cxn modelId="{EEC7D7AF-99CD-9948-81A9-8D0998AD21E2}" srcId="{2B0A27D6-33AB-F740-A6B4-8B35949C893C}" destId="{83C9977D-FEF6-0047-B8DA-E979841BB96F}" srcOrd="2" destOrd="0" parTransId="{CB064A3E-7CED-214F-BDAA-20FB26D3E030}" sibTransId="{79904A7D-E260-F340-B901-25FB1C2EB3FB}"/>
    <dgm:cxn modelId="{48BE3EB8-F067-D146-AE02-488CDD8F5050}" srcId="{2B0A27D6-33AB-F740-A6B4-8B35949C893C}" destId="{AF7EFD4B-4E15-6049-B15F-312087679F65}" srcOrd="3" destOrd="0" parTransId="{F2492043-60C2-BB4A-AE8C-303FDAA95251}" sibTransId="{DF9DA39C-B220-5741-A2D1-7A9B9E6001FF}"/>
    <dgm:cxn modelId="{DFD20FC1-6069-9549-9E41-83C0F73715DA}" type="presOf" srcId="{DF9DA39C-B220-5741-A2D1-7A9B9E6001FF}" destId="{99A67EA3-7BEC-5243-8B7F-E2D0E9D4DA1E}" srcOrd="0" destOrd="0" presId="urn:microsoft.com/office/officeart/2005/8/layout/cycle1"/>
    <dgm:cxn modelId="{8A4F36E2-71FF-5E4E-8F68-013EAEE937CC}" type="presOf" srcId="{733EAF5A-BCB6-4A4E-9F93-0B241BBC038A}" destId="{7DB463A8-57B8-6742-B18A-DF6E08CA0AB0}" srcOrd="0" destOrd="0" presId="urn:microsoft.com/office/officeart/2005/8/layout/cycle1"/>
    <dgm:cxn modelId="{0B4B60EC-9A48-9C43-9907-0732A1C9D5F3}" type="presOf" srcId="{B03EB7F3-48B1-C54F-9287-DD98289085AF}" destId="{D83CC1E1-E4A0-414B-903B-0C9531F270FE}" srcOrd="0" destOrd="0" presId="urn:microsoft.com/office/officeart/2005/8/layout/cycle1"/>
    <dgm:cxn modelId="{8229ACD9-1C05-3542-8B30-1BC243FA161F}" type="presParOf" srcId="{B316F73D-68DC-3A4D-A9AC-E9C011218DC0}" destId="{F56DD58E-1F53-8A4C-905A-3F361021414E}" srcOrd="0" destOrd="0" presId="urn:microsoft.com/office/officeart/2005/8/layout/cycle1"/>
    <dgm:cxn modelId="{A48FEBB0-D727-1542-A979-024EB8BA066F}" type="presParOf" srcId="{B316F73D-68DC-3A4D-A9AC-E9C011218DC0}" destId="{D83CC1E1-E4A0-414B-903B-0C9531F270FE}" srcOrd="1" destOrd="0" presId="urn:microsoft.com/office/officeart/2005/8/layout/cycle1"/>
    <dgm:cxn modelId="{33A19DE5-6671-A146-9722-F6FC03411D5F}" type="presParOf" srcId="{B316F73D-68DC-3A4D-A9AC-E9C011218DC0}" destId="{7DB463A8-57B8-6742-B18A-DF6E08CA0AB0}" srcOrd="2" destOrd="0" presId="urn:microsoft.com/office/officeart/2005/8/layout/cycle1"/>
    <dgm:cxn modelId="{C0CD02AA-6FA7-7B49-8EE7-75F003E163B4}" type="presParOf" srcId="{B316F73D-68DC-3A4D-A9AC-E9C011218DC0}" destId="{8AB4FCDA-52AF-6944-B739-7D816DBAD090}" srcOrd="3" destOrd="0" presId="urn:microsoft.com/office/officeart/2005/8/layout/cycle1"/>
    <dgm:cxn modelId="{337E8927-6905-7A4F-9D48-D45777C42DC4}" type="presParOf" srcId="{B316F73D-68DC-3A4D-A9AC-E9C011218DC0}" destId="{308FCB5C-8484-354B-96D2-8D179E36A540}" srcOrd="4" destOrd="0" presId="urn:microsoft.com/office/officeart/2005/8/layout/cycle1"/>
    <dgm:cxn modelId="{CEEFB06F-5FF7-DF4F-9AF8-026A57D6B6DC}" type="presParOf" srcId="{B316F73D-68DC-3A4D-A9AC-E9C011218DC0}" destId="{628E9EBA-43F5-6E4F-B551-F0771E0DFE92}" srcOrd="5" destOrd="0" presId="urn:microsoft.com/office/officeart/2005/8/layout/cycle1"/>
    <dgm:cxn modelId="{C95E7C24-147D-C742-AFD6-C2339671BE01}" type="presParOf" srcId="{B316F73D-68DC-3A4D-A9AC-E9C011218DC0}" destId="{D6CCC7FB-1233-BB4A-B6DD-2E3FFA5E1AC6}" srcOrd="6" destOrd="0" presId="urn:microsoft.com/office/officeart/2005/8/layout/cycle1"/>
    <dgm:cxn modelId="{E3C0A7A2-03B5-7644-8781-DD267ACB9580}" type="presParOf" srcId="{B316F73D-68DC-3A4D-A9AC-E9C011218DC0}" destId="{DC7F6DBB-49B5-F54F-BF8A-474491204E24}" srcOrd="7" destOrd="0" presId="urn:microsoft.com/office/officeart/2005/8/layout/cycle1"/>
    <dgm:cxn modelId="{C46BD46C-E87F-5C49-BB92-2821903847E9}" type="presParOf" srcId="{B316F73D-68DC-3A4D-A9AC-E9C011218DC0}" destId="{A15AEFC0-F5A6-D645-B0E6-F9F19D5871C1}" srcOrd="8" destOrd="0" presId="urn:microsoft.com/office/officeart/2005/8/layout/cycle1"/>
    <dgm:cxn modelId="{D882D265-A343-9C40-B1CD-08822672DC98}" type="presParOf" srcId="{B316F73D-68DC-3A4D-A9AC-E9C011218DC0}" destId="{BC02BB09-AAB2-2746-A5D3-80B6F6103167}" srcOrd="9" destOrd="0" presId="urn:microsoft.com/office/officeart/2005/8/layout/cycle1"/>
    <dgm:cxn modelId="{3660C06E-65FE-5E4C-A1F8-7B214A2FD9AD}" type="presParOf" srcId="{B316F73D-68DC-3A4D-A9AC-E9C011218DC0}" destId="{344CD5CB-B78F-3248-AA2D-382EC584B0AF}" srcOrd="10" destOrd="0" presId="urn:microsoft.com/office/officeart/2005/8/layout/cycle1"/>
    <dgm:cxn modelId="{865C9279-82FB-8C4D-8F0C-01E4F43B5BD4}" type="presParOf" srcId="{B316F73D-68DC-3A4D-A9AC-E9C011218DC0}" destId="{99A67EA3-7BEC-5243-8B7F-E2D0E9D4DA1E}" srcOrd="11" destOrd="0" presId="urn:microsoft.com/office/officeart/2005/8/layout/cycle1"/>
    <dgm:cxn modelId="{1CCE7654-2FEC-2142-91DD-E0B1AF2FFABB}" type="presParOf" srcId="{B316F73D-68DC-3A4D-A9AC-E9C011218DC0}" destId="{3C7F007F-742B-DD40-AC58-B4DEB2F5AFD3}" srcOrd="12" destOrd="0" presId="urn:microsoft.com/office/officeart/2005/8/layout/cycle1"/>
    <dgm:cxn modelId="{B69405AE-1AA6-CE45-97A6-792CFA42C93B}" type="presParOf" srcId="{B316F73D-68DC-3A4D-A9AC-E9C011218DC0}" destId="{706C368A-E001-9041-936A-8DAF370A5FDC}" srcOrd="13" destOrd="0" presId="urn:microsoft.com/office/officeart/2005/8/layout/cycle1"/>
    <dgm:cxn modelId="{847A8100-F6C6-914A-B714-3B7B634E7095}" type="presParOf" srcId="{B316F73D-68DC-3A4D-A9AC-E9C011218DC0}" destId="{3C71EDB8-AFCF-AB4D-9905-D1F30835620A}" srcOrd="14" destOrd="0" presId="urn:microsoft.com/office/officeart/2005/8/layout/cycle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F9861C-C316-4538-9C79-0D5556B81912}"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1418320E-60F5-4787-903C-17325F343EE6}">
      <dgm:prSet/>
      <dgm:spPr/>
      <dgm:t>
        <a:bodyPr/>
        <a:lstStyle/>
        <a:p>
          <a:pPr>
            <a:lnSpc>
              <a:spcPct val="100000"/>
            </a:lnSpc>
          </a:pPr>
          <a:r>
            <a:rPr lang="en-US" dirty="0"/>
            <a:t>Build using minimal base images or “distroless” images from trusted sources</a:t>
          </a:r>
        </a:p>
      </dgm:t>
    </dgm:pt>
    <dgm:pt modelId="{C8F36ED5-94AA-49C1-B033-75A8DF538AB0}" type="parTrans" cxnId="{6C9FD816-0264-4AEE-8867-6EA65C44E141}">
      <dgm:prSet/>
      <dgm:spPr/>
      <dgm:t>
        <a:bodyPr/>
        <a:lstStyle/>
        <a:p>
          <a:endParaRPr lang="en-US"/>
        </a:p>
      </dgm:t>
    </dgm:pt>
    <dgm:pt modelId="{C14946D4-4A01-4757-99D9-6CC2FE1A4D3B}" type="sibTrans" cxnId="{6C9FD816-0264-4AEE-8867-6EA65C44E141}">
      <dgm:prSet/>
      <dgm:spPr/>
      <dgm:t>
        <a:bodyPr/>
        <a:lstStyle/>
        <a:p>
          <a:endParaRPr lang="en-US"/>
        </a:p>
      </dgm:t>
    </dgm:pt>
    <dgm:pt modelId="{159D82A6-7B45-417E-BDDA-3ACBF26269E3}">
      <dgm:prSet/>
      <dgm:spPr/>
      <dgm:t>
        <a:bodyPr/>
        <a:lstStyle/>
        <a:p>
          <a:pPr>
            <a:lnSpc>
              <a:spcPct val="100000"/>
            </a:lnSpc>
          </a:pPr>
          <a:r>
            <a:rPr lang="en-US" dirty="0"/>
            <a:t>Maintain the tools, package, and libraries that you add to images</a:t>
          </a:r>
        </a:p>
      </dgm:t>
    </dgm:pt>
    <dgm:pt modelId="{49613236-79DD-4B39-A7B3-2A642F886CB4}" type="parTrans" cxnId="{155F5FB3-5D93-452B-A64B-E578422421AF}">
      <dgm:prSet/>
      <dgm:spPr/>
      <dgm:t>
        <a:bodyPr/>
        <a:lstStyle/>
        <a:p>
          <a:endParaRPr lang="en-US"/>
        </a:p>
      </dgm:t>
    </dgm:pt>
    <dgm:pt modelId="{25CCD226-9CED-4BC5-950B-AD18750E9ECA}" type="sibTrans" cxnId="{155F5FB3-5D93-452B-A64B-E578422421AF}">
      <dgm:prSet/>
      <dgm:spPr/>
      <dgm:t>
        <a:bodyPr/>
        <a:lstStyle/>
        <a:p>
          <a:endParaRPr lang="en-US"/>
        </a:p>
      </dgm:t>
    </dgm:pt>
    <dgm:pt modelId="{332D0384-4263-457C-BB9B-6186717129B7}">
      <dgm:prSet/>
      <dgm:spPr/>
      <dgm:t>
        <a:bodyPr/>
        <a:lstStyle/>
        <a:p>
          <a:pPr>
            <a:lnSpc>
              <a:spcPct val="100000"/>
            </a:lnSpc>
          </a:pPr>
          <a:r>
            <a:rPr lang="en-US" dirty="0"/>
            <a:t>Carefully select a Vulnerability Scanning tool suited to your organization’s processes, DevOps practices, ecosystem, and capabilities</a:t>
          </a:r>
        </a:p>
      </dgm:t>
    </dgm:pt>
    <dgm:pt modelId="{766B24D0-D96E-4638-A60B-8A309CDAEA53}" type="parTrans" cxnId="{18CF75E7-FEE7-4F0B-879D-21FCDEC2DAC4}">
      <dgm:prSet/>
      <dgm:spPr/>
      <dgm:t>
        <a:bodyPr/>
        <a:lstStyle/>
        <a:p>
          <a:endParaRPr lang="en-US"/>
        </a:p>
      </dgm:t>
    </dgm:pt>
    <dgm:pt modelId="{6C37B798-A0C1-4D77-AF20-DA702C76F6B3}" type="sibTrans" cxnId="{18CF75E7-FEE7-4F0B-879D-21FCDEC2DAC4}">
      <dgm:prSet/>
      <dgm:spPr/>
      <dgm:t>
        <a:bodyPr/>
        <a:lstStyle/>
        <a:p>
          <a:endParaRPr lang="en-US"/>
        </a:p>
      </dgm:t>
    </dgm:pt>
    <dgm:pt modelId="{4E7DE0B0-4218-4D01-8982-6A56D2DADB88}">
      <dgm:prSet/>
      <dgm:spPr/>
      <dgm:t>
        <a:bodyPr/>
        <a:lstStyle/>
        <a:p>
          <a:pPr>
            <a:lnSpc>
              <a:spcPct val="100000"/>
            </a:lnSpc>
          </a:pPr>
          <a:r>
            <a:rPr lang="en-US" dirty="0"/>
            <a:t>Plan to implement Vulnerability Scanning at every phase of the Container development pipeline, being mindful of compliance requirements</a:t>
          </a:r>
        </a:p>
      </dgm:t>
    </dgm:pt>
    <dgm:pt modelId="{5C36F73F-DA02-45FA-8395-50CA81499E84}" type="parTrans" cxnId="{F72E62D2-952F-48E8-930F-796CDAAC9455}">
      <dgm:prSet/>
      <dgm:spPr/>
      <dgm:t>
        <a:bodyPr/>
        <a:lstStyle/>
        <a:p>
          <a:endParaRPr lang="en-US"/>
        </a:p>
      </dgm:t>
    </dgm:pt>
    <dgm:pt modelId="{A8AD1458-32C9-4F24-BE40-ACCA188D902A}" type="sibTrans" cxnId="{F72E62D2-952F-48E8-930F-796CDAAC9455}">
      <dgm:prSet/>
      <dgm:spPr/>
      <dgm:t>
        <a:bodyPr/>
        <a:lstStyle/>
        <a:p>
          <a:endParaRPr lang="en-US"/>
        </a:p>
      </dgm:t>
    </dgm:pt>
    <dgm:pt modelId="{073755B1-EC38-4937-AB47-0D3D1AF45852}">
      <dgm:prSet/>
      <dgm:spPr/>
      <dgm:t>
        <a:bodyPr/>
        <a:lstStyle/>
        <a:p>
          <a:pPr>
            <a:lnSpc>
              <a:spcPct val="100000"/>
            </a:lnSpc>
          </a:pPr>
          <a:r>
            <a:rPr lang="en-US" dirty="0"/>
            <a:t>Consider additional controls, such as Staging Registries, Kubernetes Admission Controllers, image signing, multi-stage builds, etc. </a:t>
          </a:r>
        </a:p>
      </dgm:t>
    </dgm:pt>
    <dgm:pt modelId="{B82B5060-2FD9-4159-8BFE-1BB48173E1F4}" type="parTrans" cxnId="{EE5A1A86-0857-45C5-8098-1441B23DB673}">
      <dgm:prSet/>
      <dgm:spPr/>
      <dgm:t>
        <a:bodyPr/>
        <a:lstStyle/>
        <a:p>
          <a:endParaRPr lang="en-US"/>
        </a:p>
      </dgm:t>
    </dgm:pt>
    <dgm:pt modelId="{6ECAFCD7-CD2B-410D-AF9C-DCC6EDE64177}" type="sibTrans" cxnId="{EE5A1A86-0857-45C5-8098-1441B23DB673}">
      <dgm:prSet/>
      <dgm:spPr/>
      <dgm:t>
        <a:bodyPr/>
        <a:lstStyle/>
        <a:p>
          <a:endParaRPr lang="en-US"/>
        </a:p>
      </dgm:t>
    </dgm:pt>
    <dgm:pt modelId="{C2E792EA-3559-48E9-8A26-1583EB4ECE19}" type="pres">
      <dgm:prSet presAssocID="{E0F9861C-C316-4538-9C79-0D5556B81912}" presName="root" presStyleCnt="0">
        <dgm:presLayoutVars>
          <dgm:dir/>
          <dgm:resizeHandles val="exact"/>
        </dgm:presLayoutVars>
      </dgm:prSet>
      <dgm:spPr/>
    </dgm:pt>
    <dgm:pt modelId="{F108AA2C-8349-49E6-8639-EE6E3E15E352}" type="pres">
      <dgm:prSet presAssocID="{1418320E-60F5-4787-903C-17325F343EE6}" presName="compNode" presStyleCnt="0"/>
      <dgm:spPr/>
    </dgm:pt>
    <dgm:pt modelId="{2C3067AB-3983-4D0D-9BA2-9D95B9C494B5}" type="pres">
      <dgm:prSet presAssocID="{1418320E-60F5-4787-903C-17325F343EE6}" presName="bgRect" presStyleLbl="bgShp" presStyleIdx="0" presStyleCnt="5"/>
      <dgm:spPr/>
    </dgm:pt>
    <dgm:pt modelId="{196BA700-F56B-468B-8463-1E5CF5271C4B}" type="pres">
      <dgm:prSet presAssocID="{1418320E-60F5-4787-903C-17325F343EE6}" presName="iconRect" presStyleLbl="node1" presStyleIdx="0" presStyleCnt="5"/>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dgm:spPr>
    </dgm:pt>
    <dgm:pt modelId="{F62E79D6-B36F-4BC1-86C9-FD32974BDB1D}" type="pres">
      <dgm:prSet presAssocID="{1418320E-60F5-4787-903C-17325F343EE6}" presName="spaceRect" presStyleCnt="0"/>
      <dgm:spPr/>
    </dgm:pt>
    <dgm:pt modelId="{2B5CE07A-7C86-41C5-BA6D-5460E094D1B9}" type="pres">
      <dgm:prSet presAssocID="{1418320E-60F5-4787-903C-17325F343EE6}" presName="parTx" presStyleLbl="revTx" presStyleIdx="0" presStyleCnt="5">
        <dgm:presLayoutVars>
          <dgm:chMax val="0"/>
          <dgm:chPref val="0"/>
        </dgm:presLayoutVars>
      </dgm:prSet>
      <dgm:spPr/>
    </dgm:pt>
    <dgm:pt modelId="{9AF1B81F-B9EC-45F7-9664-EA3C5779C436}" type="pres">
      <dgm:prSet presAssocID="{C14946D4-4A01-4757-99D9-6CC2FE1A4D3B}" presName="sibTrans" presStyleCnt="0"/>
      <dgm:spPr/>
    </dgm:pt>
    <dgm:pt modelId="{7B008930-7E5E-457B-B6F5-D2D6CD54671B}" type="pres">
      <dgm:prSet presAssocID="{159D82A6-7B45-417E-BDDA-3ACBF26269E3}" presName="compNode" presStyleCnt="0"/>
      <dgm:spPr/>
    </dgm:pt>
    <dgm:pt modelId="{37349541-DE8C-419B-A5A1-BC896C362FDA}" type="pres">
      <dgm:prSet presAssocID="{159D82A6-7B45-417E-BDDA-3ACBF26269E3}" presName="bgRect" presStyleLbl="bgShp" presStyleIdx="1" presStyleCnt="5"/>
      <dgm:spPr/>
    </dgm:pt>
    <dgm:pt modelId="{78EAC5F1-0485-4BB1-89B8-E7439C4E4C6F}" type="pres">
      <dgm:prSet presAssocID="{159D82A6-7B45-417E-BDDA-3ACBF26269E3}" presName="iconRect" presStyleLbl="node1" presStyleIdx="1" presStyleCnt="5"/>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gm:spPr>
    </dgm:pt>
    <dgm:pt modelId="{A009768B-4828-4E23-AF09-586C12353A33}" type="pres">
      <dgm:prSet presAssocID="{159D82A6-7B45-417E-BDDA-3ACBF26269E3}" presName="spaceRect" presStyleCnt="0"/>
      <dgm:spPr/>
    </dgm:pt>
    <dgm:pt modelId="{4125E754-4139-4D56-A973-DF9F0D0F5DFA}" type="pres">
      <dgm:prSet presAssocID="{159D82A6-7B45-417E-BDDA-3ACBF26269E3}" presName="parTx" presStyleLbl="revTx" presStyleIdx="1" presStyleCnt="5">
        <dgm:presLayoutVars>
          <dgm:chMax val="0"/>
          <dgm:chPref val="0"/>
        </dgm:presLayoutVars>
      </dgm:prSet>
      <dgm:spPr/>
    </dgm:pt>
    <dgm:pt modelId="{29684EF5-815D-4660-BF31-0C9078904DF0}" type="pres">
      <dgm:prSet presAssocID="{25CCD226-9CED-4BC5-950B-AD18750E9ECA}" presName="sibTrans" presStyleCnt="0"/>
      <dgm:spPr/>
    </dgm:pt>
    <dgm:pt modelId="{9F62B895-E3A5-4096-BA17-273D02713861}" type="pres">
      <dgm:prSet presAssocID="{332D0384-4263-457C-BB9B-6186717129B7}" presName="compNode" presStyleCnt="0"/>
      <dgm:spPr/>
    </dgm:pt>
    <dgm:pt modelId="{18C0B4EC-A444-4249-AFAD-E158148246A1}" type="pres">
      <dgm:prSet presAssocID="{332D0384-4263-457C-BB9B-6186717129B7}" presName="bgRect" presStyleLbl="bgShp" presStyleIdx="2" presStyleCnt="5"/>
      <dgm:spPr/>
    </dgm:pt>
    <dgm:pt modelId="{F264723F-7956-44B1-A1AB-4320935BE53A}" type="pres">
      <dgm:prSet presAssocID="{332D0384-4263-457C-BB9B-6186717129B7}" presName="iconRect" presStyleLbl="node1" presStyleIdx="2" presStyleCnt="5"/>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gm:spPr>
    </dgm:pt>
    <dgm:pt modelId="{93E861AB-9B40-444E-9ACE-15D86453AEA4}" type="pres">
      <dgm:prSet presAssocID="{332D0384-4263-457C-BB9B-6186717129B7}" presName="spaceRect" presStyleCnt="0"/>
      <dgm:spPr/>
    </dgm:pt>
    <dgm:pt modelId="{5596A504-27A4-4BB6-84DC-8239D3972E13}" type="pres">
      <dgm:prSet presAssocID="{332D0384-4263-457C-BB9B-6186717129B7}" presName="parTx" presStyleLbl="revTx" presStyleIdx="2" presStyleCnt="5">
        <dgm:presLayoutVars>
          <dgm:chMax val="0"/>
          <dgm:chPref val="0"/>
        </dgm:presLayoutVars>
      </dgm:prSet>
      <dgm:spPr/>
    </dgm:pt>
    <dgm:pt modelId="{215258B1-D900-4EDD-9597-79EA13A4EBA7}" type="pres">
      <dgm:prSet presAssocID="{6C37B798-A0C1-4D77-AF20-DA702C76F6B3}" presName="sibTrans" presStyleCnt="0"/>
      <dgm:spPr/>
    </dgm:pt>
    <dgm:pt modelId="{2AF73B43-A775-4505-B444-98246E7B3CF4}" type="pres">
      <dgm:prSet presAssocID="{4E7DE0B0-4218-4D01-8982-6A56D2DADB88}" presName="compNode" presStyleCnt="0"/>
      <dgm:spPr/>
    </dgm:pt>
    <dgm:pt modelId="{A382646C-D045-4F39-A59D-B9B84D60B92D}" type="pres">
      <dgm:prSet presAssocID="{4E7DE0B0-4218-4D01-8982-6A56D2DADB88}" presName="bgRect" presStyleLbl="bgShp" presStyleIdx="3" presStyleCnt="5"/>
      <dgm:spPr/>
    </dgm:pt>
    <dgm:pt modelId="{6CCF687B-9D7B-40D4-BDFF-EB9EE9B9638F}" type="pres">
      <dgm:prSet presAssocID="{4E7DE0B0-4218-4D01-8982-6A56D2DADB88}" presName="iconRect" presStyleLbl="node1" presStyleIdx="3" presStyleCnt="5"/>
      <dgm:spPr>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dgm:spPr>
    </dgm:pt>
    <dgm:pt modelId="{96D601BD-4DF0-4617-BC10-83E59906E988}" type="pres">
      <dgm:prSet presAssocID="{4E7DE0B0-4218-4D01-8982-6A56D2DADB88}" presName="spaceRect" presStyleCnt="0"/>
      <dgm:spPr/>
    </dgm:pt>
    <dgm:pt modelId="{13A27D08-B1E5-4B8D-8AEB-1B7B3B9688D2}" type="pres">
      <dgm:prSet presAssocID="{4E7DE0B0-4218-4D01-8982-6A56D2DADB88}" presName="parTx" presStyleLbl="revTx" presStyleIdx="3" presStyleCnt="5">
        <dgm:presLayoutVars>
          <dgm:chMax val="0"/>
          <dgm:chPref val="0"/>
        </dgm:presLayoutVars>
      </dgm:prSet>
      <dgm:spPr/>
    </dgm:pt>
    <dgm:pt modelId="{3BFD82C8-7A03-4EA2-B623-F3F0071A1149}" type="pres">
      <dgm:prSet presAssocID="{A8AD1458-32C9-4F24-BE40-ACCA188D902A}" presName="sibTrans" presStyleCnt="0"/>
      <dgm:spPr/>
    </dgm:pt>
    <dgm:pt modelId="{62A04F95-9287-4483-B424-7CEAB8E798B1}" type="pres">
      <dgm:prSet presAssocID="{073755B1-EC38-4937-AB47-0D3D1AF45852}" presName="compNode" presStyleCnt="0"/>
      <dgm:spPr/>
    </dgm:pt>
    <dgm:pt modelId="{B3B3C6D4-5282-42E3-B9AD-7085943EF119}" type="pres">
      <dgm:prSet presAssocID="{073755B1-EC38-4937-AB47-0D3D1AF45852}" presName="bgRect" presStyleLbl="bgShp" presStyleIdx="4" presStyleCnt="5"/>
      <dgm:spPr/>
    </dgm:pt>
    <dgm:pt modelId="{32FB5BF0-D7E9-4DB6-BB03-BFDFFB1817A8}" type="pres">
      <dgm:prSet presAssocID="{073755B1-EC38-4937-AB47-0D3D1AF45852}" presName="iconRect" presStyleLbl="node1" presStyleIdx="4" presStyleCnt="5"/>
      <dgm:spPr>
        <a:blipFill rotWithShape="1">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a:effectLst/>
      </dgm:spPr>
    </dgm:pt>
    <dgm:pt modelId="{A5ED8906-F72B-4F24-9209-520CD2CBE74F}" type="pres">
      <dgm:prSet presAssocID="{073755B1-EC38-4937-AB47-0D3D1AF45852}" presName="spaceRect" presStyleCnt="0"/>
      <dgm:spPr/>
    </dgm:pt>
    <dgm:pt modelId="{1D47EAC3-CCCB-42CE-AAF3-00A4F36A596D}" type="pres">
      <dgm:prSet presAssocID="{073755B1-EC38-4937-AB47-0D3D1AF45852}" presName="parTx" presStyleLbl="revTx" presStyleIdx="4" presStyleCnt="5">
        <dgm:presLayoutVars>
          <dgm:chMax val="0"/>
          <dgm:chPref val="0"/>
        </dgm:presLayoutVars>
      </dgm:prSet>
      <dgm:spPr/>
    </dgm:pt>
  </dgm:ptLst>
  <dgm:cxnLst>
    <dgm:cxn modelId="{6C9FD816-0264-4AEE-8867-6EA65C44E141}" srcId="{E0F9861C-C316-4538-9C79-0D5556B81912}" destId="{1418320E-60F5-4787-903C-17325F343EE6}" srcOrd="0" destOrd="0" parTransId="{C8F36ED5-94AA-49C1-B033-75A8DF538AB0}" sibTransId="{C14946D4-4A01-4757-99D9-6CC2FE1A4D3B}"/>
    <dgm:cxn modelId="{E9667C35-EE3F-C34F-90B9-4350F047C91C}" type="presOf" srcId="{159D82A6-7B45-417E-BDDA-3ACBF26269E3}" destId="{4125E754-4139-4D56-A973-DF9F0D0F5DFA}" srcOrd="0" destOrd="0" presId="urn:microsoft.com/office/officeart/2018/2/layout/IconVerticalSolidList"/>
    <dgm:cxn modelId="{6276144D-8CEA-6A4A-AE3D-2738595B8C36}" type="presOf" srcId="{E0F9861C-C316-4538-9C79-0D5556B81912}" destId="{C2E792EA-3559-48E9-8A26-1583EB4ECE19}" srcOrd="0" destOrd="0" presId="urn:microsoft.com/office/officeart/2018/2/layout/IconVerticalSolidList"/>
    <dgm:cxn modelId="{A2CD027E-A13D-084F-ABE6-9CE1EA8D6BFE}" type="presOf" srcId="{1418320E-60F5-4787-903C-17325F343EE6}" destId="{2B5CE07A-7C86-41C5-BA6D-5460E094D1B9}" srcOrd="0" destOrd="0" presId="urn:microsoft.com/office/officeart/2018/2/layout/IconVerticalSolidList"/>
    <dgm:cxn modelId="{4968CF82-89BA-934F-A58F-5C4AC83846FF}" type="presOf" srcId="{332D0384-4263-457C-BB9B-6186717129B7}" destId="{5596A504-27A4-4BB6-84DC-8239D3972E13}" srcOrd="0" destOrd="0" presId="urn:microsoft.com/office/officeart/2018/2/layout/IconVerticalSolidList"/>
    <dgm:cxn modelId="{EE5A1A86-0857-45C5-8098-1441B23DB673}" srcId="{E0F9861C-C316-4538-9C79-0D5556B81912}" destId="{073755B1-EC38-4937-AB47-0D3D1AF45852}" srcOrd="4" destOrd="0" parTransId="{B82B5060-2FD9-4159-8BFE-1BB48173E1F4}" sibTransId="{6ECAFCD7-CD2B-410D-AF9C-DCC6EDE64177}"/>
    <dgm:cxn modelId="{155F5FB3-5D93-452B-A64B-E578422421AF}" srcId="{E0F9861C-C316-4538-9C79-0D5556B81912}" destId="{159D82A6-7B45-417E-BDDA-3ACBF26269E3}" srcOrd="1" destOrd="0" parTransId="{49613236-79DD-4B39-A7B3-2A642F886CB4}" sibTransId="{25CCD226-9CED-4BC5-950B-AD18750E9ECA}"/>
    <dgm:cxn modelId="{693ACDCF-3F0C-AA47-BD49-371026D4A1C4}" type="presOf" srcId="{073755B1-EC38-4937-AB47-0D3D1AF45852}" destId="{1D47EAC3-CCCB-42CE-AAF3-00A4F36A596D}" srcOrd="0" destOrd="0" presId="urn:microsoft.com/office/officeart/2018/2/layout/IconVerticalSolidList"/>
    <dgm:cxn modelId="{F72E62D2-952F-48E8-930F-796CDAAC9455}" srcId="{E0F9861C-C316-4538-9C79-0D5556B81912}" destId="{4E7DE0B0-4218-4D01-8982-6A56D2DADB88}" srcOrd="3" destOrd="0" parTransId="{5C36F73F-DA02-45FA-8395-50CA81499E84}" sibTransId="{A8AD1458-32C9-4F24-BE40-ACCA188D902A}"/>
    <dgm:cxn modelId="{18CF75E7-FEE7-4F0B-879D-21FCDEC2DAC4}" srcId="{E0F9861C-C316-4538-9C79-0D5556B81912}" destId="{332D0384-4263-457C-BB9B-6186717129B7}" srcOrd="2" destOrd="0" parTransId="{766B24D0-D96E-4638-A60B-8A309CDAEA53}" sibTransId="{6C37B798-A0C1-4D77-AF20-DA702C76F6B3}"/>
    <dgm:cxn modelId="{86FBC7E9-12F6-A04B-BDA3-A6AD60513140}" type="presOf" srcId="{4E7DE0B0-4218-4D01-8982-6A56D2DADB88}" destId="{13A27D08-B1E5-4B8D-8AEB-1B7B3B9688D2}" srcOrd="0" destOrd="0" presId="urn:microsoft.com/office/officeart/2018/2/layout/IconVerticalSolidList"/>
    <dgm:cxn modelId="{8AEB45B4-F190-1B4B-9F45-5CEA29237F3E}" type="presParOf" srcId="{C2E792EA-3559-48E9-8A26-1583EB4ECE19}" destId="{F108AA2C-8349-49E6-8639-EE6E3E15E352}" srcOrd="0" destOrd="0" presId="urn:microsoft.com/office/officeart/2018/2/layout/IconVerticalSolidList"/>
    <dgm:cxn modelId="{E5F0FF23-7CC4-2D4F-B7E8-78E5789C5145}" type="presParOf" srcId="{F108AA2C-8349-49E6-8639-EE6E3E15E352}" destId="{2C3067AB-3983-4D0D-9BA2-9D95B9C494B5}" srcOrd="0" destOrd="0" presId="urn:microsoft.com/office/officeart/2018/2/layout/IconVerticalSolidList"/>
    <dgm:cxn modelId="{5DD777EE-B8E6-5447-B335-FA7BC00FBEA0}" type="presParOf" srcId="{F108AA2C-8349-49E6-8639-EE6E3E15E352}" destId="{196BA700-F56B-468B-8463-1E5CF5271C4B}" srcOrd="1" destOrd="0" presId="urn:microsoft.com/office/officeart/2018/2/layout/IconVerticalSolidList"/>
    <dgm:cxn modelId="{E8A1BAD6-B9DE-D446-805B-EAE46FA34423}" type="presParOf" srcId="{F108AA2C-8349-49E6-8639-EE6E3E15E352}" destId="{F62E79D6-B36F-4BC1-86C9-FD32974BDB1D}" srcOrd="2" destOrd="0" presId="urn:microsoft.com/office/officeart/2018/2/layout/IconVerticalSolidList"/>
    <dgm:cxn modelId="{2F8BB737-BB16-D84A-8B46-113050D71588}" type="presParOf" srcId="{F108AA2C-8349-49E6-8639-EE6E3E15E352}" destId="{2B5CE07A-7C86-41C5-BA6D-5460E094D1B9}" srcOrd="3" destOrd="0" presId="urn:microsoft.com/office/officeart/2018/2/layout/IconVerticalSolidList"/>
    <dgm:cxn modelId="{6E42A79C-66FA-D947-9DB4-426127440B46}" type="presParOf" srcId="{C2E792EA-3559-48E9-8A26-1583EB4ECE19}" destId="{9AF1B81F-B9EC-45F7-9664-EA3C5779C436}" srcOrd="1" destOrd="0" presId="urn:microsoft.com/office/officeart/2018/2/layout/IconVerticalSolidList"/>
    <dgm:cxn modelId="{D7707BA8-F3DB-FC4A-BCFE-B2ABA5D1EBB1}" type="presParOf" srcId="{C2E792EA-3559-48E9-8A26-1583EB4ECE19}" destId="{7B008930-7E5E-457B-B6F5-D2D6CD54671B}" srcOrd="2" destOrd="0" presId="urn:microsoft.com/office/officeart/2018/2/layout/IconVerticalSolidList"/>
    <dgm:cxn modelId="{78266414-4634-0443-B9C3-032A045414D7}" type="presParOf" srcId="{7B008930-7E5E-457B-B6F5-D2D6CD54671B}" destId="{37349541-DE8C-419B-A5A1-BC896C362FDA}" srcOrd="0" destOrd="0" presId="urn:microsoft.com/office/officeart/2018/2/layout/IconVerticalSolidList"/>
    <dgm:cxn modelId="{D2F1A052-3008-2F4D-936C-F1D8411DA65D}" type="presParOf" srcId="{7B008930-7E5E-457B-B6F5-D2D6CD54671B}" destId="{78EAC5F1-0485-4BB1-89B8-E7439C4E4C6F}" srcOrd="1" destOrd="0" presId="urn:microsoft.com/office/officeart/2018/2/layout/IconVerticalSolidList"/>
    <dgm:cxn modelId="{A186F0A6-9EAD-D241-A4BE-964FFB1A2EE6}" type="presParOf" srcId="{7B008930-7E5E-457B-B6F5-D2D6CD54671B}" destId="{A009768B-4828-4E23-AF09-586C12353A33}" srcOrd="2" destOrd="0" presId="urn:microsoft.com/office/officeart/2018/2/layout/IconVerticalSolidList"/>
    <dgm:cxn modelId="{96123825-37F0-6246-A2AE-878FFE7D1F5F}" type="presParOf" srcId="{7B008930-7E5E-457B-B6F5-D2D6CD54671B}" destId="{4125E754-4139-4D56-A973-DF9F0D0F5DFA}" srcOrd="3" destOrd="0" presId="urn:microsoft.com/office/officeart/2018/2/layout/IconVerticalSolidList"/>
    <dgm:cxn modelId="{A946F137-67C4-714C-832D-53C58F3C0CC0}" type="presParOf" srcId="{C2E792EA-3559-48E9-8A26-1583EB4ECE19}" destId="{29684EF5-815D-4660-BF31-0C9078904DF0}" srcOrd="3" destOrd="0" presId="urn:microsoft.com/office/officeart/2018/2/layout/IconVerticalSolidList"/>
    <dgm:cxn modelId="{3DAB3000-A843-0746-8A6A-552AB88C12D9}" type="presParOf" srcId="{C2E792EA-3559-48E9-8A26-1583EB4ECE19}" destId="{9F62B895-E3A5-4096-BA17-273D02713861}" srcOrd="4" destOrd="0" presId="urn:microsoft.com/office/officeart/2018/2/layout/IconVerticalSolidList"/>
    <dgm:cxn modelId="{22AC6304-CB62-7641-B993-AED066F17D2B}" type="presParOf" srcId="{9F62B895-E3A5-4096-BA17-273D02713861}" destId="{18C0B4EC-A444-4249-AFAD-E158148246A1}" srcOrd="0" destOrd="0" presId="urn:microsoft.com/office/officeart/2018/2/layout/IconVerticalSolidList"/>
    <dgm:cxn modelId="{6AF4B376-1B0C-F04D-9F9B-9A8DA582BC4A}" type="presParOf" srcId="{9F62B895-E3A5-4096-BA17-273D02713861}" destId="{F264723F-7956-44B1-A1AB-4320935BE53A}" srcOrd="1" destOrd="0" presId="urn:microsoft.com/office/officeart/2018/2/layout/IconVerticalSolidList"/>
    <dgm:cxn modelId="{FED38AB1-6FC4-5E48-9600-85A0A2AE5ADE}" type="presParOf" srcId="{9F62B895-E3A5-4096-BA17-273D02713861}" destId="{93E861AB-9B40-444E-9ACE-15D86453AEA4}" srcOrd="2" destOrd="0" presId="urn:microsoft.com/office/officeart/2018/2/layout/IconVerticalSolidList"/>
    <dgm:cxn modelId="{8CF392E7-FB61-054F-AD80-83FABDCA38BB}" type="presParOf" srcId="{9F62B895-E3A5-4096-BA17-273D02713861}" destId="{5596A504-27A4-4BB6-84DC-8239D3972E13}" srcOrd="3" destOrd="0" presId="urn:microsoft.com/office/officeart/2018/2/layout/IconVerticalSolidList"/>
    <dgm:cxn modelId="{B1E55726-8C89-4C43-8A6A-01AC9A036D33}" type="presParOf" srcId="{C2E792EA-3559-48E9-8A26-1583EB4ECE19}" destId="{215258B1-D900-4EDD-9597-79EA13A4EBA7}" srcOrd="5" destOrd="0" presId="urn:microsoft.com/office/officeart/2018/2/layout/IconVerticalSolidList"/>
    <dgm:cxn modelId="{EBF4047F-98A7-C24C-B2AD-CFA5F381D5AA}" type="presParOf" srcId="{C2E792EA-3559-48E9-8A26-1583EB4ECE19}" destId="{2AF73B43-A775-4505-B444-98246E7B3CF4}" srcOrd="6" destOrd="0" presId="urn:microsoft.com/office/officeart/2018/2/layout/IconVerticalSolidList"/>
    <dgm:cxn modelId="{6D34CA2A-D1AF-F847-9826-157047835146}" type="presParOf" srcId="{2AF73B43-A775-4505-B444-98246E7B3CF4}" destId="{A382646C-D045-4F39-A59D-B9B84D60B92D}" srcOrd="0" destOrd="0" presId="urn:microsoft.com/office/officeart/2018/2/layout/IconVerticalSolidList"/>
    <dgm:cxn modelId="{1E6C7245-DCA1-0D4E-90CB-3C7E4D079C61}" type="presParOf" srcId="{2AF73B43-A775-4505-B444-98246E7B3CF4}" destId="{6CCF687B-9D7B-40D4-BDFF-EB9EE9B9638F}" srcOrd="1" destOrd="0" presId="urn:microsoft.com/office/officeart/2018/2/layout/IconVerticalSolidList"/>
    <dgm:cxn modelId="{D382E85E-3B0F-C447-8137-F312BA09D9D8}" type="presParOf" srcId="{2AF73B43-A775-4505-B444-98246E7B3CF4}" destId="{96D601BD-4DF0-4617-BC10-83E59906E988}" srcOrd="2" destOrd="0" presId="urn:microsoft.com/office/officeart/2018/2/layout/IconVerticalSolidList"/>
    <dgm:cxn modelId="{3825A73C-82F3-0A4D-851E-528637688EBF}" type="presParOf" srcId="{2AF73B43-A775-4505-B444-98246E7B3CF4}" destId="{13A27D08-B1E5-4B8D-8AEB-1B7B3B9688D2}" srcOrd="3" destOrd="0" presId="urn:microsoft.com/office/officeart/2018/2/layout/IconVerticalSolidList"/>
    <dgm:cxn modelId="{EE00CF7E-50E3-1947-A926-CE45E94D4262}" type="presParOf" srcId="{C2E792EA-3559-48E9-8A26-1583EB4ECE19}" destId="{3BFD82C8-7A03-4EA2-B623-F3F0071A1149}" srcOrd="7" destOrd="0" presId="urn:microsoft.com/office/officeart/2018/2/layout/IconVerticalSolidList"/>
    <dgm:cxn modelId="{5E13CDF2-B4E2-7740-8239-29ECA4D2B28C}" type="presParOf" srcId="{C2E792EA-3559-48E9-8A26-1583EB4ECE19}" destId="{62A04F95-9287-4483-B424-7CEAB8E798B1}" srcOrd="8" destOrd="0" presId="urn:microsoft.com/office/officeart/2018/2/layout/IconVerticalSolidList"/>
    <dgm:cxn modelId="{9A5D38CA-1137-704F-AF5B-79D3CDEDCC40}" type="presParOf" srcId="{62A04F95-9287-4483-B424-7CEAB8E798B1}" destId="{B3B3C6D4-5282-42E3-B9AD-7085943EF119}" srcOrd="0" destOrd="0" presId="urn:microsoft.com/office/officeart/2018/2/layout/IconVerticalSolidList"/>
    <dgm:cxn modelId="{31EF2DD7-FF71-A447-9DE2-362001285FA4}" type="presParOf" srcId="{62A04F95-9287-4483-B424-7CEAB8E798B1}" destId="{32FB5BF0-D7E9-4DB6-BB03-BFDFFB1817A8}" srcOrd="1" destOrd="0" presId="urn:microsoft.com/office/officeart/2018/2/layout/IconVerticalSolidList"/>
    <dgm:cxn modelId="{3A2774DA-2B84-604A-AC5E-A898E1F3B310}" type="presParOf" srcId="{62A04F95-9287-4483-B424-7CEAB8E798B1}" destId="{A5ED8906-F72B-4F24-9209-520CD2CBE74F}" srcOrd="2" destOrd="0" presId="urn:microsoft.com/office/officeart/2018/2/layout/IconVerticalSolidList"/>
    <dgm:cxn modelId="{4595C22A-4849-C540-808A-45FF6DD9F6D7}" type="presParOf" srcId="{62A04F95-9287-4483-B424-7CEAB8E798B1}" destId="{1D47EAC3-CCCB-42CE-AAF3-00A4F36A596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71FF1-6013-A341-8C8F-0E61D0364960}">
      <dsp:nvSpPr>
        <dsp:cNvPr id="0" name=""/>
        <dsp:cNvSpPr/>
      </dsp:nvSpPr>
      <dsp:spPr>
        <a:xfrm>
          <a:off x="1283" y="180565"/>
          <a:ext cx="1510170" cy="60406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Plan</a:t>
          </a:r>
        </a:p>
      </dsp:txBody>
      <dsp:txXfrm>
        <a:off x="1283" y="180565"/>
        <a:ext cx="1359153" cy="604068"/>
      </dsp:txXfrm>
    </dsp:sp>
    <dsp:sp modelId="{A16B432E-3210-994B-8BF8-0881BB0596D4}">
      <dsp:nvSpPr>
        <dsp:cNvPr id="0" name=""/>
        <dsp:cNvSpPr/>
      </dsp:nvSpPr>
      <dsp:spPr>
        <a:xfrm>
          <a:off x="1209419" y="180565"/>
          <a:ext cx="1510170" cy="604068"/>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Code</a:t>
          </a:r>
        </a:p>
      </dsp:txBody>
      <dsp:txXfrm>
        <a:off x="1511453" y="180565"/>
        <a:ext cx="906102" cy="604068"/>
      </dsp:txXfrm>
    </dsp:sp>
    <dsp:sp modelId="{B81CB57A-87FC-2F40-9428-C572ED6AC829}">
      <dsp:nvSpPr>
        <dsp:cNvPr id="0" name=""/>
        <dsp:cNvSpPr/>
      </dsp:nvSpPr>
      <dsp:spPr>
        <a:xfrm>
          <a:off x="2417555" y="180565"/>
          <a:ext cx="1510170" cy="604068"/>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Build</a:t>
          </a:r>
        </a:p>
      </dsp:txBody>
      <dsp:txXfrm>
        <a:off x="2719589" y="180565"/>
        <a:ext cx="906102" cy="604068"/>
      </dsp:txXfrm>
    </dsp:sp>
    <dsp:sp modelId="{2127886E-E0D2-9F4B-A109-AA4D21011B47}">
      <dsp:nvSpPr>
        <dsp:cNvPr id="0" name=""/>
        <dsp:cNvSpPr/>
      </dsp:nvSpPr>
      <dsp:spPr>
        <a:xfrm>
          <a:off x="3625691" y="180565"/>
          <a:ext cx="1510170" cy="604068"/>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Test</a:t>
          </a:r>
          <a:endParaRPr lang="en-US" sz="1700" kern="1200" dirty="0">
            <a:solidFill>
              <a:schemeClr val="tx1"/>
            </a:solidFill>
          </a:endParaRPr>
        </a:p>
      </dsp:txBody>
      <dsp:txXfrm>
        <a:off x="3927725" y="180565"/>
        <a:ext cx="906102" cy="604068"/>
      </dsp:txXfrm>
    </dsp:sp>
    <dsp:sp modelId="{DA6CF6BA-7EA1-3B49-AA45-A1BAB980CE07}">
      <dsp:nvSpPr>
        <dsp:cNvPr id="0" name=""/>
        <dsp:cNvSpPr/>
      </dsp:nvSpPr>
      <dsp:spPr>
        <a:xfrm>
          <a:off x="4833828" y="180565"/>
          <a:ext cx="1510170" cy="604068"/>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Release</a:t>
          </a:r>
          <a:endParaRPr lang="en-US" sz="1700" kern="1200" dirty="0">
            <a:solidFill>
              <a:schemeClr val="tx1"/>
            </a:solidFill>
          </a:endParaRPr>
        </a:p>
      </dsp:txBody>
      <dsp:txXfrm>
        <a:off x="5135862" y="180565"/>
        <a:ext cx="906102" cy="604068"/>
      </dsp:txXfrm>
    </dsp:sp>
    <dsp:sp modelId="{B4909BDD-A2EA-1140-8549-8CCADE8240C2}">
      <dsp:nvSpPr>
        <dsp:cNvPr id="0" name=""/>
        <dsp:cNvSpPr/>
      </dsp:nvSpPr>
      <dsp:spPr>
        <a:xfrm>
          <a:off x="6041964" y="180565"/>
          <a:ext cx="1510170" cy="60406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Deploy</a:t>
          </a:r>
          <a:endParaRPr lang="en-US" sz="1700" kern="1200" dirty="0">
            <a:solidFill>
              <a:schemeClr val="tx1"/>
            </a:solidFill>
          </a:endParaRPr>
        </a:p>
      </dsp:txBody>
      <dsp:txXfrm>
        <a:off x="6343998" y="180565"/>
        <a:ext cx="906102" cy="604068"/>
      </dsp:txXfrm>
    </dsp:sp>
    <dsp:sp modelId="{3DF4D5A1-C86D-514E-BA3F-810D1CD46099}">
      <dsp:nvSpPr>
        <dsp:cNvPr id="0" name=""/>
        <dsp:cNvSpPr/>
      </dsp:nvSpPr>
      <dsp:spPr>
        <a:xfrm>
          <a:off x="7250100" y="180565"/>
          <a:ext cx="1510170" cy="604068"/>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Operate</a:t>
          </a:r>
          <a:endParaRPr lang="en-US" sz="1700" kern="1200" dirty="0">
            <a:solidFill>
              <a:schemeClr val="tx1"/>
            </a:solidFill>
          </a:endParaRPr>
        </a:p>
      </dsp:txBody>
      <dsp:txXfrm>
        <a:off x="7552134" y="180565"/>
        <a:ext cx="906102" cy="604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0DAB3-1ADF-B543-945B-7013DB8ED735}">
      <dsp:nvSpPr>
        <dsp:cNvPr id="0" name=""/>
        <dsp:cNvSpPr/>
      </dsp:nvSpPr>
      <dsp:spPr>
        <a:xfrm>
          <a:off x="2969" y="263931"/>
          <a:ext cx="1728341" cy="691336"/>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Development (CI/CD)</a:t>
          </a:r>
        </a:p>
      </dsp:txBody>
      <dsp:txXfrm>
        <a:off x="348637" y="263931"/>
        <a:ext cx="1037005" cy="691336"/>
      </dsp:txXfrm>
    </dsp:sp>
    <dsp:sp modelId="{8CFF329C-96B1-2E4F-ABA7-B790385D970F}">
      <dsp:nvSpPr>
        <dsp:cNvPr id="0" name=""/>
        <dsp:cNvSpPr/>
      </dsp:nvSpPr>
      <dsp:spPr>
        <a:xfrm>
          <a:off x="1558476" y="263931"/>
          <a:ext cx="1728341" cy="691336"/>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Registry</a:t>
          </a:r>
        </a:p>
      </dsp:txBody>
      <dsp:txXfrm>
        <a:off x="1904144" y="263931"/>
        <a:ext cx="1037005" cy="691336"/>
      </dsp:txXfrm>
    </dsp:sp>
    <dsp:sp modelId="{DED04860-C54B-454A-9E70-461BD0B50A3A}">
      <dsp:nvSpPr>
        <dsp:cNvPr id="0" name=""/>
        <dsp:cNvSpPr/>
      </dsp:nvSpPr>
      <dsp:spPr>
        <a:xfrm>
          <a:off x="3113982" y="263931"/>
          <a:ext cx="1728341" cy="691336"/>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Runtime</a:t>
          </a:r>
        </a:p>
      </dsp:txBody>
      <dsp:txXfrm>
        <a:off x="3459650" y="263931"/>
        <a:ext cx="1037005" cy="691336"/>
      </dsp:txXfrm>
    </dsp:sp>
    <dsp:sp modelId="{495EF096-FC15-BE43-B102-38BC18F6BBCC}">
      <dsp:nvSpPr>
        <dsp:cNvPr id="0" name=""/>
        <dsp:cNvSpPr/>
      </dsp:nvSpPr>
      <dsp:spPr>
        <a:xfrm>
          <a:off x="4669489" y="263931"/>
          <a:ext cx="1728341" cy="691336"/>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Master Node (Host)</a:t>
          </a:r>
        </a:p>
      </dsp:txBody>
      <dsp:txXfrm>
        <a:off x="5015157" y="263931"/>
        <a:ext cx="1037005" cy="691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0DAB3-1ADF-B543-945B-7013DB8ED735}">
      <dsp:nvSpPr>
        <dsp:cNvPr id="0" name=""/>
        <dsp:cNvSpPr/>
      </dsp:nvSpPr>
      <dsp:spPr>
        <a:xfrm>
          <a:off x="2969" y="263931"/>
          <a:ext cx="1728341" cy="691336"/>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Development (CI/CD)</a:t>
          </a:r>
        </a:p>
      </dsp:txBody>
      <dsp:txXfrm>
        <a:off x="348637" y="263931"/>
        <a:ext cx="1037005" cy="691336"/>
      </dsp:txXfrm>
    </dsp:sp>
    <dsp:sp modelId="{8CFF329C-96B1-2E4F-ABA7-B790385D970F}">
      <dsp:nvSpPr>
        <dsp:cNvPr id="0" name=""/>
        <dsp:cNvSpPr/>
      </dsp:nvSpPr>
      <dsp:spPr>
        <a:xfrm>
          <a:off x="1558476" y="263931"/>
          <a:ext cx="1728341" cy="691336"/>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Registry</a:t>
          </a:r>
        </a:p>
      </dsp:txBody>
      <dsp:txXfrm>
        <a:off x="1904144" y="263931"/>
        <a:ext cx="1037005" cy="691336"/>
      </dsp:txXfrm>
    </dsp:sp>
    <dsp:sp modelId="{DED04860-C54B-454A-9E70-461BD0B50A3A}">
      <dsp:nvSpPr>
        <dsp:cNvPr id="0" name=""/>
        <dsp:cNvSpPr/>
      </dsp:nvSpPr>
      <dsp:spPr>
        <a:xfrm>
          <a:off x="3113982" y="263931"/>
          <a:ext cx="1728341" cy="691336"/>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Runtime</a:t>
          </a:r>
        </a:p>
      </dsp:txBody>
      <dsp:txXfrm>
        <a:off x="3459650" y="263931"/>
        <a:ext cx="1037005" cy="691336"/>
      </dsp:txXfrm>
    </dsp:sp>
    <dsp:sp modelId="{495EF096-FC15-BE43-B102-38BC18F6BBCC}">
      <dsp:nvSpPr>
        <dsp:cNvPr id="0" name=""/>
        <dsp:cNvSpPr/>
      </dsp:nvSpPr>
      <dsp:spPr>
        <a:xfrm>
          <a:off x="4669489" y="263931"/>
          <a:ext cx="1728341" cy="691336"/>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Master Node (Host)</a:t>
          </a:r>
        </a:p>
      </dsp:txBody>
      <dsp:txXfrm>
        <a:off x="5015157" y="263931"/>
        <a:ext cx="1037005" cy="6913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0DAB3-1ADF-B543-945B-7013DB8ED735}">
      <dsp:nvSpPr>
        <dsp:cNvPr id="0" name=""/>
        <dsp:cNvSpPr/>
      </dsp:nvSpPr>
      <dsp:spPr>
        <a:xfrm>
          <a:off x="2969" y="263931"/>
          <a:ext cx="1728341" cy="691336"/>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ysClr val="windowText" lastClr="000000"/>
              </a:solidFill>
            </a:rPr>
            <a:t>Development (CI/CD)</a:t>
          </a:r>
        </a:p>
      </dsp:txBody>
      <dsp:txXfrm>
        <a:off x="348637" y="263931"/>
        <a:ext cx="1037005" cy="691336"/>
      </dsp:txXfrm>
    </dsp:sp>
    <dsp:sp modelId="{8CFF329C-96B1-2E4F-ABA7-B790385D970F}">
      <dsp:nvSpPr>
        <dsp:cNvPr id="0" name=""/>
        <dsp:cNvSpPr/>
      </dsp:nvSpPr>
      <dsp:spPr>
        <a:xfrm>
          <a:off x="1558476" y="263931"/>
          <a:ext cx="1728341" cy="691336"/>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Registry</a:t>
          </a:r>
        </a:p>
      </dsp:txBody>
      <dsp:txXfrm>
        <a:off x="1904144" y="263931"/>
        <a:ext cx="1037005" cy="691336"/>
      </dsp:txXfrm>
    </dsp:sp>
    <dsp:sp modelId="{DED04860-C54B-454A-9E70-461BD0B50A3A}">
      <dsp:nvSpPr>
        <dsp:cNvPr id="0" name=""/>
        <dsp:cNvSpPr/>
      </dsp:nvSpPr>
      <dsp:spPr>
        <a:xfrm>
          <a:off x="3113982" y="263931"/>
          <a:ext cx="1728341" cy="691336"/>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Runtime</a:t>
          </a:r>
        </a:p>
      </dsp:txBody>
      <dsp:txXfrm>
        <a:off x="3459650" y="263931"/>
        <a:ext cx="1037005" cy="691336"/>
      </dsp:txXfrm>
    </dsp:sp>
    <dsp:sp modelId="{495EF096-FC15-BE43-B102-38BC18F6BBCC}">
      <dsp:nvSpPr>
        <dsp:cNvPr id="0" name=""/>
        <dsp:cNvSpPr/>
      </dsp:nvSpPr>
      <dsp:spPr>
        <a:xfrm>
          <a:off x="4669489" y="263931"/>
          <a:ext cx="1728341" cy="691336"/>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ysClr val="windowText" lastClr="000000"/>
              </a:solidFill>
            </a:rPr>
            <a:t>Master Node (Host)</a:t>
          </a:r>
        </a:p>
      </dsp:txBody>
      <dsp:txXfrm>
        <a:off x="5015157" y="263931"/>
        <a:ext cx="1037005" cy="6913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CC1E1-E4A0-414B-903B-0C9531F270FE}">
      <dsp:nvSpPr>
        <dsp:cNvPr id="0" name=""/>
        <dsp:cNvSpPr/>
      </dsp:nvSpPr>
      <dsp:spPr>
        <a:xfrm>
          <a:off x="2736616" y="27033"/>
          <a:ext cx="942082" cy="942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1. Build (CI/CD)</a:t>
          </a:r>
        </a:p>
      </dsp:txBody>
      <dsp:txXfrm>
        <a:off x="2736616" y="27033"/>
        <a:ext cx="942082" cy="942082"/>
      </dsp:txXfrm>
    </dsp:sp>
    <dsp:sp modelId="{7DB463A8-57B8-6742-B18A-DF6E08CA0AB0}">
      <dsp:nvSpPr>
        <dsp:cNvPr id="0" name=""/>
        <dsp:cNvSpPr/>
      </dsp:nvSpPr>
      <dsp:spPr>
        <a:xfrm>
          <a:off x="518968" y="-405"/>
          <a:ext cx="3534063" cy="3534063"/>
        </a:xfrm>
        <a:prstGeom prst="circularArrow">
          <a:avLst>
            <a:gd name="adj1" fmla="val 5198"/>
            <a:gd name="adj2" fmla="val 335767"/>
            <a:gd name="adj3" fmla="val 21293837"/>
            <a:gd name="adj4" fmla="val 19765718"/>
            <a:gd name="adj5" fmla="val 6065"/>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FCB5C-8484-354B-96D2-8D179E36A540}">
      <dsp:nvSpPr>
        <dsp:cNvPr id="0" name=""/>
        <dsp:cNvSpPr/>
      </dsp:nvSpPr>
      <dsp:spPr>
        <a:xfrm>
          <a:off x="3306231" y="1780129"/>
          <a:ext cx="942082" cy="942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2. Registry</a:t>
          </a:r>
        </a:p>
      </dsp:txBody>
      <dsp:txXfrm>
        <a:off x="3306231" y="1780129"/>
        <a:ext cx="942082" cy="942082"/>
      </dsp:txXfrm>
    </dsp:sp>
    <dsp:sp modelId="{628E9EBA-43F5-6E4F-B551-F0771E0DFE92}">
      <dsp:nvSpPr>
        <dsp:cNvPr id="0" name=""/>
        <dsp:cNvSpPr/>
      </dsp:nvSpPr>
      <dsp:spPr>
        <a:xfrm>
          <a:off x="518968" y="-405"/>
          <a:ext cx="3534063" cy="3534063"/>
        </a:xfrm>
        <a:prstGeom prst="circularArrow">
          <a:avLst>
            <a:gd name="adj1" fmla="val 5198"/>
            <a:gd name="adj2" fmla="val 335767"/>
            <a:gd name="adj3" fmla="val 4015315"/>
            <a:gd name="adj4" fmla="val 2252866"/>
            <a:gd name="adj5" fmla="val 6065"/>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F6DBB-49B5-F54F-BF8A-474491204E24}">
      <dsp:nvSpPr>
        <dsp:cNvPr id="0" name=""/>
        <dsp:cNvSpPr/>
      </dsp:nvSpPr>
      <dsp:spPr>
        <a:xfrm>
          <a:off x="1814959" y="2863602"/>
          <a:ext cx="942082" cy="942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3. Running Containers</a:t>
          </a:r>
        </a:p>
      </dsp:txBody>
      <dsp:txXfrm>
        <a:off x="1814959" y="2863602"/>
        <a:ext cx="942082" cy="942082"/>
      </dsp:txXfrm>
    </dsp:sp>
    <dsp:sp modelId="{A15AEFC0-F5A6-D645-B0E6-F9F19D5871C1}">
      <dsp:nvSpPr>
        <dsp:cNvPr id="0" name=""/>
        <dsp:cNvSpPr/>
      </dsp:nvSpPr>
      <dsp:spPr>
        <a:xfrm>
          <a:off x="518968" y="-405"/>
          <a:ext cx="3534063" cy="3534063"/>
        </a:xfrm>
        <a:prstGeom prst="circularArrow">
          <a:avLst>
            <a:gd name="adj1" fmla="val 5198"/>
            <a:gd name="adj2" fmla="val 335767"/>
            <a:gd name="adj3" fmla="val 8211367"/>
            <a:gd name="adj4" fmla="val 6448918"/>
            <a:gd name="adj5" fmla="val 6065"/>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CD5CB-B78F-3248-AA2D-382EC584B0AF}">
      <dsp:nvSpPr>
        <dsp:cNvPr id="0" name=""/>
        <dsp:cNvSpPr/>
      </dsp:nvSpPr>
      <dsp:spPr>
        <a:xfrm>
          <a:off x="323686" y="1780129"/>
          <a:ext cx="942082" cy="942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4. Kubernetes Admission Controllers</a:t>
          </a:r>
        </a:p>
      </dsp:txBody>
      <dsp:txXfrm>
        <a:off x="323686" y="1780129"/>
        <a:ext cx="942082" cy="942082"/>
      </dsp:txXfrm>
    </dsp:sp>
    <dsp:sp modelId="{99A67EA3-7BEC-5243-8B7F-E2D0E9D4DA1E}">
      <dsp:nvSpPr>
        <dsp:cNvPr id="0" name=""/>
        <dsp:cNvSpPr/>
      </dsp:nvSpPr>
      <dsp:spPr>
        <a:xfrm>
          <a:off x="518968" y="-405"/>
          <a:ext cx="3534063" cy="3534063"/>
        </a:xfrm>
        <a:prstGeom prst="circularArrow">
          <a:avLst>
            <a:gd name="adj1" fmla="val 5198"/>
            <a:gd name="adj2" fmla="val 335767"/>
            <a:gd name="adj3" fmla="val 12298515"/>
            <a:gd name="adj4" fmla="val 10770396"/>
            <a:gd name="adj5" fmla="val 6065"/>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C368A-E001-9041-936A-8DAF370A5FDC}">
      <dsp:nvSpPr>
        <dsp:cNvPr id="0" name=""/>
        <dsp:cNvSpPr/>
      </dsp:nvSpPr>
      <dsp:spPr>
        <a:xfrm>
          <a:off x="893302" y="27033"/>
          <a:ext cx="942082" cy="942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5. Host Scanning</a:t>
          </a:r>
        </a:p>
      </dsp:txBody>
      <dsp:txXfrm>
        <a:off x="893302" y="27033"/>
        <a:ext cx="942082" cy="942082"/>
      </dsp:txXfrm>
    </dsp:sp>
    <dsp:sp modelId="{3C71EDB8-AFCF-AB4D-9905-D1F30835620A}">
      <dsp:nvSpPr>
        <dsp:cNvPr id="0" name=""/>
        <dsp:cNvSpPr/>
      </dsp:nvSpPr>
      <dsp:spPr>
        <a:xfrm>
          <a:off x="518968" y="-405"/>
          <a:ext cx="3534063" cy="3534063"/>
        </a:xfrm>
        <a:prstGeom prst="circularArrow">
          <a:avLst>
            <a:gd name="adj1" fmla="val 5198"/>
            <a:gd name="adj2" fmla="val 335767"/>
            <a:gd name="adj3" fmla="val 16866301"/>
            <a:gd name="adj4" fmla="val 15197932"/>
            <a:gd name="adj5" fmla="val 6065"/>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067AB-3983-4D0D-9BA2-9D95B9C494B5}">
      <dsp:nvSpPr>
        <dsp:cNvPr id="0" name=""/>
        <dsp:cNvSpPr/>
      </dsp:nvSpPr>
      <dsp:spPr>
        <a:xfrm>
          <a:off x="0" y="3452"/>
          <a:ext cx="6861601" cy="7354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BA700-F56B-468B-8463-1E5CF5271C4B}">
      <dsp:nvSpPr>
        <dsp:cNvPr id="0" name=""/>
        <dsp:cNvSpPr/>
      </dsp:nvSpPr>
      <dsp:spPr>
        <a:xfrm>
          <a:off x="222473" y="168928"/>
          <a:ext cx="404496" cy="404496"/>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5CE07A-7C86-41C5-BA6D-5460E094D1B9}">
      <dsp:nvSpPr>
        <dsp:cNvPr id="0" name=""/>
        <dsp:cNvSpPr/>
      </dsp:nvSpPr>
      <dsp:spPr>
        <a:xfrm>
          <a:off x="849443" y="3452"/>
          <a:ext cx="6012157" cy="73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35" tIns="77835" rIns="77835" bIns="77835" numCol="1" spcCol="1270" anchor="ctr" anchorCtr="0">
          <a:noAutofit/>
        </a:bodyPr>
        <a:lstStyle/>
        <a:p>
          <a:pPr marL="0" lvl="0" indent="0" algn="l" defTabSz="622300">
            <a:lnSpc>
              <a:spcPct val="100000"/>
            </a:lnSpc>
            <a:spcBef>
              <a:spcPct val="0"/>
            </a:spcBef>
            <a:spcAft>
              <a:spcPct val="35000"/>
            </a:spcAft>
            <a:buNone/>
          </a:pPr>
          <a:r>
            <a:rPr lang="en-US" sz="1400" kern="1200" dirty="0"/>
            <a:t>Build using minimal base images or “distroless” images from trusted sources</a:t>
          </a:r>
        </a:p>
      </dsp:txBody>
      <dsp:txXfrm>
        <a:off x="849443" y="3452"/>
        <a:ext cx="6012157" cy="735449"/>
      </dsp:txXfrm>
    </dsp:sp>
    <dsp:sp modelId="{37349541-DE8C-419B-A5A1-BC896C362FDA}">
      <dsp:nvSpPr>
        <dsp:cNvPr id="0" name=""/>
        <dsp:cNvSpPr/>
      </dsp:nvSpPr>
      <dsp:spPr>
        <a:xfrm>
          <a:off x="0" y="922764"/>
          <a:ext cx="6861601" cy="7354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AC5F1-0485-4BB1-89B8-E7439C4E4C6F}">
      <dsp:nvSpPr>
        <dsp:cNvPr id="0" name=""/>
        <dsp:cNvSpPr/>
      </dsp:nvSpPr>
      <dsp:spPr>
        <a:xfrm>
          <a:off x="222473" y="1088240"/>
          <a:ext cx="404496" cy="404496"/>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25E754-4139-4D56-A973-DF9F0D0F5DFA}">
      <dsp:nvSpPr>
        <dsp:cNvPr id="0" name=""/>
        <dsp:cNvSpPr/>
      </dsp:nvSpPr>
      <dsp:spPr>
        <a:xfrm>
          <a:off x="849443" y="922764"/>
          <a:ext cx="6012157" cy="73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35" tIns="77835" rIns="77835" bIns="77835" numCol="1" spcCol="1270" anchor="ctr" anchorCtr="0">
          <a:noAutofit/>
        </a:bodyPr>
        <a:lstStyle/>
        <a:p>
          <a:pPr marL="0" lvl="0" indent="0" algn="l" defTabSz="622300">
            <a:lnSpc>
              <a:spcPct val="100000"/>
            </a:lnSpc>
            <a:spcBef>
              <a:spcPct val="0"/>
            </a:spcBef>
            <a:spcAft>
              <a:spcPct val="35000"/>
            </a:spcAft>
            <a:buNone/>
          </a:pPr>
          <a:r>
            <a:rPr lang="en-US" sz="1400" kern="1200" dirty="0"/>
            <a:t>Maintain the tools, package, and libraries that you add to images</a:t>
          </a:r>
        </a:p>
      </dsp:txBody>
      <dsp:txXfrm>
        <a:off x="849443" y="922764"/>
        <a:ext cx="6012157" cy="735449"/>
      </dsp:txXfrm>
    </dsp:sp>
    <dsp:sp modelId="{18C0B4EC-A444-4249-AFAD-E158148246A1}">
      <dsp:nvSpPr>
        <dsp:cNvPr id="0" name=""/>
        <dsp:cNvSpPr/>
      </dsp:nvSpPr>
      <dsp:spPr>
        <a:xfrm>
          <a:off x="0" y="1842075"/>
          <a:ext cx="6861601" cy="7354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4723F-7956-44B1-A1AB-4320935BE53A}">
      <dsp:nvSpPr>
        <dsp:cNvPr id="0" name=""/>
        <dsp:cNvSpPr/>
      </dsp:nvSpPr>
      <dsp:spPr>
        <a:xfrm>
          <a:off x="222473" y="2007551"/>
          <a:ext cx="404496" cy="404496"/>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96A504-27A4-4BB6-84DC-8239D3972E13}">
      <dsp:nvSpPr>
        <dsp:cNvPr id="0" name=""/>
        <dsp:cNvSpPr/>
      </dsp:nvSpPr>
      <dsp:spPr>
        <a:xfrm>
          <a:off x="849443" y="1842075"/>
          <a:ext cx="6012157" cy="73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35" tIns="77835" rIns="77835" bIns="77835" numCol="1" spcCol="1270" anchor="ctr" anchorCtr="0">
          <a:noAutofit/>
        </a:bodyPr>
        <a:lstStyle/>
        <a:p>
          <a:pPr marL="0" lvl="0" indent="0" algn="l" defTabSz="622300">
            <a:lnSpc>
              <a:spcPct val="100000"/>
            </a:lnSpc>
            <a:spcBef>
              <a:spcPct val="0"/>
            </a:spcBef>
            <a:spcAft>
              <a:spcPct val="35000"/>
            </a:spcAft>
            <a:buNone/>
          </a:pPr>
          <a:r>
            <a:rPr lang="en-US" sz="1400" kern="1200" dirty="0"/>
            <a:t>Carefully select a Vulnerability Scanning tool suited to your organization’s processes, DevOps practices, ecosystem, and capabilities</a:t>
          </a:r>
        </a:p>
      </dsp:txBody>
      <dsp:txXfrm>
        <a:off x="849443" y="1842075"/>
        <a:ext cx="6012157" cy="735449"/>
      </dsp:txXfrm>
    </dsp:sp>
    <dsp:sp modelId="{A382646C-D045-4F39-A59D-B9B84D60B92D}">
      <dsp:nvSpPr>
        <dsp:cNvPr id="0" name=""/>
        <dsp:cNvSpPr/>
      </dsp:nvSpPr>
      <dsp:spPr>
        <a:xfrm>
          <a:off x="0" y="2761386"/>
          <a:ext cx="6861601" cy="7354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F687B-9D7B-40D4-BDFF-EB9EE9B9638F}">
      <dsp:nvSpPr>
        <dsp:cNvPr id="0" name=""/>
        <dsp:cNvSpPr/>
      </dsp:nvSpPr>
      <dsp:spPr>
        <a:xfrm>
          <a:off x="222473" y="2926862"/>
          <a:ext cx="404496" cy="404496"/>
        </a:xfrm>
        <a:prstGeom prst="rect">
          <a:avLst/>
        </a:prstGeom>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A27D08-B1E5-4B8D-8AEB-1B7B3B9688D2}">
      <dsp:nvSpPr>
        <dsp:cNvPr id="0" name=""/>
        <dsp:cNvSpPr/>
      </dsp:nvSpPr>
      <dsp:spPr>
        <a:xfrm>
          <a:off x="849443" y="2761386"/>
          <a:ext cx="6012157" cy="73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35" tIns="77835" rIns="77835" bIns="77835" numCol="1" spcCol="1270" anchor="ctr" anchorCtr="0">
          <a:noAutofit/>
        </a:bodyPr>
        <a:lstStyle/>
        <a:p>
          <a:pPr marL="0" lvl="0" indent="0" algn="l" defTabSz="622300">
            <a:lnSpc>
              <a:spcPct val="100000"/>
            </a:lnSpc>
            <a:spcBef>
              <a:spcPct val="0"/>
            </a:spcBef>
            <a:spcAft>
              <a:spcPct val="35000"/>
            </a:spcAft>
            <a:buNone/>
          </a:pPr>
          <a:r>
            <a:rPr lang="en-US" sz="1400" kern="1200" dirty="0"/>
            <a:t>Plan to implement Vulnerability Scanning at every phase of the Container development pipeline, being mindful of compliance requirements</a:t>
          </a:r>
        </a:p>
      </dsp:txBody>
      <dsp:txXfrm>
        <a:off x="849443" y="2761386"/>
        <a:ext cx="6012157" cy="735449"/>
      </dsp:txXfrm>
    </dsp:sp>
    <dsp:sp modelId="{B3B3C6D4-5282-42E3-B9AD-7085943EF119}">
      <dsp:nvSpPr>
        <dsp:cNvPr id="0" name=""/>
        <dsp:cNvSpPr/>
      </dsp:nvSpPr>
      <dsp:spPr>
        <a:xfrm>
          <a:off x="0" y="3680698"/>
          <a:ext cx="6861601" cy="7354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B5BF0-D7E9-4DB6-BB03-BFDFFB1817A8}">
      <dsp:nvSpPr>
        <dsp:cNvPr id="0" name=""/>
        <dsp:cNvSpPr/>
      </dsp:nvSpPr>
      <dsp:spPr>
        <a:xfrm>
          <a:off x="222473" y="3846174"/>
          <a:ext cx="404496" cy="404496"/>
        </a:xfrm>
        <a:prstGeom prst="rect">
          <a:avLst/>
        </a:prstGeom>
        <a:blipFill rotWithShape="1">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47EAC3-CCCB-42CE-AAF3-00A4F36A596D}">
      <dsp:nvSpPr>
        <dsp:cNvPr id="0" name=""/>
        <dsp:cNvSpPr/>
      </dsp:nvSpPr>
      <dsp:spPr>
        <a:xfrm>
          <a:off x="849443" y="3680698"/>
          <a:ext cx="6012157" cy="73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35" tIns="77835" rIns="77835" bIns="77835" numCol="1" spcCol="1270" anchor="ctr" anchorCtr="0">
          <a:noAutofit/>
        </a:bodyPr>
        <a:lstStyle/>
        <a:p>
          <a:pPr marL="0" lvl="0" indent="0" algn="l" defTabSz="622300">
            <a:lnSpc>
              <a:spcPct val="100000"/>
            </a:lnSpc>
            <a:spcBef>
              <a:spcPct val="0"/>
            </a:spcBef>
            <a:spcAft>
              <a:spcPct val="35000"/>
            </a:spcAft>
            <a:buNone/>
          </a:pPr>
          <a:r>
            <a:rPr lang="en-US" sz="1400" kern="1200" dirty="0"/>
            <a:t>Consider additional controls, such as Staging Registries, Kubernetes Admission Controllers, image signing, multi-stage builds, etc. </a:t>
          </a:r>
        </a:p>
      </dsp:txBody>
      <dsp:txXfrm>
        <a:off x="849443" y="3680698"/>
        <a:ext cx="6012157" cy="73544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630936" y="8705088"/>
            <a:ext cx="1828800" cy="228600"/>
          </a:xfrm>
          <a:prstGeom prst="rect">
            <a:avLst/>
          </a:prstGeom>
        </p:spPr>
        <p:txBody>
          <a:bodyPr vert="horz" lIns="0" tIns="0" rIns="0" bIns="0" rtlCol="0" anchor="b"/>
          <a:lstStyle>
            <a:lvl1pPr algn="l">
              <a:defRPr sz="1200"/>
            </a:lvl1pPr>
          </a:lstStyle>
          <a:p>
            <a:r>
              <a:rPr lang="en-US" sz="600" dirty="0">
                <a:solidFill>
                  <a:srgbClr val="000000"/>
                </a:solidFill>
              </a:rPr>
              <a:t>IBM Security / © 2020 IBM Corporation</a:t>
            </a:r>
          </a:p>
        </p:txBody>
      </p:sp>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403050203000203" pitchFamily="34" charset="0"/>
                <a:ea typeface="IBM Plex Sans" charset="0"/>
                <a:cs typeface="IBM Plex Sans" charset="0"/>
              </a:rPr>
              <a:pPr algn="l"/>
              <a:t>‹#›</a:t>
            </a:fld>
            <a:endParaRPr lang="en-US" sz="600" dirty="0">
              <a:solidFill>
                <a:schemeClr val="bg1"/>
              </a:solidFill>
              <a:latin typeface="IBM Plex Sans Light" panose="020B0403050203000203" pitchFamily="34"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221976" y="8703030"/>
            <a:ext cx="341241" cy="228600"/>
          </a:xfrm>
          <a:prstGeom prst="rect">
            <a:avLst/>
          </a:prstGeom>
        </p:spPr>
        <p:txBody>
          <a:bodyPr vert="horz" lIns="0" tIns="0" rIns="0" bIns="0" rtlCol="0" anchor="b"/>
          <a:lstStyle>
            <a:lvl1pPr algn="l">
              <a:defRPr sz="600" b="0" i="0">
                <a:solidFill>
                  <a:schemeClr val="bg1"/>
                </a:solidFill>
                <a:latin typeface="+mn-lt"/>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4" name="Slide Image Placeholder 3"/>
          <p:cNvSpPr>
            <a:spLocks noGrp="1" noRot="1" noChangeAspect="1"/>
          </p:cNvSpPr>
          <p:nvPr>
            <p:ph type="sldImg" idx="2"/>
          </p:nvPr>
        </p:nvSpPr>
        <p:spPr>
          <a:xfrm>
            <a:off x="1803671" y="236262"/>
            <a:ext cx="3250659" cy="1828800"/>
          </a:xfrm>
          <a:prstGeom prst="rect">
            <a:avLst/>
          </a:prstGeom>
          <a:noFill/>
          <a:ln w="12700">
            <a:solidFill>
              <a:prstClr val="black"/>
            </a:solidFill>
          </a:ln>
        </p:spPr>
        <p:txBody>
          <a:bodyPr vert="horz" lIns="91440" tIns="45720" rIns="91440" bIns="45720" rtlCol="0" anchor="ctr"/>
          <a:lstStyle/>
          <a:p>
            <a:endParaRPr lang="en-US" dirty="0"/>
          </a:p>
        </p:txBody>
      </p:sp>
      <p:sp>
        <p:nvSpPr>
          <p:cNvPr id="2" name="Notes Placeholder 1">
            <a:extLst>
              <a:ext uri="{FF2B5EF4-FFF2-40B4-BE49-F238E27FC236}">
                <a16:creationId xmlns:a16="http://schemas.microsoft.com/office/drawing/2014/main" id="{62296507-3127-EA4B-BF08-E54D144DD3A1}"/>
              </a:ext>
            </a:extLst>
          </p:cNvPr>
          <p:cNvSpPr>
            <a:spLocks noGrp="1"/>
          </p:cNvSpPr>
          <p:nvPr>
            <p:ph type="body" sz="quarter" idx="3"/>
          </p:nvPr>
        </p:nvSpPr>
        <p:spPr>
          <a:xfrm>
            <a:off x="218071" y="2188563"/>
            <a:ext cx="6409944" cy="6400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a:extLst>
              <a:ext uri="{FF2B5EF4-FFF2-40B4-BE49-F238E27FC236}">
                <a16:creationId xmlns:a16="http://schemas.microsoft.com/office/drawing/2014/main" id="{3EB6B9D6-E66A-D94A-8D6D-695857C13FDC}"/>
              </a:ext>
            </a:extLst>
          </p:cNvPr>
          <p:cNvSpPr>
            <a:spLocks noGrp="1"/>
          </p:cNvSpPr>
          <p:nvPr>
            <p:ph type="ftr" sz="quarter" idx="4"/>
          </p:nvPr>
        </p:nvSpPr>
        <p:spPr>
          <a:xfrm>
            <a:off x="630936" y="8705088"/>
            <a:ext cx="1828800" cy="228600"/>
          </a:xfrm>
          <a:prstGeom prst="rect">
            <a:avLst/>
          </a:prstGeom>
        </p:spPr>
        <p:txBody>
          <a:bodyPr vert="horz" lIns="0" tIns="0" rIns="0" bIns="0" rtlCol="0" anchor="b"/>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dirty="0"/>
              <a:t>IBM Security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dt="0"/>
  <p:notesStyle>
    <a:lvl1pPr marL="0" marR="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sz="1000" b="0" i="0" kern="1200">
        <a:solidFill>
          <a:schemeClr val="bg1"/>
        </a:solidFill>
        <a:latin typeface="IBM Plex Sans" panose="020B0503050203000203" pitchFamily="34" charset="0"/>
        <a:ea typeface="+mn-ea"/>
        <a:cs typeface="+mn-cs"/>
      </a:defRPr>
    </a:lvl1pPr>
    <a:lvl2pPr marL="171450" marR="0" indent="-171450" algn="l" defTabSz="914400" rtl="0" eaLnBrk="1" fontAlgn="base" latinLnBrk="0" hangingPunct="1">
      <a:lnSpc>
        <a:spcPct val="100000"/>
      </a:lnSpc>
      <a:spcBef>
        <a:spcPts val="600"/>
      </a:spcBef>
      <a:spcAft>
        <a:spcPct val="0"/>
      </a:spcAft>
      <a:buClr>
        <a:schemeClr val="bg1"/>
      </a:buClr>
      <a:buSzPct val="100000"/>
      <a:buFont typeface=".AppleSystemUIFont" charset="-120"/>
      <a:buChar char="–"/>
      <a:tabLst/>
      <a:defRPr sz="1000" b="0" i="0" kern="1200">
        <a:solidFill>
          <a:schemeClr val="bg1"/>
        </a:solidFill>
        <a:latin typeface="IBM Plex Sans" panose="020B0503050203000203" pitchFamily="34" charset="0"/>
        <a:ea typeface="+mn-ea"/>
        <a:cs typeface="+mn-cs"/>
      </a:defRPr>
    </a:lvl2pPr>
    <a:lvl3pPr marL="342900" marR="0" indent="-141288" algn="l" defTabSz="914400" rtl="0" eaLnBrk="1" fontAlgn="base" latinLnBrk="0" hangingPunct="1">
      <a:lnSpc>
        <a:spcPct val="100000"/>
      </a:lnSpc>
      <a:spcBef>
        <a:spcPts val="600"/>
      </a:spcBef>
      <a:spcAft>
        <a:spcPct val="0"/>
      </a:spcAft>
      <a:buClr>
        <a:schemeClr val="bg1"/>
      </a:buClr>
      <a:buSzPct val="100000"/>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28650" marR="0" indent="-193675" algn="l" defTabSz="914400" rtl="0" eaLnBrk="1" fontAlgn="base" latinLnBrk="0" hangingPunct="1">
      <a:lnSpc>
        <a:spcPct val="100000"/>
      </a:lnSpc>
      <a:spcBef>
        <a:spcPts val="600"/>
      </a:spcBef>
      <a:spcAft>
        <a:spcPct val="0"/>
      </a:spcAft>
      <a:buClr>
        <a:schemeClr val="bg1"/>
      </a:buClr>
      <a:buSzPct val="100000"/>
      <a:buFont typeface=".AppleSystemUIFont" charset="-120"/>
      <a:buChar char="–"/>
      <a:tabLst/>
      <a:defRPr sz="1000" b="0" i="0" kern="1200">
        <a:solidFill>
          <a:schemeClr val="bg1"/>
        </a:solidFill>
        <a:latin typeface="IBM Plex Sans" panose="020B0503050203000203" pitchFamily="34" charset="0"/>
        <a:ea typeface="+mn-ea"/>
        <a:cs typeface="+mn-cs"/>
      </a:defRPr>
    </a:lvl4pPr>
    <a:lvl5pPr marL="803275" marR="0" indent="-171450" algn="l" defTabSz="914400" rtl="0" eaLnBrk="1" fontAlgn="base" latinLnBrk="0" hangingPunct="1">
      <a:lnSpc>
        <a:spcPct val="100000"/>
      </a:lnSpc>
      <a:spcBef>
        <a:spcPts val="600"/>
      </a:spcBef>
      <a:spcAft>
        <a:spcPct val="0"/>
      </a:spcAft>
      <a:buClr>
        <a:schemeClr val="bg1"/>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Created by Scott Wilson, March 2021.</a:t>
            </a:r>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388503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Now that we have laid out some common terms, let’s talk about the Development Pipeline... </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765696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a:pPr>
            <a:r>
              <a:rPr lang="en-US" dirty="0"/>
              <a:t>Continuous Improvement/Continuous Delivery – OR – </a:t>
            </a:r>
            <a:r>
              <a:rPr lang="en-US" kern="0" dirty="0">
                <a:solidFill>
                  <a:schemeClr val="bg1">
                    <a:lumMod val="85000"/>
                  </a:schemeClr>
                </a:solidFill>
              </a:rPr>
              <a:t>Continuous Integration/Continuous Deployment</a:t>
            </a:r>
          </a:p>
          <a:p>
            <a:endParaRPr lang="en-US" sz="1000" b="0" i="0" kern="1200" dirty="0">
              <a:solidFill>
                <a:schemeClr val="bg1"/>
              </a:solidFill>
              <a:effectLst/>
              <a:latin typeface="IBM Plex Sans" panose="020B0503050203000203" pitchFamily="34" charset="0"/>
              <a:ea typeface="+mn-ea"/>
              <a:cs typeface="+mn-cs"/>
            </a:endParaRPr>
          </a:p>
          <a:p>
            <a:r>
              <a:rPr lang="en-US" sz="1000" b="0" i="0" kern="1200" dirty="0">
                <a:solidFill>
                  <a:schemeClr val="bg1"/>
                </a:solidFill>
                <a:effectLst/>
                <a:latin typeface="IBM Plex Sans" panose="020B0503050203000203" pitchFamily="34" charset="0"/>
                <a:ea typeface="+mn-ea"/>
                <a:cs typeface="+mn-cs"/>
              </a:rPr>
              <a:t>CI/CD – The combined practices of continuous integration and continuous delivery/deployment. It bridges the gaps between development and operation activities and teams by enforcing automation in building, testing and deployment of applications.</a:t>
            </a:r>
          </a:p>
          <a:p>
            <a:endParaRPr lang="en-US" sz="1000" b="0" i="0" kern="1200" dirty="0">
              <a:solidFill>
                <a:schemeClr val="bg1"/>
              </a:solidFill>
              <a:effectLst/>
              <a:latin typeface="IBM Plex Sans" panose="020B0503050203000203" pitchFamily="34" charset="0"/>
              <a:ea typeface="+mn-ea"/>
              <a:cs typeface="+mn-cs"/>
            </a:endParaRPr>
          </a:p>
          <a:p>
            <a:pPr marL="0" marR="0" lvl="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a:pPr>
            <a:r>
              <a:rPr lang="en-US" dirty="0"/>
              <a:t>Terms you have heard are DevOps and DevSecOps</a:t>
            </a:r>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927184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“Development” here means Plan – Code – Build – Test...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CI/CD – Jenkins, Bamboo, GitLab</a:t>
            </a:r>
          </a:p>
          <a:p>
            <a:pPr marL="171450" indent="-171450">
              <a:buFont typeface="Arial" panose="020B0604020202020204" pitchFamily="34" charset="0"/>
              <a:buChar char="•"/>
            </a:pPr>
            <a:r>
              <a:rPr lang="en-US" dirty="0"/>
              <a:t>Registry – Jfrog Artefactory, Red Hat Quay, Amazon Elastic Container Registry, Docker Registry 2.0</a:t>
            </a:r>
          </a:p>
          <a:p>
            <a:pPr marL="171450" indent="-171450">
              <a:buFont typeface="Arial" panose="020B0604020202020204" pitchFamily="34" charset="0"/>
              <a:buChar char="•"/>
            </a:pPr>
            <a:r>
              <a:rPr lang="en-US" dirty="0"/>
              <a:t>Runtime – CRI-O, LXC, containerd, Rocket</a:t>
            </a:r>
          </a:p>
          <a:p>
            <a:pPr marL="171450" indent="-171450">
              <a:buFont typeface="Arial" panose="020B0604020202020204" pitchFamily="34" charset="0"/>
              <a:buChar char="•"/>
            </a:pPr>
            <a:r>
              <a:rPr lang="en-US" dirty="0"/>
              <a:t>Master Node – Windows, Linux, etc.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 an exhausting list of products!!! </a:t>
            </a:r>
          </a:p>
        </p:txBody>
      </p:sp>
      <p:sp>
        <p:nvSpPr>
          <p:cNvPr id="4" name="Slide Number Placeholder 3"/>
          <p:cNvSpPr>
            <a:spLocks noGrp="1"/>
          </p:cNvSpPr>
          <p:nvPr>
            <p:ph type="sldNum" sz="quarter" idx="5"/>
          </p:nvPr>
        </p:nvSpPr>
        <p:spPr/>
        <p:txBody>
          <a:bodyPr/>
          <a:lstStyle/>
          <a:p>
            <a:fld id="{6E2E38B8-B0B4-AD41-AC6E-B781F46A9FD3}" type="slidenum">
              <a:rPr lang="en-US" smtClean="0"/>
              <a:pPr/>
              <a:t>14</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303827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Orchestration – Azure Kubernetes Service, Kubernetes on OpenShift, Docker Swarm, Apache Mesos, Google Kubernetes Engine </a:t>
            </a:r>
          </a:p>
          <a:p>
            <a:endParaRPr lang="en-US" dirty="0"/>
          </a:p>
          <a:p>
            <a:r>
              <a:rPr lang="en-US" dirty="0"/>
              <a:t>“Shifting left” – has become a mantra for more mature organizations </a:t>
            </a:r>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317239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Attack Surface = </a:t>
            </a:r>
            <a:r>
              <a:rPr lang="en-US" sz="1000" b="0" i="0" kern="1200" dirty="0">
                <a:solidFill>
                  <a:schemeClr val="bg1"/>
                </a:solidFill>
                <a:effectLst/>
                <a:latin typeface="IBM Plex Sans" panose="020B0503050203000203" pitchFamily="34" charset="0"/>
                <a:ea typeface="+mn-ea"/>
                <a:cs typeface="+mn-cs"/>
              </a:rPr>
              <a:t>The set of points on the boundary of a system, a system element, or an environment where an attacker can try to enter, cause an effect on, or extract data from, that system, system element, or environment. </a:t>
            </a:r>
          </a:p>
          <a:p>
            <a:endParaRPr lang="en-US" sz="1000" b="0" i="0" kern="1200" dirty="0">
              <a:solidFill>
                <a:schemeClr val="bg1"/>
              </a:solidFill>
              <a:effectLst/>
              <a:latin typeface="IBM Plex Sans" panose="020B0503050203000203" pitchFamily="34" charset="0"/>
              <a:ea typeface="+mn-ea"/>
              <a:cs typeface="+mn-cs"/>
            </a:endParaRPr>
          </a:p>
          <a:p>
            <a:pPr marL="0" marR="0" lvl="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a:pPr>
            <a:r>
              <a:rPr lang="en-US" sz="1000" dirty="0"/>
              <a:t>A small image with minimal dependencies can considerably lower the attack surface</a:t>
            </a:r>
          </a:p>
          <a:p>
            <a:endParaRPr lang="en-US" dirty="0"/>
          </a:p>
          <a:p>
            <a:pPr marL="0" marR="0" lvl="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a:pPr>
            <a:r>
              <a:rPr lang="en-US" sz="1000" dirty="0">
                <a:solidFill>
                  <a:schemeClr val="tx1"/>
                </a:solidFill>
              </a:rPr>
              <a:t>YOU are responsible for what you put and configure in the Cloud – you MUST address security concerns at each step of the Container lifecycle.</a:t>
            </a:r>
          </a:p>
          <a:p>
            <a:endParaRPr lang="en-US" dirty="0">
              <a:solidFill>
                <a:schemeClr val="tx1"/>
              </a:solidFill>
            </a:endParaRPr>
          </a:p>
          <a:p>
            <a:r>
              <a:rPr lang="en-US" dirty="0">
                <a:solidFill>
                  <a:schemeClr val="tx1"/>
                </a:solidFill>
              </a:rPr>
              <a:t>Distroless Images – Should you just use scratch and build your own images (basically an empty filesystem)? This is a valid approach in some circumstances and may work well for compiled language binaries where we don’t have any dependencies — Go or C for example. But for most other things, you will end up being the maintainer for everything that goes into the image, which can be a very big overhead on an ongoing basis. If we build a lot of different container images, then this overhead can become overwhelming pretty quickly – and we’re potentially losing the benefit of a smaller attack surface in maintenance overhead.</a:t>
            </a:r>
          </a:p>
          <a:p>
            <a:endParaRPr lang="en-US" dirty="0">
              <a:solidFill>
                <a:schemeClr val="tx1"/>
              </a:solidFill>
            </a:endParaRPr>
          </a:p>
          <a:p>
            <a:pPr marL="0" marR="0" lvl="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a:pPr>
            <a:r>
              <a:rPr lang="en-US" dirty="0">
                <a:solidFill>
                  <a:schemeClr val="tx1"/>
                </a:solidFill>
              </a:rPr>
              <a:t>MOST Containers include the OS, runtime, and application – everything but the Linux kernel... GO FOR a small image with minimal dependencies – can considerably lower the attack surface (a container-specific OS where possible) </a:t>
            </a:r>
          </a:p>
          <a:p>
            <a:endParaRPr lang="en-US" dirty="0">
              <a:solidFill>
                <a:schemeClr val="tx1"/>
              </a:solidFill>
            </a:endParaRPr>
          </a:p>
          <a:p>
            <a:r>
              <a:rPr lang="en-US" dirty="0">
                <a:solidFill>
                  <a:schemeClr val="tx1"/>
                </a:solidFill>
              </a:rPr>
              <a:t>CONTINUOUS scanning of your hosts. </a:t>
            </a:r>
          </a:p>
          <a:p>
            <a:endParaRPr lang="en-US" dirty="0">
              <a:solidFill>
                <a:schemeClr val="tx1"/>
              </a:solidFill>
            </a:endParaRPr>
          </a:p>
          <a:p>
            <a:r>
              <a:rPr lang="en-US" dirty="0">
                <a:solidFill>
                  <a:schemeClr val="tx1"/>
                </a:solidFill>
              </a:rPr>
              <a:t>The attack surface CAN be larger – In containerized environments, images are constantly added to the organization’s private registry or hub, and containers running the images are spun up and taken down. This flux of alternating runtimes means that images or containers that are not in use at the time of a scan at the Kubernetes stage will be harder to identify. Therefore it necessitates performing container security scanning at earlier stages of the build process if we want to be sure that nothing is missed.</a:t>
            </a:r>
          </a:p>
          <a:p>
            <a:pPr marL="0" marR="0" lvl="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a:pPr>
            <a:endParaRPr lang="en-US" sz="1000" dirty="0">
              <a:solidFill>
                <a:schemeClr val="tx1"/>
              </a:solidFill>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18</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239641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a:pPr>
            <a:r>
              <a:rPr lang="en-US" dirty="0">
                <a:solidFill>
                  <a:schemeClr val="tx1"/>
                </a:solidFill>
              </a:rPr>
              <a:t>MITRE ATT&amp;CK – the common vocabulary used to describe real world adversary behavior – TTPs. </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19</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2578377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Registry Scanning – Some tools like Jfrog Artefactory can prevent pulls and vulnerable images! THINK ABOUT IT – 1 bad image can be replicated to THOUSANDS of running Containers! </a:t>
            </a:r>
          </a:p>
          <a:p>
            <a:endParaRPr lang="en-US" dirty="0"/>
          </a:p>
          <a:p>
            <a:r>
              <a:rPr lang="en-US" dirty="0"/>
              <a:t>Staging Registries – OPTIONAL: 1 Registry for Staging, 1 for Production. Vulnerable Images kept away from Production environment. BUT more maintenance required. </a:t>
            </a:r>
          </a:p>
          <a:p>
            <a:endParaRPr lang="en-US" dirty="0"/>
          </a:p>
          <a:p>
            <a:r>
              <a:rPr lang="en-US" dirty="0"/>
              <a:t>Runtime Scanning – easiest for most people to understand – it’s just like scanning traditional hosts. UNLIKE HOSTS, you’re not going to FIX a Container. Destroy, Rebuild, Redeploy. </a:t>
            </a:r>
          </a:p>
          <a:p>
            <a:endParaRPr lang="en-US" dirty="0"/>
          </a:p>
          <a:p>
            <a:r>
              <a:rPr lang="en-US" dirty="0"/>
              <a:t>ADVANCED – Admission Controller. </a:t>
            </a:r>
          </a:p>
        </p:txBody>
      </p:sp>
      <p:sp>
        <p:nvSpPr>
          <p:cNvPr id="4" name="Slide Number Placeholder 3"/>
          <p:cNvSpPr>
            <a:spLocks noGrp="1"/>
          </p:cNvSpPr>
          <p:nvPr>
            <p:ph type="sldNum" sz="quarter" idx="5"/>
          </p:nvPr>
        </p:nvSpPr>
        <p:spPr/>
        <p:txBody>
          <a:bodyPr/>
          <a:lstStyle/>
          <a:p>
            <a:fld id="{6E2E38B8-B0B4-AD41-AC6E-B781F46A9FD3}" type="slidenum">
              <a:rPr lang="en-US" smtClean="0"/>
              <a:pPr/>
              <a:t>20</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88710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
                <a:schemeClr val="bg1"/>
              </a:buClr>
              <a:buSzPct val="90000"/>
              <a:buFont typeface="Arial" panose="020B0604020202020204" pitchFamily="34" charset="0"/>
              <a:buNone/>
              <a:tabLst/>
              <a:defRPr/>
            </a:pPr>
            <a:r>
              <a:rPr lang="en-US" dirty="0"/>
              <a:t>Registry – Jfrog Artefactory, Red Hat Quay, Amazon Elastic Container Registry, Docker Registry 2.0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ALL of the tools I will share today can be integrated to a Registry for scanning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REALLY ADVANCED organizations have a Staging AND a Production Registry</a:t>
            </a:r>
          </a:p>
        </p:txBody>
      </p:sp>
      <p:sp>
        <p:nvSpPr>
          <p:cNvPr id="4" name="Slide Number Placeholder 3"/>
          <p:cNvSpPr>
            <a:spLocks noGrp="1"/>
          </p:cNvSpPr>
          <p:nvPr>
            <p:ph type="sldNum" sz="quarter" idx="5"/>
          </p:nvPr>
        </p:nvSpPr>
        <p:spPr/>
        <p:txBody>
          <a:bodyPr/>
          <a:lstStyle/>
          <a:p>
            <a:fld id="{6E2E38B8-B0B4-AD41-AC6E-B781F46A9FD3}" type="slidenum">
              <a:rPr lang="en-US" smtClean="0"/>
              <a:pPr/>
              <a:t>21</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779374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Sysdig, 2019 Container Usage Report </a:t>
            </a:r>
          </a:p>
          <a:p>
            <a:endParaRPr lang="en-US" dirty="0"/>
          </a:p>
          <a:p>
            <a:r>
              <a:rPr lang="en-US" dirty="0"/>
              <a:t>Statement – “The average lifespan of a running Container is several minutes, not days”. NOT ACTUALLY TRUE!</a:t>
            </a:r>
          </a:p>
          <a:p>
            <a:endParaRPr lang="en-US" dirty="0"/>
          </a:p>
          <a:p>
            <a:r>
              <a:rPr lang="en-US" dirty="0"/>
              <a:t>At least 14% of Containers exist more than 1 week. </a:t>
            </a:r>
          </a:p>
        </p:txBody>
      </p:sp>
      <p:sp>
        <p:nvSpPr>
          <p:cNvPr id="4" name="Slide Number Placeholder 3"/>
          <p:cNvSpPr>
            <a:spLocks noGrp="1"/>
          </p:cNvSpPr>
          <p:nvPr>
            <p:ph type="sldNum" sz="quarter" idx="5"/>
          </p:nvPr>
        </p:nvSpPr>
        <p:spPr/>
        <p:txBody>
          <a:bodyPr/>
          <a:lstStyle/>
          <a:p>
            <a:fld id="{6E2E38B8-B0B4-AD41-AC6E-B781F46A9FD3}" type="slidenum">
              <a:rPr lang="en-US" smtClean="0"/>
              <a:pPr/>
              <a:t>22</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1679372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pPr marL="228600" indent="-228600">
              <a:buAutoNum type="arabicPeriod"/>
            </a:pPr>
            <a:r>
              <a:rPr lang="en-US" dirty="0"/>
              <a:t>Build – Make sure only clean code makes it into the Registry</a:t>
            </a:r>
          </a:p>
          <a:p>
            <a:pPr marL="228600" indent="-228600">
              <a:buAutoNum type="arabicPeriod"/>
            </a:pPr>
            <a:endParaRPr lang="en-US" dirty="0"/>
          </a:p>
          <a:p>
            <a:pPr marL="228600" indent="-228600">
              <a:buAutoNum type="arabicPeriod"/>
            </a:pPr>
            <a:r>
              <a:rPr lang="en-US" dirty="0"/>
              <a:t>Registry – Scanning can be done any time, MANY times! Use a Staging Registry if you can </a:t>
            </a:r>
          </a:p>
          <a:p>
            <a:pPr marL="228600" indent="-228600">
              <a:buAutoNum type="arabicPeriod"/>
            </a:pPr>
            <a:endParaRPr lang="en-US" dirty="0"/>
          </a:p>
          <a:p>
            <a:pPr marL="228600" indent="-228600">
              <a:buAutoNum type="arabicPeriod"/>
            </a:pPr>
            <a:r>
              <a:rPr lang="en-US" dirty="0"/>
              <a:t>Runtime – Gives the best view of real-world vulnerabilities. Think about what action will be taken when vulnerabilities are found? </a:t>
            </a:r>
          </a:p>
          <a:p>
            <a:pPr marL="228600" indent="-228600">
              <a:buAutoNum type="arabicPeriod"/>
            </a:pPr>
            <a:endParaRPr lang="en-US" dirty="0"/>
          </a:p>
          <a:p>
            <a:pPr marL="228600" indent="-228600">
              <a:buAutoNum type="arabicPeriod"/>
            </a:pPr>
            <a:r>
              <a:rPr lang="en-US" dirty="0"/>
              <a:t>Kubernetes Admission Controllers – automate a decision on the life of a Container</a:t>
            </a:r>
          </a:p>
          <a:p>
            <a:pPr marL="228600" indent="-228600">
              <a:buAutoNum type="arabicPeriod"/>
            </a:pPr>
            <a:endParaRPr lang="en-US" dirty="0"/>
          </a:p>
          <a:p>
            <a:pPr marL="228600" indent="-228600">
              <a:buAutoNum type="arabicPeriod"/>
            </a:pPr>
            <a:r>
              <a:rPr lang="en-US" dirty="0"/>
              <a:t>Host – Traditional Vuln Scanning </a:t>
            </a:r>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236074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Terminology and concepts – </a:t>
            </a:r>
            <a:r>
              <a:rPr lang="en-US" sz="1100" dirty="0">
                <a:solidFill>
                  <a:schemeClr val="bg1">
                    <a:lumMod val="50000"/>
                  </a:schemeClr>
                </a:solidFill>
              </a:rPr>
              <a:t>What is a Container? Terms, Containers versus Virtual Machines, Orchestration</a:t>
            </a:r>
          </a:p>
          <a:p>
            <a:r>
              <a:rPr lang="en-US" dirty="0"/>
              <a:t>The development pipeline – </a:t>
            </a:r>
            <a:r>
              <a:rPr lang="en-US" sz="1100" dirty="0">
                <a:solidFill>
                  <a:schemeClr val="bg1">
                    <a:lumMod val="50000"/>
                  </a:schemeClr>
                </a:solidFill>
              </a:rPr>
              <a:t>How are Containers Deployed? Common tools used, Vulnerability Scanning opportunities</a:t>
            </a:r>
          </a:p>
          <a:p>
            <a:r>
              <a:rPr lang="en-US" dirty="0"/>
              <a:t>Vulnerability Scanning strategies – </a:t>
            </a:r>
            <a:r>
              <a:rPr lang="en-US" sz="1100" dirty="0">
                <a:solidFill>
                  <a:schemeClr val="bg1">
                    <a:lumMod val="50000"/>
                  </a:schemeClr>
                </a:solidFill>
              </a:rPr>
              <a:t>Attack surfaces, Contrasting scanning opportunities</a:t>
            </a:r>
          </a:p>
          <a:p>
            <a:r>
              <a:rPr lang="en-US" dirty="0"/>
              <a:t>Product comparison</a:t>
            </a:r>
          </a:p>
          <a:p>
            <a:r>
              <a:rPr lang="en-US" dirty="0"/>
              <a:t>A few notes about compliance</a:t>
            </a:r>
          </a:p>
          <a:p>
            <a:r>
              <a:rPr lang="en-US" dirty="0"/>
              <a:t>Summary – Conclusions, Takeaways </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764062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a:pPr>
            <a:r>
              <a:rPr lang="en-US" sz="1000" dirty="0"/>
              <a:t>How can the organization implement Vulnerability Scanning closer to the beginning of the development pipeline?</a:t>
            </a:r>
          </a:p>
          <a:p>
            <a:endParaRPr lang="en-US" dirty="0"/>
          </a:p>
          <a:p>
            <a:r>
              <a:rPr lang="en-US" dirty="0"/>
              <a:t>How can Vulnerability Scanning occur without disruptions to Development and Production Operations? </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24</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2408405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370871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NIST SP 800-190 – “Application Container Security Guide”</a:t>
            </a:r>
          </a:p>
          <a:p>
            <a:endParaRPr lang="en-US" dirty="0"/>
          </a:p>
          <a:p>
            <a:r>
              <a:rPr lang="en-US" dirty="0"/>
              <a:t>The current compliance landscape places a PREMIUM on scanning Images! This is why tools that integrate with Registries are popular. </a:t>
            </a:r>
          </a:p>
          <a:p>
            <a:endParaRPr lang="en-US" dirty="0"/>
          </a:p>
          <a:p>
            <a:r>
              <a:rPr lang="en-US" dirty="0"/>
              <a:t>CIS also provides Hardened Images for Docker... Available via the AWS Marketplace.</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2474424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Build from Scratch if you’re REALLY brave or advanced! </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402254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33</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174347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pPr>
              <a:defRPr sz="1000"/>
            </a:pPr>
            <a:r>
              <a:rPr lang="en-US" dirty="0"/>
              <a:t>Kubernetes Admission Controllers – Native to Kubernetes; helps define and customize what is ALLOWED TO run on a cluster. Intercepts process requests, makes a “go/no go” decision. </a:t>
            </a:r>
          </a:p>
          <a:p>
            <a:pPr>
              <a:defRPr sz="1000"/>
            </a:pPr>
            <a:endParaRPr lang="en-US" dirty="0"/>
          </a:p>
          <a:p>
            <a:pPr>
              <a:defRPr sz="1000"/>
            </a:pPr>
            <a:r>
              <a:rPr lang="en-US" dirty="0"/>
              <a:t>“Distroless” image – A base image that does not contain a package manager, shells, or other programs. MORE LIGHTWEIGHT. </a:t>
            </a:r>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391381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pPr>
              <a:spcBef>
                <a:spcPts val="300"/>
              </a:spcBef>
            </a:pPr>
            <a:r>
              <a:rPr lang="en-US" sz="1200" b="0" dirty="0">
                <a:solidFill>
                  <a:schemeClr val="tx1"/>
                </a:solidFill>
                <a:latin typeface="Arial" panose="020B0604020202020204" pitchFamily="34" charset="0"/>
                <a:cs typeface="Arial" panose="020B0604020202020204" pitchFamily="34" charset="0"/>
              </a:rPr>
              <a:t>Container Image - A lightweight, standalone, executable package of software that includes everything needed to run an application: code, runtime, system tools, system libraries and settings.</a:t>
            </a:r>
            <a:br>
              <a:rPr lang="en-US" sz="1200" b="0" dirty="0">
                <a:solidFill>
                  <a:schemeClr val="tx1"/>
                </a:solidFill>
                <a:latin typeface="Arial" panose="020B0604020202020204" pitchFamily="34" charset="0"/>
                <a:cs typeface="Arial" panose="020B0604020202020204" pitchFamily="34" charset="0"/>
              </a:rPr>
            </a:br>
            <a:endParaRPr lang="en-US" sz="1200" b="0" dirty="0">
              <a:solidFill>
                <a:schemeClr val="tx1"/>
              </a:solidFill>
              <a:latin typeface="Arial" panose="020B0604020202020204" pitchFamily="34" charset="0"/>
              <a:cs typeface="Arial" panose="020B0604020202020204" pitchFamily="34" charset="0"/>
            </a:endParaRPr>
          </a:p>
          <a:p>
            <a:pPr>
              <a:spcBef>
                <a:spcPts val="300"/>
              </a:spcBef>
            </a:pPr>
            <a:r>
              <a:rPr lang="en-US" sz="1200" b="0" dirty="0">
                <a:solidFill>
                  <a:schemeClr val="tx1"/>
                </a:solidFill>
                <a:latin typeface="Arial" panose="020B0604020202020204" pitchFamily="34" charset="0"/>
                <a:cs typeface="Arial" panose="020B0604020202020204" pitchFamily="34" charset="0"/>
              </a:rPr>
              <a:t>Container - An independent, isolated instance of a self-contained Container Image, that always runs the same, regardless of the infrastructure.</a:t>
            </a:r>
          </a:p>
          <a:p>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122012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It is often helpful to compare Containers to Virtual Machines.</a:t>
            </a:r>
          </a:p>
          <a:p>
            <a:endParaRPr lang="en-US" dirty="0"/>
          </a:p>
          <a:p>
            <a:pPr marL="0" marR="0" lvl="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a:pPr>
            <a:r>
              <a:rPr lang="en-US" dirty="0"/>
              <a:t>Containers don’t use a Hypervisor... Instead, they have a Runtime Engine like Docker, containerd, lxc, runc, crio-o, rkt</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2350409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Runtime engine = Docker, containerd, lxc, runc, crio-o, rkt</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51846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dirty="0"/>
              <a:t>From the bottom to the top, more layers means additional complexity</a:t>
            </a:r>
          </a:p>
          <a:p>
            <a:endParaRPr lang="en-US" dirty="0"/>
          </a:p>
          <a:p>
            <a:pPr marL="228600" indent="-228600">
              <a:buAutoNum type="arabicPeriod"/>
            </a:pPr>
            <a:r>
              <a:rPr lang="en-US" dirty="0"/>
              <a:t>Boot Filesystem and Kernel</a:t>
            </a:r>
          </a:p>
          <a:p>
            <a:pPr marL="228600" indent="-228600">
              <a:buAutoNum type="arabicPeriod"/>
            </a:pPr>
            <a:r>
              <a:rPr lang="en-US" dirty="0"/>
              <a:t>Base Image or Parent Image – what is the source of that image?</a:t>
            </a:r>
          </a:p>
          <a:p>
            <a:pPr marL="228600" indent="-228600">
              <a:buAutoNum type="arabicPeriod"/>
            </a:pPr>
            <a:r>
              <a:rPr lang="en-US" dirty="0"/>
              <a:t>Applications – from where are you building your software tools and your application?</a:t>
            </a:r>
          </a:p>
          <a:p>
            <a:pPr marL="228600" indent="-228600">
              <a:buAutoNum type="arabicPeriod"/>
            </a:pPr>
            <a:r>
              <a:rPr lang="en-US" dirty="0"/>
              <a:t>The writeable file space does not persist </a:t>
            </a:r>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2452019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How’s your datacenter? </a:t>
            </a:r>
          </a:p>
          <a:p>
            <a:pPr marL="171450" indent="-171450">
              <a:buFont typeface="Arial" panose="020B0604020202020204" pitchFamily="34" charset="0"/>
              <a:buChar char="•"/>
            </a:pPr>
            <a:r>
              <a:rPr lang="en-US" sz="1200" dirty="0"/>
              <a:t>Larger attack surface? Kubernetes is complicated...</a:t>
            </a:r>
          </a:p>
          <a:p>
            <a:pPr marL="171450" indent="-171450">
              <a:buFont typeface="Arial" panose="020B0604020202020204" pitchFamily="34" charset="0"/>
              <a:buChar char="•"/>
            </a:pPr>
            <a:r>
              <a:rPr lang="en-US" sz="1200" dirty="0"/>
              <a:t>Base image “trustworthiness”</a:t>
            </a:r>
          </a:p>
          <a:p>
            <a:pPr marL="171450" indent="-171450">
              <a:buFont typeface="Arial" panose="020B0604020202020204" pitchFamily="34" charset="0"/>
              <a:buChar char="•"/>
            </a:pPr>
            <a:r>
              <a:rPr lang="en-US" sz="1200" dirty="0"/>
              <a:t>Update frequency and Container lifecycle</a:t>
            </a:r>
          </a:p>
          <a:p>
            <a:pPr marL="171450" indent="-171450">
              <a:buFont typeface="Arial" panose="020B0604020202020204" pitchFamily="34" charset="0"/>
              <a:buChar char="•"/>
            </a:pPr>
            <a:r>
              <a:rPr lang="en-US" sz="1200" dirty="0"/>
              <a:t>Default installed software</a:t>
            </a:r>
          </a:p>
          <a:p>
            <a:pPr marL="171450" indent="-171450">
              <a:buFont typeface="Arial" panose="020B0604020202020204" pitchFamily="34" charset="0"/>
              <a:buChar char="•"/>
            </a:pPr>
            <a:r>
              <a:rPr lang="en-US" sz="1200" dirty="0"/>
              <a:t>“The speed of DevOps”</a:t>
            </a:r>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2190159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3" name="Notes Placeholder 2"/>
          <p:cNvSpPr>
            <a:spLocks noGrp="1"/>
          </p:cNvSpPr>
          <p:nvPr>
            <p:ph type="body" idx="1"/>
          </p:nvPr>
        </p:nvSpPr>
        <p:spPr/>
        <p:txBody>
          <a:bodyPr/>
          <a:lstStyle/>
          <a:p>
            <a:r>
              <a:rPr lang="en-US" b="0" dirty="0"/>
              <a:t>Service discovery and load balancing – balance and distribute network traffic across containers so that deployment is stable</a:t>
            </a:r>
          </a:p>
          <a:p>
            <a:r>
              <a:rPr lang="en-US" b="0" dirty="0"/>
              <a:t>Storage orchestration – automatically mount storage systems </a:t>
            </a:r>
          </a:p>
          <a:p>
            <a:r>
              <a:rPr lang="en-US" b="0" dirty="0"/>
              <a:t>Automated rollouts and rollbacks – automate creation and destruction or replacement of containers</a:t>
            </a:r>
          </a:p>
          <a:p>
            <a:r>
              <a:rPr lang="en-US" b="0" dirty="0"/>
              <a:t>Automatic deployment – fit containers onto your nodes to make the best use of your resources</a:t>
            </a:r>
          </a:p>
          <a:p>
            <a:r>
              <a:rPr lang="en-US" b="0" dirty="0"/>
              <a:t>Self-healing – restarts containers that fail, replaces containers, kills containers </a:t>
            </a:r>
          </a:p>
          <a:p>
            <a:r>
              <a:rPr lang="en-US" b="0" dirty="0"/>
              <a:t>Secret and config management – deploy and update secrets and application configs without rebuilding images</a:t>
            </a:r>
          </a:p>
          <a:p>
            <a:pPr>
              <a:defRPr sz="1000"/>
            </a:pPr>
            <a:endParaRPr lang="en-US" b="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dirty="0"/>
              <a:t>IBM Security / © 2020 IBM Corporation</a:t>
            </a:r>
          </a:p>
        </p:txBody>
      </p:sp>
    </p:spTree>
    <p:extLst>
      <p:ext uri="{BB962C8B-B14F-4D97-AF65-F5344CB8AC3E}">
        <p14:creationId xmlns:p14="http://schemas.microsoft.com/office/powerpoint/2010/main" val="294324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x Grid">
    <p:bg>
      <p:bgPr>
        <a:solidFill>
          <a:schemeClr val="bg2"/>
        </a:solidFill>
        <a:effectLst/>
      </p:bgPr>
    </p:bg>
    <p:spTree>
      <p:nvGrpSpPr>
        <p:cNvPr id="1" name=""/>
        <p:cNvGrpSpPr/>
        <p:nvPr/>
      </p:nvGrpSpPr>
      <p:grpSpPr>
        <a:xfrm>
          <a:off x="0" y="0"/>
          <a:ext cx="0" cy="0"/>
          <a:chOff x="0" y="0"/>
          <a:chExt cx="0" cy="0"/>
        </a:xfrm>
      </p:grpSpPr>
      <p:sp>
        <p:nvSpPr>
          <p:cNvPr id="139" name="Rectangle">
            <a:extLst>
              <a:ext uri="{FF2B5EF4-FFF2-40B4-BE49-F238E27FC236}">
                <a16:creationId xmlns:a16="http://schemas.microsoft.com/office/drawing/2014/main" id="{04DDC756-4ADD-194E-B930-1C9EB5A2EABF}"/>
              </a:ext>
            </a:extLst>
          </p:cNvPr>
          <p:cNvSpPr/>
          <p:nvPr/>
        </p:nvSpPr>
        <p:spPr>
          <a:xfrm>
            <a:off x="205346" y="197981"/>
            <a:ext cx="8741664" cy="594360"/>
          </a:xfrm>
          <a:prstGeom prst="rect">
            <a:avLst/>
          </a:prstGeom>
          <a:solidFill>
            <a:srgbClr val="2D61F6"/>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0" name="Rectangle">
            <a:extLst>
              <a:ext uri="{FF2B5EF4-FFF2-40B4-BE49-F238E27FC236}">
                <a16:creationId xmlns:a16="http://schemas.microsoft.com/office/drawing/2014/main" id="{C129029C-221C-3542-98BD-9B8762D56C52}"/>
              </a:ext>
            </a:extLst>
          </p:cNvPr>
          <p:cNvSpPr/>
          <p:nvPr/>
        </p:nvSpPr>
        <p:spPr>
          <a:xfrm>
            <a:off x="205346" y="792007"/>
            <a:ext cx="8741664" cy="594360"/>
          </a:xfrm>
          <a:prstGeom prst="rect">
            <a:avLst/>
          </a:prstGeom>
          <a:solidFill>
            <a:srgbClr val="164FE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1" name="Rectangle">
            <a:extLst>
              <a:ext uri="{FF2B5EF4-FFF2-40B4-BE49-F238E27FC236}">
                <a16:creationId xmlns:a16="http://schemas.microsoft.com/office/drawing/2014/main" id="{29395FF0-F4C1-F34F-8A39-705FB8BF6A51}"/>
              </a:ext>
            </a:extLst>
          </p:cNvPr>
          <p:cNvSpPr/>
          <p:nvPr/>
        </p:nvSpPr>
        <p:spPr>
          <a:xfrm>
            <a:off x="205346" y="1386033"/>
            <a:ext cx="8741664" cy="594360"/>
          </a:xfrm>
          <a:prstGeom prst="rect">
            <a:avLst/>
          </a:prstGeom>
          <a:solidFill>
            <a:srgbClr val="0E40D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2" name="Rectangle">
            <a:extLst>
              <a:ext uri="{FF2B5EF4-FFF2-40B4-BE49-F238E27FC236}">
                <a16:creationId xmlns:a16="http://schemas.microsoft.com/office/drawing/2014/main" id="{53E9D0E6-5EFC-F74F-A56D-443A411576B8}"/>
              </a:ext>
            </a:extLst>
          </p:cNvPr>
          <p:cNvSpPr/>
          <p:nvPr/>
        </p:nvSpPr>
        <p:spPr>
          <a:xfrm>
            <a:off x="205346" y="1980059"/>
            <a:ext cx="8741664" cy="594360"/>
          </a:xfrm>
          <a:prstGeom prst="rect">
            <a:avLst/>
          </a:prstGeom>
          <a:solidFill>
            <a:srgbClr val="0637B8"/>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3" name="Rectangle">
            <a:extLst>
              <a:ext uri="{FF2B5EF4-FFF2-40B4-BE49-F238E27FC236}">
                <a16:creationId xmlns:a16="http://schemas.microsoft.com/office/drawing/2014/main" id="{AA4280F8-CAD4-E74B-A312-7D5C33AE1B9F}"/>
              </a:ext>
            </a:extLst>
          </p:cNvPr>
          <p:cNvSpPr/>
          <p:nvPr/>
        </p:nvSpPr>
        <p:spPr>
          <a:xfrm>
            <a:off x="205346" y="2574085"/>
            <a:ext cx="8741664" cy="594360"/>
          </a:xfrm>
          <a:prstGeom prst="rect">
            <a:avLst/>
          </a:prstGeom>
          <a:solidFill>
            <a:srgbClr val="012A9C"/>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4" name="Rectangle">
            <a:extLst>
              <a:ext uri="{FF2B5EF4-FFF2-40B4-BE49-F238E27FC236}">
                <a16:creationId xmlns:a16="http://schemas.microsoft.com/office/drawing/2014/main" id="{39F01D1B-57C4-0840-8032-A458F0271B46}"/>
              </a:ext>
            </a:extLst>
          </p:cNvPr>
          <p:cNvSpPr/>
          <p:nvPr/>
        </p:nvSpPr>
        <p:spPr>
          <a:xfrm>
            <a:off x="205346" y="3168111"/>
            <a:ext cx="8741664" cy="594360"/>
          </a:xfrm>
          <a:prstGeom prst="rect">
            <a:avLst/>
          </a:prstGeom>
          <a:solidFill>
            <a:srgbClr val="01238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5" name="Rectangle">
            <a:extLst>
              <a:ext uri="{FF2B5EF4-FFF2-40B4-BE49-F238E27FC236}">
                <a16:creationId xmlns:a16="http://schemas.microsoft.com/office/drawing/2014/main" id="{9BCF126B-5208-8345-A6CA-4D76E5E3D8A4}"/>
              </a:ext>
            </a:extLst>
          </p:cNvPr>
          <p:cNvSpPr/>
          <p:nvPr/>
        </p:nvSpPr>
        <p:spPr>
          <a:xfrm>
            <a:off x="205346" y="3762137"/>
            <a:ext cx="8741664" cy="594360"/>
          </a:xfrm>
          <a:prstGeom prst="rect">
            <a:avLst/>
          </a:prstGeom>
          <a:solidFill>
            <a:srgbClr val="011D6A"/>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6" name="Rectangle">
            <a:extLst>
              <a:ext uri="{FF2B5EF4-FFF2-40B4-BE49-F238E27FC236}">
                <a16:creationId xmlns:a16="http://schemas.microsoft.com/office/drawing/2014/main" id="{D4EC577D-EBE5-7548-B07F-873A549EFA1C}"/>
              </a:ext>
            </a:extLst>
          </p:cNvPr>
          <p:cNvSpPr/>
          <p:nvPr/>
        </p:nvSpPr>
        <p:spPr>
          <a:xfrm>
            <a:off x="205346" y="4356164"/>
            <a:ext cx="8741664" cy="594360"/>
          </a:xfrm>
          <a:prstGeom prst="rect">
            <a:avLst/>
          </a:prstGeom>
          <a:solidFill>
            <a:srgbClr val="001654"/>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nvGrpSpPr>
          <p:cNvPr id="132" name="Group 131">
            <a:extLst>
              <a:ext uri="{FF2B5EF4-FFF2-40B4-BE49-F238E27FC236}">
                <a16:creationId xmlns:a16="http://schemas.microsoft.com/office/drawing/2014/main" id="{1419E28D-7C5F-994F-8966-2EB6E119642E}"/>
              </a:ext>
            </a:extLst>
          </p:cNvPr>
          <p:cNvGrpSpPr/>
          <p:nvPr userDrawn="1"/>
        </p:nvGrpSpPr>
        <p:grpSpPr>
          <a:xfrm>
            <a:off x="2085367" y="200867"/>
            <a:ext cx="4978394" cy="4749070"/>
            <a:chOff x="2090364" y="193205"/>
            <a:chExt cx="4978394" cy="4737103"/>
          </a:xfrm>
        </p:grpSpPr>
        <p:sp>
          <p:nvSpPr>
            <p:cNvPr id="133" name="Rectangle">
              <a:extLst>
                <a:ext uri="{FF2B5EF4-FFF2-40B4-BE49-F238E27FC236}">
                  <a16:creationId xmlns:a16="http://schemas.microsoft.com/office/drawing/2014/main" id="{A8C5E148-1EAF-8F42-BAE1-0E7C1775DF45}"/>
                </a:ext>
              </a:extLst>
            </p:cNvPr>
            <p:cNvSpPr/>
            <p:nvPr/>
          </p:nvSpPr>
          <p:spPr>
            <a:xfrm>
              <a:off x="2090364"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4" name="Rectangle">
              <a:extLst>
                <a:ext uri="{FF2B5EF4-FFF2-40B4-BE49-F238E27FC236}">
                  <a16:creationId xmlns:a16="http://schemas.microsoft.com/office/drawing/2014/main" id="{29C73BC1-A5DB-4F4A-BDF0-14C7F5798A7D}"/>
                </a:ext>
              </a:extLst>
            </p:cNvPr>
            <p:cNvSpPr/>
            <p:nvPr/>
          </p:nvSpPr>
          <p:spPr>
            <a:xfrm>
              <a:off x="4375943"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5" name="Rectangle">
              <a:extLst>
                <a:ext uri="{FF2B5EF4-FFF2-40B4-BE49-F238E27FC236}">
                  <a16:creationId xmlns:a16="http://schemas.microsoft.com/office/drawing/2014/main" id="{7DB847C7-4B3D-5643-AF29-58D6CAC1D635}"/>
                </a:ext>
              </a:extLst>
            </p:cNvPr>
            <p:cNvSpPr/>
            <p:nvPr/>
          </p:nvSpPr>
          <p:spPr>
            <a:xfrm>
              <a:off x="6662357"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6" name="Rectangle">
              <a:extLst>
                <a:ext uri="{FF2B5EF4-FFF2-40B4-BE49-F238E27FC236}">
                  <a16:creationId xmlns:a16="http://schemas.microsoft.com/office/drawing/2014/main" id="{75B70238-4DD4-5640-A46E-703DEE3CC6E4}"/>
                </a:ext>
              </a:extLst>
            </p:cNvPr>
            <p:cNvSpPr/>
            <p:nvPr/>
          </p:nvSpPr>
          <p:spPr>
            <a:xfrm>
              <a:off x="4375943"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7" name="Rectangle">
              <a:extLst>
                <a:ext uri="{FF2B5EF4-FFF2-40B4-BE49-F238E27FC236}">
                  <a16:creationId xmlns:a16="http://schemas.microsoft.com/office/drawing/2014/main" id="{41458003-E13B-7042-919D-043B5C3F2582}"/>
                </a:ext>
              </a:extLst>
            </p:cNvPr>
            <p:cNvSpPr/>
            <p:nvPr/>
          </p:nvSpPr>
          <p:spPr>
            <a:xfrm>
              <a:off x="2090364"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8" name="Rectangle">
              <a:extLst>
                <a:ext uri="{FF2B5EF4-FFF2-40B4-BE49-F238E27FC236}">
                  <a16:creationId xmlns:a16="http://schemas.microsoft.com/office/drawing/2014/main" id="{E99F8947-211B-DD4C-9ACB-053FB8B6315A}"/>
                </a:ext>
              </a:extLst>
            </p:cNvPr>
            <p:cNvSpPr/>
            <p:nvPr/>
          </p:nvSpPr>
          <p:spPr>
            <a:xfrm>
              <a:off x="6662357"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305300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hree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89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4" y="1350137"/>
            <a:ext cx="4179951"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87"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traight Connector 8">
            <a:extLst>
              <a:ext uri="{FF2B5EF4-FFF2-40B4-BE49-F238E27FC236}">
                <a16:creationId xmlns:a16="http://schemas.microsoft.com/office/drawing/2014/main" id="{76C261DD-A597-854F-B553-4A9FCE90DADB}"/>
              </a:ext>
            </a:extLst>
          </p:cNvPr>
          <p:cNvSpPr/>
          <p:nvPr userDrawn="1"/>
        </p:nvSpPr>
        <p:spPr>
          <a:xfrm flipH="1">
            <a:off x="4568661" y="1385889"/>
            <a:ext cx="0" cy="2971800"/>
          </a:xfrm>
          <a:prstGeom prst="line">
            <a:avLst/>
          </a:prstGeom>
          <a:ln w="3175">
            <a:solidFill>
              <a:srgbClr val="9FA5AD"/>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Tree>
    <p:extLst>
      <p:ext uri="{BB962C8B-B14F-4D97-AF65-F5344CB8AC3E}">
        <p14:creationId xmlns:p14="http://schemas.microsoft.com/office/powerpoint/2010/main" val="3689708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three columns), pictur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C14971-AC4B-CC4E-AB05-8DB4A139077A}"/>
              </a:ext>
            </a:extLst>
          </p:cNvPr>
          <p:cNvSpPr>
            <a:spLocks noGrp="1"/>
          </p:cNvSpPr>
          <p:nvPr>
            <p:ph type="pic" sz="quarter" idx="15"/>
          </p:nvPr>
        </p:nvSpPr>
        <p:spPr>
          <a:xfrm>
            <a:off x="6858000" y="0"/>
            <a:ext cx="2286000" cy="5143500"/>
          </a:xfrm>
        </p:spPr>
        <p:txBody>
          <a:bodyPr/>
          <a:lstStyle>
            <a:lvl1pPr>
              <a:defRPr sz="1200">
                <a:solidFill>
                  <a:schemeClr val="tx1"/>
                </a:solidFill>
              </a:defRPr>
            </a:lvl1pPr>
          </a:lstStyle>
          <a:p>
            <a:r>
              <a:rPr lang="en-US" dirty="0"/>
              <a:t>Click icon to add picture</a:t>
            </a:r>
          </a:p>
        </p:txBody>
      </p:sp>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5200" y="1357559"/>
            <a:ext cx="1887600"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63" y="1357559"/>
            <a:ext cx="1887638"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7163" y="1357559"/>
            <a:ext cx="1882892"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393972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3/4), blank (1/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868"/>
            <a:ext cx="6461190" cy="3002407"/>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701735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milestones">
    <p:bg>
      <p:bgPr>
        <a:solidFill>
          <a:srgbClr val="F2F3F8"/>
        </a:solidFill>
        <a:effectLst/>
      </p:bgPr>
    </p:bg>
    <p:spTree>
      <p:nvGrpSpPr>
        <p:cNvPr id="1" name=""/>
        <p:cNvGrpSpPr/>
        <p:nvPr/>
      </p:nvGrpSpPr>
      <p:grpSpPr>
        <a:xfrm>
          <a:off x="0" y="0"/>
          <a:ext cx="0" cy="0"/>
          <a:chOff x="0" y="0"/>
          <a:chExt cx="0" cy="0"/>
        </a:xfrm>
      </p:grpSpPr>
      <p:graphicFrame>
        <p:nvGraphicFramePr>
          <p:cNvPr id="475" name="Table 12"/>
          <p:cNvGraphicFramePr/>
          <p:nvPr>
            <p:extLst>
              <p:ext uri="{D42A27DB-BD31-4B8C-83A1-F6EECF244321}">
                <p14:modId xmlns:p14="http://schemas.microsoft.com/office/powerpoint/2010/main" val="4018284411"/>
              </p:ext>
            </p:extLst>
          </p:nvPr>
        </p:nvGraphicFramePr>
        <p:xfrm>
          <a:off x="203200" y="780913"/>
          <a:ext cx="8736072" cy="4014265"/>
        </p:xfrm>
        <a:graphic>
          <a:graphicData uri="http://schemas.openxmlformats.org/drawingml/2006/table">
            <a:tbl>
              <a:tblPr firstRow="1" bandRow="1"/>
              <a:tblGrid>
                <a:gridCol w="728006">
                  <a:extLst>
                    <a:ext uri="{9D8B030D-6E8A-4147-A177-3AD203B41FA5}">
                      <a16:colId xmlns:a16="http://schemas.microsoft.com/office/drawing/2014/main" val="20000"/>
                    </a:ext>
                  </a:extLst>
                </a:gridCol>
                <a:gridCol w="728006">
                  <a:extLst>
                    <a:ext uri="{9D8B030D-6E8A-4147-A177-3AD203B41FA5}">
                      <a16:colId xmlns:a16="http://schemas.microsoft.com/office/drawing/2014/main" val="20001"/>
                    </a:ext>
                  </a:extLst>
                </a:gridCol>
                <a:gridCol w="728006">
                  <a:extLst>
                    <a:ext uri="{9D8B030D-6E8A-4147-A177-3AD203B41FA5}">
                      <a16:colId xmlns:a16="http://schemas.microsoft.com/office/drawing/2014/main" val="20002"/>
                    </a:ext>
                  </a:extLst>
                </a:gridCol>
                <a:gridCol w="728006">
                  <a:extLst>
                    <a:ext uri="{9D8B030D-6E8A-4147-A177-3AD203B41FA5}">
                      <a16:colId xmlns:a16="http://schemas.microsoft.com/office/drawing/2014/main" val="20003"/>
                    </a:ext>
                  </a:extLst>
                </a:gridCol>
                <a:gridCol w="728006">
                  <a:extLst>
                    <a:ext uri="{9D8B030D-6E8A-4147-A177-3AD203B41FA5}">
                      <a16:colId xmlns:a16="http://schemas.microsoft.com/office/drawing/2014/main" val="20004"/>
                    </a:ext>
                  </a:extLst>
                </a:gridCol>
                <a:gridCol w="728006">
                  <a:extLst>
                    <a:ext uri="{9D8B030D-6E8A-4147-A177-3AD203B41FA5}">
                      <a16:colId xmlns:a16="http://schemas.microsoft.com/office/drawing/2014/main" val="20005"/>
                    </a:ext>
                  </a:extLst>
                </a:gridCol>
                <a:gridCol w="728006">
                  <a:extLst>
                    <a:ext uri="{9D8B030D-6E8A-4147-A177-3AD203B41FA5}">
                      <a16:colId xmlns:a16="http://schemas.microsoft.com/office/drawing/2014/main" val="20006"/>
                    </a:ext>
                  </a:extLst>
                </a:gridCol>
                <a:gridCol w="728006">
                  <a:extLst>
                    <a:ext uri="{9D8B030D-6E8A-4147-A177-3AD203B41FA5}">
                      <a16:colId xmlns:a16="http://schemas.microsoft.com/office/drawing/2014/main" val="20007"/>
                    </a:ext>
                  </a:extLst>
                </a:gridCol>
                <a:gridCol w="728006">
                  <a:extLst>
                    <a:ext uri="{9D8B030D-6E8A-4147-A177-3AD203B41FA5}">
                      <a16:colId xmlns:a16="http://schemas.microsoft.com/office/drawing/2014/main" val="20008"/>
                    </a:ext>
                  </a:extLst>
                </a:gridCol>
                <a:gridCol w="728006">
                  <a:extLst>
                    <a:ext uri="{9D8B030D-6E8A-4147-A177-3AD203B41FA5}">
                      <a16:colId xmlns:a16="http://schemas.microsoft.com/office/drawing/2014/main" val="20009"/>
                    </a:ext>
                  </a:extLst>
                </a:gridCol>
                <a:gridCol w="728006">
                  <a:extLst>
                    <a:ext uri="{9D8B030D-6E8A-4147-A177-3AD203B41FA5}">
                      <a16:colId xmlns:a16="http://schemas.microsoft.com/office/drawing/2014/main" val="20010"/>
                    </a:ext>
                  </a:extLst>
                </a:gridCol>
                <a:gridCol w="728006">
                  <a:extLst>
                    <a:ext uri="{9D8B030D-6E8A-4147-A177-3AD203B41FA5}">
                      <a16:colId xmlns:a16="http://schemas.microsoft.com/office/drawing/2014/main" val="20011"/>
                    </a:ext>
                  </a:extLst>
                </a:gridCol>
              </a:tblGrid>
              <a:tr h="243840">
                <a:tc gridSpan="3">
                  <a:txBody>
                    <a:bodyPr/>
                    <a:lstStyle/>
                    <a:p>
                      <a:pPr algn="ctr" defTabSz="725130">
                        <a:lnSpc>
                          <a:spcPct val="100000"/>
                        </a:lnSpc>
                        <a:defRPr sz="1800" b="0"/>
                      </a:pPr>
                      <a:r>
                        <a:rPr sz="800" dirty="0">
                          <a:solidFill>
                            <a:srgbClr val="FFFFFF"/>
                          </a:solidFill>
                          <a:sym typeface="IBM Plex Sans"/>
                        </a:rPr>
                        <a:t>Q1</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Q2</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Q3</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Q4</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3840">
                <a:tc>
                  <a:txBody>
                    <a:bodyPr/>
                    <a:lstStyle/>
                    <a:p>
                      <a:pPr algn="ctr" defTabSz="725130">
                        <a:lnSpc>
                          <a:spcPct val="100000"/>
                        </a:lnSpc>
                        <a:defRPr sz="1800">
                          <a:solidFill>
                            <a:srgbClr val="000000"/>
                          </a:solidFill>
                        </a:defRPr>
                      </a:pPr>
                      <a:r>
                        <a:rPr sz="800" dirty="0">
                          <a:solidFill>
                            <a:srgbClr val="FFFFFF"/>
                          </a:solidFill>
                          <a:sym typeface="IBM Plex Sans"/>
                        </a:rPr>
                        <a:t>JAN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FEB</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APR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MAY</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JUL</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AUG</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SEP</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OCT</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NOV</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DEC</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A2191F"/>
                    </a:solidFill>
                  </a:tcPr>
                </a:tc>
                <a:extLst>
                  <a:ext uri="{0D108BD9-81ED-4DB2-BD59-A6C34878D82A}">
                    <a16:rowId xmlns:a16="http://schemas.microsoft.com/office/drawing/2014/main" val="10001"/>
                  </a:ext>
                </a:extLst>
              </a:tr>
              <a:tr h="3526585">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extLst>
                  <a:ext uri="{0D108BD9-81ED-4DB2-BD59-A6C34878D82A}">
                    <a16:rowId xmlns:a16="http://schemas.microsoft.com/office/drawing/2014/main" val="10002"/>
                  </a:ext>
                </a:extLst>
              </a:tr>
            </a:tbl>
          </a:graphicData>
        </a:graphic>
      </p:graphicFrame>
      <p:sp>
        <p:nvSpPr>
          <p:cNvPr id="473" name="Title Text"/>
          <p:cNvSpPr txBox="1">
            <a:spLocks noGrp="1"/>
          </p:cNvSpPr>
          <p:nvPr>
            <p:ph type="title"/>
          </p:nvPr>
        </p:nvSpPr>
        <p:spPr>
          <a:xfrm>
            <a:off x="177660" y="168516"/>
            <a:ext cx="6473952"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474"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479" name="Rectangle 162"/>
          <p:cNvSpPr txBox="1">
            <a:spLocks noGrp="1"/>
          </p:cNvSpPr>
          <p:nvPr>
            <p:ph type="body" sz="quarter" idx="15"/>
          </p:nvPr>
        </p:nvSpPr>
        <p:spPr>
          <a:xfrm>
            <a:off x="7832443" y="567798"/>
            <a:ext cx="451067"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0" name="Rectangle 163"/>
          <p:cNvSpPr txBox="1">
            <a:spLocks noGrp="1"/>
          </p:cNvSpPr>
          <p:nvPr>
            <p:ph type="body" sz="quarter" idx="16"/>
          </p:nvPr>
        </p:nvSpPr>
        <p:spPr>
          <a:xfrm>
            <a:off x="7134960" y="567798"/>
            <a:ext cx="339586"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1" name="Rectangle 165"/>
          <p:cNvSpPr txBox="1">
            <a:spLocks noGrp="1"/>
          </p:cNvSpPr>
          <p:nvPr>
            <p:ph type="body" sz="quarter" idx="17"/>
          </p:nvPr>
        </p:nvSpPr>
        <p:spPr>
          <a:xfrm>
            <a:off x="8632543" y="567798"/>
            <a:ext cx="236996"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459BE2AF-4187-3E46-8C6B-F50A6B8B51E5}"/>
              </a:ext>
            </a:extLst>
          </p:cNvPr>
          <p:cNvSpPr>
            <a:spLocks noGrp="1"/>
          </p:cNvSpPr>
          <p:nvPr>
            <p:ph type="ftr" sz="quarter" idx="42"/>
          </p:nvPr>
        </p:nvSpPr>
        <p:spPr/>
        <p:txBody>
          <a:bodyPr/>
          <a:lstStyle>
            <a:lvl1pPr>
              <a:defRPr>
                <a:solidFill>
                  <a:schemeClr val="tx1"/>
                </a:solidFill>
              </a:defRPr>
            </a:lvl1pPr>
          </a:lstStyle>
          <a:p>
            <a:r>
              <a:rPr lang="en-US" dirty="0"/>
              <a:t>IBM Security X-Force Red / © 2020 IBM Corporation</a:t>
            </a:r>
          </a:p>
        </p:txBody>
      </p:sp>
      <p:grpSp>
        <p:nvGrpSpPr>
          <p:cNvPr id="37" name="Group 36">
            <a:extLst>
              <a:ext uri="{FF2B5EF4-FFF2-40B4-BE49-F238E27FC236}">
                <a16:creationId xmlns:a16="http://schemas.microsoft.com/office/drawing/2014/main" id="{7C1B165F-FA4E-924E-924B-2BB8C9E34BA9}"/>
              </a:ext>
            </a:extLst>
          </p:cNvPr>
          <p:cNvGrpSpPr/>
          <p:nvPr userDrawn="1"/>
        </p:nvGrpSpPr>
        <p:grpSpPr>
          <a:xfrm>
            <a:off x="-211344" y="-216036"/>
            <a:ext cx="9579553" cy="5572152"/>
            <a:chOff x="-211344" y="-216036"/>
            <a:chExt cx="9579553" cy="5572152"/>
          </a:xfrm>
        </p:grpSpPr>
        <p:grpSp>
          <p:nvGrpSpPr>
            <p:cNvPr id="38" name="Group 37">
              <a:extLst>
                <a:ext uri="{FF2B5EF4-FFF2-40B4-BE49-F238E27FC236}">
                  <a16:creationId xmlns:a16="http://schemas.microsoft.com/office/drawing/2014/main" id="{9003AC9A-91F2-7243-838D-55D8AF961A37}"/>
                </a:ext>
              </a:extLst>
            </p:cNvPr>
            <p:cNvGrpSpPr/>
            <p:nvPr userDrawn="1"/>
          </p:nvGrpSpPr>
          <p:grpSpPr>
            <a:xfrm>
              <a:off x="204788" y="-216036"/>
              <a:ext cx="8742222" cy="182880"/>
              <a:chOff x="204788" y="-201168"/>
              <a:chExt cx="8742222" cy="182880"/>
            </a:xfrm>
          </p:grpSpPr>
          <p:cxnSp>
            <p:nvCxnSpPr>
              <p:cNvPr id="71" name="Straight Connector 70">
                <a:extLst>
                  <a:ext uri="{FF2B5EF4-FFF2-40B4-BE49-F238E27FC236}">
                    <a16:creationId xmlns:a16="http://schemas.microsoft.com/office/drawing/2014/main" id="{0E54ECE1-A5CD-1043-9D4B-437EDDF04FD5}"/>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EFFB905-0921-5046-87D2-B13595E98568}"/>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1A2B518-309E-7B46-AA58-0A8524126744}"/>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F68CFF8-0B61-8A40-9B21-EB86A1E1378B}"/>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808EB96-981B-9248-99C3-42C285F9113E}"/>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AEA8C69-1ABA-EC4F-9853-8C4E42850A65}"/>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1586CDA-0321-914F-982F-C57A4471177B}"/>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FC2720F-F6BE-D54F-8EB8-AEB714AD8A0B}"/>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83F8219-CF93-5848-B75B-FE81586B3752}"/>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88A69844-CD6E-754B-AAB5-84818B4E998B}"/>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7D3ABDD5-20CB-E04A-B5C4-B8E255259C26}"/>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2F38B9B1-431B-C841-B761-980762845ABB}"/>
                </a:ext>
              </a:extLst>
            </p:cNvPr>
            <p:cNvGrpSpPr/>
            <p:nvPr userDrawn="1"/>
          </p:nvGrpSpPr>
          <p:grpSpPr>
            <a:xfrm>
              <a:off x="204788" y="5173236"/>
              <a:ext cx="8742222" cy="182880"/>
              <a:chOff x="204788" y="-201168"/>
              <a:chExt cx="8742222" cy="182880"/>
            </a:xfrm>
          </p:grpSpPr>
          <p:cxnSp>
            <p:nvCxnSpPr>
              <p:cNvPr id="60" name="Straight Connector 59">
                <a:extLst>
                  <a:ext uri="{FF2B5EF4-FFF2-40B4-BE49-F238E27FC236}">
                    <a16:creationId xmlns:a16="http://schemas.microsoft.com/office/drawing/2014/main" id="{A6B0A104-8C14-464C-889D-19A1FF69EF1F}"/>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3CE9C37-3B67-4443-A5ED-DFB1DA036626}"/>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6E33243-4F5A-B445-840C-14BF24B8AD7D}"/>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251344C-5350-CE4B-95CD-230339BB7FC4}"/>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1D7CE79-8A6D-C04C-AFB2-14C47F9B1821}"/>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987BA7F-67ED-8C4E-82B1-09CC9485F34F}"/>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D6FD57C-B979-7140-A5BB-D69E1D2FDE39}"/>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3B4670B-EF43-204A-8FEB-8A0FB800A00F}"/>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15E4341-4FBA-A34F-B956-565A2C6C697B}"/>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0E6B4D9-E70F-5642-A108-F1133F4DF4D6}"/>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C5774ADB-1603-554B-A452-555CD19DB26B}"/>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AD2EDC9E-CF99-4E42-80A8-5C4E1B39588E}"/>
                </a:ext>
              </a:extLst>
            </p:cNvPr>
            <p:cNvGrpSpPr/>
            <p:nvPr userDrawn="1"/>
          </p:nvGrpSpPr>
          <p:grpSpPr>
            <a:xfrm>
              <a:off x="-211344" y="203195"/>
              <a:ext cx="182881" cy="4740007"/>
              <a:chOff x="-211344" y="203195"/>
              <a:chExt cx="182881" cy="4740007"/>
            </a:xfrm>
          </p:grpSpPr>
          <p:cxnSp>
            <p:nvCxnSpPr>
              <p:cNvPr id="51" name="Straight Connector 50">
                <a:extLst>
                  <a:ext uri="{FF2B5EF4-FFF2-40B4-BE49-F238E27FC236}">
                    <a16:creationId xmlns:a16="http://schemas.microsoft.com/office/drawing/2014/main" id="{9509C4B0-6832-DA48-810B-743CDAD7BD24}"/>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082C471-F7C7-F242-B4E4-67A0134A2399}"/>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E26408C-D2C2-D644-96C4-D821EF7C656E}"/>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4084AF9-13B1-AD49-83D8-56F186A1CD43}"/>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EC9DE90-D1DD-B943-8584-F117C4EF4CA7}"/>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DAC4135-A2B6-D44B-B52F-820D354ABD8E}"/>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0B01B7F-EEF4-3845-8702-C1AD348ABBE1}"/>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BD8627F-DB7A-9E4B-BCFD-B78FFFCECFF6}"/>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E3E3872D-4FDE-2F4D-952C-77107EF4DB48}"/>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C7CA00D1-C9CE-2741-9307-9CD075EDDDFE}"/>
                </a:ext>
              </a:extLst>
            </p:cNvPr>
            <p:cNvGrpSpPr/>
            <p:nvPr userDrawn="1"/>
          </p:nvGrpSpPr>
          <p:grpSpPr>
            <a:xfrm>
              <a:off x="9185328" y="203195"/>
              <a:ext cx="182881" cy="4740007"/>
              <a:chOff x="-211344" y="203195"/>
              <a:chExt cx="182881" cy="4740007"/>
            </a:xfrm>
          </p:grpSpPr>
          <p:cxnSp>
            <p:nvCxnSpPr>
              <p:cNvPr id="42" name="Straight Connector 41">
                <a:extLst>
                  <a:ext uri="{FF2B5EF4-FFF2-40B4-BE49-F238E27FC236}">
                    <a16:creationId xmlns:a16="http://schemas.microsoft.com/office/drawing/2014/main" id="{FCE2A09C-58B3-1645-B7B7-FFEBFEC7AF69}"/>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311D61D-EC1E-AE46-A1FB-E9D0620C267F}"/>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D036018-634A-D34E-AD61-E88180268BFE}"/>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5D1177C-9463-0F40-A635-62DC68EA00F5}"/>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D51D254-6B65-064C-AE40-BD00CCCDAC70}"/>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C3EC63F-D511-E34C-8EFC-EF18AD139E53}"/>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D7C793-3E46-2F45-8DE6-E059CE8D6223}"/>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3EAF7EB-B800-BB48-8DD6-65D289187345}"/>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EB98442-448C-164A-9C6E-348966E81728}"/>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
        <p:nvSpPr>
          <p:cNvPr id="482" name="Callout"/>
          <p:cNvSpPr>
            <a:spLocks noGrp="1"/>
          </p:cNvSpPr>
          <p:nvPr>
            <p:ph type="body" sz="quarter" idx="18"/>
          </p:nvPr>
        </p:nvSpPr>
        <p:spPr>
          <a:xfrm rot="5400000">
            <a:off x="7893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1"/>
          </a:solidFill>
          <a:ln w="3175">
            <a:solidFill>
              <a:srgbClr val="A2191F"/>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3" name="Milestone name…"/>
          <p:cNvSpPr txBox="1">
            <a:spLocks noGrp="1"/>
          </p:cNvSpPr>
          <p:nvPr>
            <p:ph type="body" sz="quarter" idx="19"/>
          </p:nvPr>
        </p:nvSpPr>
        <p:spPr>
          <a:xfrm>
            <a:off x="3066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4" name="Callout"/>
          <p:cNvSpPr>
            <a:spLocks noGrp="1"/>
          </p:cNvSpPr>
          <p:nvPr>
            <p:ph type="body" sz="quarter" idx="20"/>
          </p:nvPr>
        </p:nvSpPr>
        <p:spPr>
          <a:xfrm rot="5400000">
            <a:off x="29737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A4D56"/>
          </a:solidFill>
          <a:ln>
            <a:solidFill>
              <a:srgbClr val="A2191F"/>
            </a:solidFill>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5" name="Milestone name…"/>
          <p:cNvSpPr txBox="1">
            <a:spLocks noGrp="1"/>
          </p:cNvSpPr>
          <p:nvPr>
            <p:ph type="body" sz="quarter" idx="21"/>
          </p:nvPr>
        </p:nvSpPr>
        <p:spPr>
          <a:xfrm>
            <a:off x="2491076" y="1546090"/>
            <a:ext cx="1925334" cy="461663"/>
          </a:xfrm>
          <a:prstGeom prst="rect">
            <a:avLst/>
          </a:prstGeom>
        </p:spPr>
        <p:txBody>
          <a:bodyPr lIns="45719" tIns="45719" rIns="45719" bIns="45719">
            <a:spAutoFit/>
          </a:bodyPr>
          <a:lstStyle>
            <a:lvl1pPr>
              <a:buClr>
                <a:schemeClr val="bg1"/>
              </a:buClr>
              <a:defRPr/>
            </a:lvl1pPr>
            <a:lvl2pPr>
              <a:buClr>
                <a:schemeClr val="bg1"/>
              </a:buClr>
              <a:defRPr/>
            </a:lvl2pPr>
            <a:lvl3pPr>
              <a:buClr>
                <a:schemeClr val="bg1"/>
              </a:buClr>
              <a:defRPr/>
            </a:lvl3p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86" name="Callout"/>
          <p:cNvSpPr>
            <a:spLocks noGrp="1"/>
          </p:cNvSpPr>
          <p:nvPr>
            <p:ph type="body" sz="quarter" idx="22"/>
          </p:nvPr>
        </p:nvSpPr>
        <p:spPr>
          <a:xfrm rot="5400000">
            <a:off x="51581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A2191F"/>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7" name="Milestone name…"/>
          <p:cNvSpPr txBox="1">
            <a:spLocks noGrp="1"/>
          </p:cNvSpPr>
          <p:nvPr>
            <p:ph type="body" sz="quarter" idx="23"/>
          </p:nvPr>
        </p:nvSpPr>
        <p:spPr>
          <a:xfrm>
            <a:off x="46754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8" name="Callout"/>
          <p:cNvSpPr>
            <a:spLocks noGrp="1"/>
          </p:cNvSpPr>
          <p:nvPr>
            <p:ph type="body" sz="quarter" idx="24"/>
          </p:nvPr>
        </p:nvSpPr>
        <p:spPr>
          <a:xfrm rot="5400000">
            <a:off x="7342599"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A2191F"/>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9" name="Milestone name…"/>
          <p:cNvSpPr txBox="1">
            <a:spLocks noGrp="1"/>
          </p:cNvSpPr>
          <p:nvPr>
            <p:ph type="body" sz="quarter" idx="25"/>
          </p:nvPr>
        </p:nvSpPr>
        <p:spPr>
          <a:xfrm>
            <a:off x="68598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0" name="Callout"/>
          <p:cNvSpPr>
            <a:spLocks noGrp="1"/>
          </p:cNvSpPr>
          <p:nvPr>
            <p:ph type="body" sz="quarter" idx="26"/>
          </p:nvPr>
        </p:nvSpPr>
        <p:spPr>
          <a:xfrm rot="5400000">
            <a:off x="7870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1"/>
          </a:solidFill>
          <a:ln w="3175">
            <a:solidFill>
              <a:srgbClr val="A2191F"/>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1" name="Milestone name…"/>
          <p:cNvSpPr txBox="1">
            <a:spLocks noGrp="1"/>
          </p:cNvSpPr>
          <p:nvPr>
            <p:ph type="body" sz="quarter" idx="27"/>
          </p:nvPr>
        </p:nvSpPr>
        <p:spPr>
          <a:xfrm>
            <a:off x="3066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2" name="Callout"/>
          <p:cNvSpPr>
            <a:spLocks noGrp="1"/>
          </p:cNvSpPr>
          <p:nvPr>
            <p:ph type="body" sz="quarter" idx="28"/>
          </p:nvPr>
        </p:nvSpPr>
        <p:spPr>
          <a:xfrm rot="5400000">
            <a:off x="29714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A2191F"/>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3" name="Milestone name…"/>
          <p:cNvSpPr txBox="1">
            <a:spLocks noGrp="1"/>
          </p:cNvSpPr>
          <p:nvPr>
            <p:ph type="body" sz="quarter" idx="29"/>
          </p:nvPr>
        </p:nvSpPr>
        <p:spPr>
          <a:xfrm>
            <a:off x="24910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4" name="Callout"/>
          <p:cNvSpPr>
            <a:spLocks noGrp="1"/>
          </p:cNvSpPr>
          <p:nvPr>
            <p:ph type="body" sz="quarter" idx="30"/>
          </p:nvPr>
        </p:nvSpPr>
        <p:spPr>
          <a:xfrm rot="5400000">
            <a:off x="51558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A4D56"/>
          </a:solidFill>
          <a:ln w="3175">
            <a:solidFill>
              <a:srgbClr val="A2191F"/>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5" name="Milestone name…"/>
          <p:cNvSpPr txBox="1">
            <a:spLocks noGrp="1"/>
          </p:cNvSpPr>
          <p:nvPr>
            <p:ph type="body" sz="quarter" idx="31"/>
          </p:nvPr>
        </p:nvSpPr>
        <p:spPr>
          <a:xfrm>
            <a:off x="4675476" y="2689089"/>
            <a:ext cx="1925334" cy="447041"/>
          </a:xfrm>
          <a:prstGeom prst="rect">
            <a:avLst/>
          </a:prstGeom>
        </p:spPr>
        <p:txBody>
          <a:bodyPr lIns="45719" tIns="45719" rIns="45719" bIns="45719">
            <a:spAutoFit/>
          </a:body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96" name="Callout"/>
          <p:cNvSpPr>
            <a:spLocks noGrp="1"/>
          </p:cNvSpPr>
          <p:nvPr>
            <p:ph type="body" sz="quarter" idx="32"/>
          </p:nvPr>
        </p:nvSpPr>
        <p:spPr>
          <a:xfrm rot="5400000">
            <a:off x="7340218"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A2191F"/>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7" name="Milestone name…"/>
          <p:cNvSpPr txBox="1">
            <a:spLocks noGrp="1"/>
          </p:cNvSpPr>
          <p:nvPr>
            <p:ph type="body" sz="quarter" idx="33"/>
          </p:nvPr>
        </p:nvSpPr>
        <p:spPr>
          <a:xfrm>
            <a:off x="68598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8" name="Callout"/>
          <p:cNvSpPr>
            <a:spLocks noGrp="1"/>
          </p:cNvSpPr>
          <p:nvPr>
            <p:ph type="body" sz="quarter" idx="34"/>
          </p:nvPr>
        </p:nvSpPr>
        <p:spPr>
          <a:xfrm rot="16200000" flipH="1">
            <a:off x="73433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A2191F"/>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9" name="Milestone name…"/>
          <p:cNvSpPr txBox="1">
            <a:spLocks noGrp="1"/>
          </p:cNvSpPr>
          <p:nvPr>
            <p:ph type="body" sz="quarter" idx="35"/>
          </p:nvPr>
        </p:nvSpPr>
        <p:spPr>
          <a:xfrm>
            <a:off x="6859876" y="3832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0" name="Callout"/>
          <p:cNvSpPr>
            <a:spLocks noGrp="1"/>
          </p:cNvSpPr>
          <p:nvPr>
            <p:ph type="body" sz="quarter" idx="36"/>
          </p:nvPr>
        </p:nvSpPr>
        <p:spPr>
          <a:xfrm rot="16200000" flipH="1">
            <a:off x="51589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A2191F"/>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1" name="Milestone name…"/>
          <p:cNvSpPr txBox="1">
            <a:spLocks noGrp="1"/>
          </p:cNvSpPr>
          <p:nvPr>
            <p:ph type="body" sz="quarter" idx="37"/>
          </p:nvPr>
        </p:nvSpPr>
        <p:spPr>
          <a:xfrm>
            <a:off x="46754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2" name="Callout"/>
          <p:cNvSpPr>
            <a:spLocks noGrp="1"/>
          </p:cNvSpPr>
          <p:nvPr>
            <p:ph type="body" sz="quarter" idx="38"/>
          </p:nvPr>
        </p:nvSpPr>
        <p:spPr>
          <a:xfrm rot="16200000" flipH="1">
            <a:off x="29745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A2191F"/>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3" name="Milestone name…"/>
          <p:cNvSpPr txBox="1">
            <a:spLocks noGrp="1"/>
          </p:cNvSpPr>
          <p:nvPr>
            <p:ph type="body" sz="quarter" idx="39"/>
          </p:nvPr>
        </p:nvSpPr>
        <p:spPr>
          <a:xfrm>
            <a:off x="24910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4" name="Callout"/>
          <p:cNvSpPr>
            <a:spLocks noGrp="1"/>
          </p:cNvSpPr>
          <p:nvPr>
            <p:ph type="body" sz="quarter" idx="40"/>
          </p:nvPr>
        </p:nvSpPr>
        <p:spPr>
          <a:xfrm rot="16200000" flipH="1">
            <a:off x="7901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A2191F"/>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5" name="Milestone name…"/>
          <p:cNvSpPr txBox="1">
            <a:spLocks noGrp="1"/>
          </p:cNvSpPr>
          <p:nvPr>
            <p:ph type="body" sz="quarter" idx="41"/>
          </p:nvPr>
        </p:nvSpPr>
        <p:spPr>
          <a:xfrm>
            <a:off x="3066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 name="Rectangle 3">
            <a:extLst>
              <a:ext uri="{FF2B5EF4-FFF2-40B4-BE49-F238E27FC236}">
                <a16:creationId xmlns:a16="http://schemas.microsoft.com/office/drawing/2014/main" id="{EA6F809D-2105-3D4C-A44B-27B983C0CCED}"/>
              </a:ext>
            </a:extLst>
          </p:cNvPr>
          <p:cNvSpPr/>
          <p:nvPr userDrawn="1"/>
        </p:nvSpPr>
        <p:spPr bwMode="auto">
          <a:xfrm>
            <a:off x="6989092" y="572636"/>
            <a:ext cx="100584" cy="100584"/>
          </a:xfrm>
          <a:prstGeom prst="rect">
            <a:avLst/>
          </a:prstGeom>
          <a:solidFill>
            <a:schemeClr val="bg1"/>
          </a:solidFill>
          <a:ln w="3175">
            <a:solidFill>
              <a:srgbClr val="A2191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3" name="Rectangle 82">
            <a:extLst>
              <a:ext uri="{FF2B5EF4-FFF2-40B4-BE49-F238E27FC236}">
                <a16:creationId xmlns:a16="http://schemas.microsoft.com/office/drawing/2014/main" id="{309BD100-828D-644C-9DB5-04D9CA61A960}"/>
              </a:ext>
            </a:extLst>
          </p:cNvPr>
          <p:cNvSpPr/>
          <p:nvPr userDrawn="1"/>
        </p:nvSpPr>
        <p:spPr bwMode="auto">
          <a:xfrm>
            <a:off x="7683500" y="572636"/>
            <a:ext cx="100584" cy="100584"/>
          </a:xfrm>
          <a:prstGeom prst="rect">
            <a:avLst/>
          </a:prstGeom>
          <a:solidFill>
            <a:schemeClr val="accent1"/>
          </a:solidFill>
          <a:ln w="3175">
            <a:solidFill>
              <a:srgbClr val="A2191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4" name="Rectangle 83">
            <a:extLst>
              <a:ext uri="{FF2B5EF4-FFF2-40B4-BE49-F238E27FC236}">
                <a16:creationId xmlns:a16="http://schemas.microsoft.com/office/drawing/2014/main" id="{F4BC782A-6E9C-FC41-8960-378751D07AA6}"/>
              </a:ext>
            </a:extLst>
          </p:cNvPr>
          <p:cNvSpPr/>
          <p:nvPr userDrawn="1"/>
        </p:nvSpPr>
        <p:spPr bwMode="auto">
          <a:xfrm>
            <a:off x="8484616" y="572636"/>
            <a:ext cx="100584" cy="100584"/>
          </a:xfrm>
          <a:prstGeom prst="rect">
            <a:avLst/>
          </a:prstGeom>
          <a:solidFill>
            <a:srgbClr val="FA4D56"/>
          </a:solidFill>
          <a:ln w="3175">
            <a:solidFill>
              <a:srgbClr val="A2191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Tree>
    <p:extLst>
      <p:ext uri="{BB962C8B-B14F-4D97-AF65-F5344CB8AC3E}">
        <p14:creationId xmlns:p14="http://schemas.microsoft.com/office/powerpoint/2010/main" val="718506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text (1/4), pyramid">
    <p:bg>
      <p:bgPr>
        <a:solidFill>
          <a:srgbClr val="F2F3F8"/>
        </a:solidFill>
        <a:effectLst/>
      </p:bgPr>
    </p:bg>
    <p:spTree>
      <p:nvGrpSpPr>
        <p:cNvPr id="1" name=""/>
        <p:cNvGrpSpPr/>
        <p:nvPr/>
      </p:nvGrpSpPr>
      <p:grpSpPr>
        <a:xfrm>
          <a:off x="0" y="0"/>
          <a:ext cx="0" cy="0"/>
          <a:chOff x="0" y="0"/>
          <a:chExt cx="0" cy="0"/>
        </a:xfrm>
      </p:grpSpPr>
      <p:sp>
        <p:nvSpPr>
          <p:cNvPr id="512" name="AutoShape 6"/>
          <p:cNvSpPr>
            <a:spLocks noGrp="1"/>
          </p:cNvSpPr>
          <p:nvPr>
            <p:ph type="body" idx="13"/>
          </p:nvPr>
        </p:nvSpPr>
        <p:spPr>
          <a:xfrm>
            <a:off x="2056914" y="247649"/>
            <a:ext cx="5030172" cy="4474325"/>
          </a:xfrm>
          <a:prstGeom prst="triangle">
            <a:avLst/>
          </a:prstGeom>
          <a:solidFill>
            <a:srgbClr val="000000"/>
          </a:solidFill>
        </p:spPr>
        <p:txBody>
          <a:bodyPr lIns="91439" tIns="91439" rIns="91439" bIns="91439"/>
          <a:lstStyle>
            <a:lvl1pPr>
              <a:defRPr>
                <a:solidFill>
                  <a:schemeClr val="bg1"/>
                </a:solidFill>
              </a:defRPr>
            </a:lvl1pPr>
          </a:lstStyle>
          <a:p>
            <a:pPr lvl="0" algn="ctr" defTabSz="685800">
              <a:lnSpc>
                <a:spcPct val="90000"/>
              </a:lnSpc>
              <a:spcBef>
                <a:spcPts val="800"/>
              </a:spcBef>
              <a:tabLst/>
              <a:defRPr sz="9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513" name="AutoShape 3"/>
          <p:cNvSpPr>
            <a:spLocks noGrp="1"/>
          </p:cNvSpPr>
          <p:nvPr>
            <p:ph type="body" sz="quarter" idx="14"/>
          </p:nvPr>
        </p:nvSpPr>
        <p:spPr>
          <a:xfrm rot="10800000">
            <a:off x="3321257" y="2484810"/>
            <a:ext cx="2511457" cy="2237164"/>
          </a:xfrm>
          <a:prstGeom prst="triangle">
            <a:avLst/>
          </a:prstGeom>
          <a:solidFill>
            <a:srgbClr val="A2191F"/>
          </a:solidFill>
        </p:spPr>
        <p:txBody>
          <a:bodyPr lIns="91439" tIns="91439" rIns="91439" bIns="91439" anchor="ctr"/>
          <a:lstStyle>
            <a:lvl1pPr>
              <a:defRPr b="0" i="0">
                <a:solidFill>
                  <a:schemeClr val="bg1"/>
                </a:solidFill>
                <a:latin typeface="IBM Plex Sans" panose="020B0503050203000203" pitchFamily="34" charset="0"/>
              </a:defRPr>
            </a:lvl1pPr>
          </a:lstStyle>
          <a:p>
            <a:pPr lvl="0" algn="ctr" defTabSz="685800">
              <a:lnSpc>
                <a:spcPct val="90000"/>
              </a:lnSpc>
              <a:spcBef>
                <a:spcPts val="800"/>
              </a:spcBef>
              <a:tabLst/>
              <a:defRPr sz="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14" name="Body Level One…"/>
          <p:cNvSpPr txBox="1">
            <a:spLocks noGrp="1"/>
          </p:cNvSpPr>
          <p:nvPr>
            <p:ph type="body" sz="quarter" idx="1"/>
          </p:nvPr>
        </p:nvSpPr>
        <p:spPr>
          <a:xfrm>
            <a:off x="192023" y="1353312"/>
            <a:ext cx="1893951" cy="3005963"/>
          </a:xfrm>
          <a:prstGeom prst="rect">
            <a:avLst/>
          </a:prstGeom>
        </p:spPr>
        <p:txBody>
          <a:bodyPr/>
          <a:lstStyle>
            <a:lvl1pPr>
              <a:buClr>
                <a:schemeClr val="tx1"/>
              </a:buClr>
              <a:defRPr>
                <a:solidFill>
                  <a:srgbClr val="000000"/>
                </a:solidFill>
              </a:defRPr>
            </a:lvl1pPr>
            <a:lvl2pPr marL="125963" indent="-125963">
              <a:buClr>
                <a:schemeClr val="tx1"/>
              </a:buClr>
              <a:defRPr>
                <a:solidFill>
                  <a:srgbClr val="000000"/>
                </a:solidFill>
              </a:defRPr>
            </a:lvl2pPr>
            <a:lvl3pPr marL="305415" indent="-103803">
              <a:buClr>
                <a:schemeClr val="tx1"/>
              </a:buClr>
              <a:defRPr>
                <a:solidFill>
                  <a:srgbClr val="000000"/>
                </a:solidFill>
              </a:defRPr>
            </a:lvl3pPr>
            <a:lvl4pPr marL="577266" indent="-142291">
              <a:buClr>
                <a:schemeClr val="tx1"/>
              </a:buClr>
              <a:defRPr>
                <a:solidFill>
                  <a:srgbClr val="000000"/>
                </a:solidFill>
              </a:defRPr>
            </a:lvl4pPr>
            <a:lvl5pPr marL="757788" indent="-125963">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15"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516" name="Title Text"/>
          <p:cNvSpPr txBox="1">
            <a:spLocks noGrp="1"/>
          </p:cNvSpPr>
          <p:nvPr>
            <p:ph type="title"/>
          </p:nvPr>
        </p:nvSpPr>
        <p:spPr>
          <a:xfrm>
            <a:off x="177660" y="168516"/>
            <a:ext cx="3483740"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517" name="Text Box 7"/>
          <p:cNvSpPr txBox="1">
            <a:spLocks noGrp="1"/>
          </p:cNvSpPr>
          <p:nvPr>
            <p:ph type="body" sz="quarter" idx="15"/>
          </p:nvPr>
        </p:nvSpPr>
        <p:spPr>
          <a:xfrm>
            <a:off x="4021968" y="3075521"/>
            <a:ext cx="1121466" cy="228601"/>
          </a:xfrm>
          <a:prstGeom prst="rect">
            <a:avLst/>
          </a:prstGeom>
        </p:spPr>
        <p:txBody>
          <a:bodyPr lIns="0" tIns="0" rIns="0" bIns="0"/>
          <a:lstStyle>
            <a:lvl1pPr algn="ctr" defTabSz="685800">
              <a:spcBef>
                <a:spcPts val="600"/>
              </a:spcBef>
              <a:defRPr sz="1000"/>
            </a:lvl1pPr>
          </a:lstStyle>
          <a:p>
            <a:pPr lvl="0"/>
            <a:r>
              <a:rPr lang="en-US"/>
              <a:t>Click to edit Master text styles</a:t>
            </a:r>
          </a:p>
        </p:txBody>
      </p:sp>
      <p:sp>
        <p:nvSpPr>
          <p:cNvPr id="518" name="AutoShape 4"/>
          <p:cNvSpPr txBox="1">
            <a:spLocks noGrp="1"/>
          </p:cNvSpPr>
          <p:nvPr>
            <p:ph type="body" sz="quarter" idx="16"/>
          </p:nvPr>
        </p:nvSpPr>
        <p:spPr>
          <a:xfrm>
            <a:off x="4229754" y="1347569"/>
            <a:ext cx="694944"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519" name="AutoShape 4"/>
          <p:cNvSpPr txBox="1">
            <a:spLocks noGrp="1"/>
          </p:cNvSpPr>
          <p:nvPr>
            <p:ph type="body" sz="quarter" idx="17"/>
          </p:nvPr>
        </p:nvSpPr>
        <p:spPr>
          <a:xfrm>
            <a:off x="2973184" y="3614903"/>
            <a:ext cx="693436"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520" name="AutoShape 5"/>
          <p:cNvSpPr txBox="1">
            <a:spLocks noGrp="1"/>
          </p:cNvSpPr>
          <p:nvPr>
            <p:ph type="body" sz="quarter" idx="18"/>
          </p:nvPr>
        </p:nvSpPr>
        <p:spPr>
          <a:xfrm>
            <a:off x="5531511" y="3614903"/>
            <a:ext cx="694944"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2" name="Footer Placeholder 1">
            <a:extLst>
              <a:ext uri="{FF2B5EF4-FFF2-40B4-BE49-F238E27FC236}">
                <a16:creationId xmlns:a16="http://schemas.microsoft.com/office/drawing/2014/main" id="{7685F4B5-1CF3-0E4F-BFAC-EFEA8BE92098}"/>
              </a:ext>
            </a:extLst>
          </p:cNvPr>
          <p:cNvSpPr>
            <a:spLocks noGrp="1"/>
          </p:cNvSpPr>
          <p:nvPr>
            <p:ph type="ftr" sz="quarter" idx="19"/>
          </p:nvPr>
        </p:nvSpPr>
        <p:spPr/>
        <p:txBody>
          <a:bodyPr/>
          <a:lstStyle>
            <a:lvl1pPr>
              <a:defRPr>
                <a:solidFill>
                  <a:schemeClr val="tx1"/>
                </a:solidFill>
              </a:defRPr>
            </a:lvl1pPr>
          </a:lstStyle>
          <a:p>
            <a:r>
              <a:rPr lang="en-US" dirty="0"/>
              <a:t>IBM Security X-Force Red / © 2020 IBM Corporation</a:t>
            </a:r>
          </a:p>
        </p:txBody>
      </p:sp>
    </p:spTree>
    <p:extLst>
      <p:ext uri="{BB962C8B-B14F-4D97-AF65-F5344CB8AC3E}">
        <p14:creationId xmlns:p14="http://schemas.microsoft.com/office/powerpoint/2010/main" val="727060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1903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able Placeholder 5">
            <a:extLst>
              <a:ext uri="{FF2B5EF4-FFF2-40B4-BE49-F238E27FC236}">
                <a16:creationId xmlns:a16="http://schemas.microsoft.com/office/drawing/2014/main" id="{8A87D419-81BD-4340-82A3-A011578E2747}"/>
              </a:ext>
            </a:extLst>
          </p:cNvPr>
          <p:cNvSpPr>
            <a:spLocks noGrp="1"/>
          </p:cNvSpPr>
          <p:nvPr>
            <p:ph type="tbl" sz="quarter" idx="12"/>
          </p:nvPr>
        </p:nvSpPr>
        <p:spPr>
          <a:xfrm>
            <a:off x="2496044" y="204787"/>
            <a:ext cx="6446312" cy="4154487"/>
          </a:xfrm>
        </p:spPr>
        <p:txBody>
          <a:bodyPr/>
          <a:lstStyle>
            <a:lvl1pPr>
              <a:defRPr>
                <a:solidFill>
                  <a:schemeClr val="tx1"/>
                </a:solidFill>
              </a:defRPr>
            </a:lvl1pPr>
          </a:lstStyle>
          <a:p>
            <a:r>
              <a:rPr lang="en-US" dirty="0"/>
              <a:t>Click icon to add table</a:t>
            </a:r>
          </a:p>
        </p:txBody>
      </p:sp>
    </p:spTree>
    <p:extLst>
      <p:ext uri="{BB962C8B-B14F-4D97-AF65-F5344CB8AC3E}">
        <p14:creationId xmlns:p14="http://schemas.microsoft.com/office/powerpoint/2010/main" val="91163104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575" y="1349327"/>
            <a:ext cx="4177399" cy="3008361"/>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179212" y="1315675"/>
            <a:ext cx="4198214" cy="3043600"/>
          </a:xfrm>
        </p:spPr>
        <p:txBody>
          <a:bodyPr/>
          <a:lstStyle>
            <a:lvl1pPr>
              <a:defRPr sz="24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425623705"/>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pic>
        <p:nvPicPr>
          <p:cNvPr id="18" name="XFR-aurora-image.jpg" descr="XFR-aurora-image.jpg">
            <a:extLst>
              <a:ext uri="{FF2B5EF4-FFF2-40B4-BE49-F238E27FC236}">
                <a16:creationId xmlns:a16="http://schemas.microsoft.com/office/drawing/2014/main" id="{F55A9BB7-21E6-9342-8B00-83E9EFCED528}"/>
              </a:ext>
            </a:extLst>
          </p:cNvPr>
          <p:cNvPicPr>
            <a:picLocks/>
          </p:cNvPicPr>
          <p:nvPr userDrawn="1"/>
        </p:nvPicPr>
        <p:blipFill>
          <a:blip r:embed="rId2"/>
          <a:stretch>
            <a:fillRect/>
          </a:stretch>
        </p:blipFill>
        <p:spPr>
          <a:xfrm>
            <a:off x="0" y="0"/>
            <a:ext cx="9144000" cy="5143500"/>
          </a:xfrm>
          <a:prstGeom prst="rect">
            <a:avLst/>
          </a:prstGeom>
          <a:ln w="12700">
            <a:miter lim="400000"/>
          </a:ln>
        </p:spPr>
      </p:pic>
      <p:sp>
        <p:nvSpPr>
          <p:cNvPr id="9" name="Content Placeholder 5"/>
          <p:cNvSpPr>
            <a:spLocks noGrp="1"/>
          </p:cNvSpPr>
          <p:nvPr>
            <p:ph sz="quarter" idx="17"/>
          </p:nvPr>
        </p:nvSpPr>
        <p:spPr>
          <a:xfrm>
            <a:off x="4572000" y="2576382"/>
            <a:ext cx="2286000" cy="2573338"/>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6382"/>
            <a:ext cx="2286000" cy="2573338"/>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6382"/>
            <a:ext cx="2286000" cy="2573337"/>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6382"/>
            <a:ext cx="2286000" cy="2573337"/>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177660" y="168516"/>
            <a:ext cx="6473952" cy="630936"/>
          </a:xfrm>
          <a:noFill/>
          <a:ln>
            <a:noFill/>
          </a:ln>
        </p:spPr>
        <p:txBody>
          <a:bodyPr lIns="0" tIns="0" rIns="0" bIns="0"/>
          <a:lstStyle>
            <a:lvl1pPr>
              <a:defRPr sz="2400">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4" name="Group 11">
            <a:extLst>
              <a:ext uri="{FF2B5EF4-FFF2-40B4-BE49-F238E27FC236}">
                <a16:creationId xmlns:a16="http://schemas.microsoft.com/office/drawing/2014/main" id="{FE67721E-AEDF-ED42-A671-5ED2F49F58AD}"/>
              </a:ext>
            </a:extLst>
          </p:cNvPr>
          <p:cNvGrpSpPr/>
          <p:nvPr userDrawn="1"/>
        </p:nvGrpSpPr>
        <p:grpSpPr>
          <a:xfrm>
            <a:off x="2286000" y="2800951"/>
            <a:ext cx="4572001" cy="1692561"/>
            <a:chOff x="0" y="0"/>
            <a:chExt cx="4572000" cy="1692559"/>
          </a:xfrm>
        </p:grpSpPr>
        <p:sp>
          <p:nvSpPr>
            <p:cNvPr id="15" name="Straight Connector 12">
              <a:extLst>
                <a:ext uri="{FF2B5EF4-FFF2-40B4-BE49-F238E27FC236}">
                  <a16:creationId xmlns:a16="http://schemas.microsoft.com/office/drawing/2014/main" id="{386C039D-69AA-E846-8340-A0E60E14F47C}"/>
                </a:ext>
              </a:extLst>
            </p:cNvPr>
            <p:cNvSpPr/>
            <p:nvPr/>
          </p:nvSpPr>
          <p:spPr>
            <a:xfrm flipH="1">
              <a:off x="-1" y="-1"/>
              <a:ext cx="2" cy="1692560"/>
            </a:xfrm>
            <a:prstGeom prst="line">
              <a:avLst/>
            </a:prstGeom>
            <a:noFill/>
            <a:ln w="3175" cap="flat">
              <a:solidFill>
                <a:srgbClr val="9FA5AD"/>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6" name="Straight Connector 14">
              <a:extLst>
                <a:ext uri="{FF2B5EF4-FFF2-40B4-BE49-F238E27FC236}">
                  <a16:creationId xmlns:a16="http://schemas.microsoft.com/office/drawing/2014/main" id="{69949513-ED98-5C4F-93FA-A6CDA0B167ED}"/>
                </a:ext>
              </a:extLst>
            </p:cNvPr>
            <p:cNvSpPr/>
            <p:nvPr/>
          </p:nvSpPr>
          <p:spPr>
            <a:xfrm flipH="1">
              <a:off x="2285999" y="-1"/>
              <a:ext cx="1" cy="1692560"/>
            </a:xfrm>
            <a:prstGeom prst="line">
              <a:avLst/>
            </a:prstGeom>
            <a:noFill/>
            <a:ln w="3175" cap="flat">
              <a:solidFill>
                <a:srgbClr val="9FA5AD"/>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7" name="Straight Connector 15">
              <a:extLst>
                <a:ext uri="{FF2B5EF4-FFF2-40B4-BE49-F238E27FC236}">
                  <a16:creationId xmlns:a16="http://schemas.microsoft.com/office/drawing/2014/main" id="{C0BA59D2-0C57-E149-8F49-5A6285D140CD}"/>
                </a:ext>
              </a:extLst>
            </p:cNvPr>
            <p:cNvSpPr/>
            <p:nvPr/>
          </p:nvSpPr>
          <p:spPr>
            <a:xfrm>
              <a:off x="4572000" y="-1"/>
              <a:ext cx="1" cy="1692560"/>
            </a:xfrm>
            <a:prstGeom prst="line">
              <a:avLst/>
            </a:prstGeom>
            <a:noFill/>
            <a:ln w="3175" cap="flat">
              <a:solidFill>
                <a:srgbClr val="9FA5AD"/>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1619733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0" tIns="0" rIns="0" bIns="0"/>
          <a:lstStyle>
            <a:lvl1pPr>
              <a:defRPr>
                <a:solidFill>
                  <a:schemeClr val="tx1"/>
                </a:solidFill>
              </a:defRPr>
            </a:lvl1pPr>
          </a:lstStyle>
          <a:p>
            <a:r>
              <a:rPr lang="en-US" dirty="0"/>
              <a:t>Click icon to add picture</a:t>
            </a:r>
          </a:p>
        </p:txBody>
      </p:sp>
      <p:sp>
        <p:nvSpPr>
          <p:cNvPr id="2" name="Title 1"/>
          <p:cNvSpPr>
            <a:spLocks noGrp="1"/>
          </p:cNvSpPr>
          <p:nvPr>
            <p:ph type="title"/>
          </p:nvPr>
        </p:nvSpPr>
        <p:spPr>
          <a:xfrm>
            <a:off x="177660" y="168516"/>
            <a:ext cx="4179950"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3034" y="1350137"/>
            <a:ext cx="1889766" cy="301054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482209" y="1360663"/>
            <a:ext cx="1889766" cy="3000020"/>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41479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4" y="1350137"/>
            <a:ext cx="1892807"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99" y="1362456"/>
            <a:ext cx="1892807" cy="3008376"/>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5796" y="1356488"/>
            <a:ext cx="4178179" cy="3008376"/>
          </a:xfrm>
        </p:spPr>
        <p:txBody>
          <a:bodyPr/>
          <a:lstStyle>
            <a:lvl1pPr>
              <a:buClr>
                <a:schemeClr val="tx1"/>
              </a:buClr>
              <a:defRPr sz="12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995260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n purple&gt;blue aurora">
    <p:spTree>
      <p:nvGrpSpPr>
        <p:cNvPr id="1" name=""/>
        <p:cNvGrpSpPr/>
        <p:nvPr/>
      </p:nvGrpSpPr>
      <p:grpSpPr>
        <a:xfrm>
          <a:off x="0" y="0"/>
          <a:ext cx="0" cy="0"/>
          <a:chOff x="0" y="0"/>
          <a:chExt cx="0" cy="0"/>
        </a:xfrm>
      </p:grpSpPr>
      <p:pic>
        <p:nvPicPr>
          <p:cNvPr id="7" name="aurora-cover-red-2.jpg" descr="aurora-cover-red-2.jpg">
            <a:extLst>
              <a:ext uri="{FF2B5EF4-FFF2-40B4-BE49-F238E27FC236}">
                <a16:creationId xmlns:a16="http://schemas.microsoft.com/office/drawing/2014/main" id="{F13699D9-8E12-8D49-B239-19B73368E46E}"/>
              </a:ext>
            </a:extLst>
          </p:cNvPr>
          <p:cNvPicPr>
            <a:picLocks noChangeAspect="1"/>
          </p:cNvPicPr>
          <p:nvPr userDrawn="1"/>
        </p:nvPicPr>
        <p:blipFill>
          <a:blip r:embed="rId2"/>
          <a:stretch>
            <a:fillRect/>
          </a:stretch>
        </p:blipFill>
        <p:spPr>
          <a:xfrm>
            <a:off x="0" y="0"/>
            <a:ext cx="9144000" cy="5143500"/>
          </a:xfrm>
          <a:prstGeom prst="rect">
            <a:avLst/>
          </a:prstGeom>
          <a:ln w="12700">
            <a:miter lim="400000"/>
          </a:ln>
        </p:spPr>
      </p:pic>
      <p:sp>
        <p:nvSpPr>
          <p:cNvPr id="2" name="Title 1"/>
          <p:cNvSpPr>
            <a:spLocks noGrp="1"/>
          </p:cNvSpPr>
          <p:nvPr>
            <p:ph type="title" hasCustomPrompt="1"/>
          </p:nvPr>
        </p:nvSpPr>
        <p:spPr>
          <a:xfrm>
            <a:off x="176911" y="167767"/>
            <a:ext cx="6476302" cy="419709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pic>
        <p:nvPicPr>
          <p:cNvPr id="15" name="Picture 6" descr="Picture 6">
            <a:extLst>
              <a:ext uri="{FF2B5EF4-FFF2-40B4-BE49-F238E27FC236}">
                <a16:creationId xmlns:a16="http://schemas.microsoft.com/office/drawing/2014/main" id="{45681664-F9FD-FB4E-8B2B-024FFB6AECE2}"/>
              </a:ext>
            </a:extLst>
          </p:cNvPr>
          <p:cNvPicPr>
            <a:picLocks noChangeAspect="1"/>
          </p:cNvPicPr>
          <p:nvPr userDrawn="1"/>
        </p:nvPicPr>
        <p:blipFill>
          <a:blip r:embed="rId3"/>
          <a:stretch>
            <a:fillRect/>
          </a:stretch>
        </p:blipFill>
        <p:spPr>
          <a:xfrm>
            <a:off x="8596503" y="4805583"/>
            <a:ext cx="347472" cy="137760"/>
          </a:xfrm>
          <a:prstGeom prst="rect">
            <a:avLst/>
          </a:prstGeom>
          <a:ln w="12700">
            <a:miter lim="400000"/>
          </a:ln>
        </p:spPr>
      </p:pic>
      <p:pic>
        <p:nvPicPr>
          <p:cNvPr id="8" name="X-ForceRed_lockup_rev_RGB.png" descr="X-ForceRed_lockup_rev_RGB.png">
            <a:extLst>
              <a:ext uri="{FF2B5EF4-FFF2-40B4-BE49-F238E27FC236}">
                <a16:creationId xmlns:a16="http://schemas.microsoft.com/office/drawing/2014/main" id="{D5749E31-3CD4-D94F-8B16-3B0F213AB09E}"/>
              </a:ext>
            </a:extLst>
          </p:cNvPr>
          <p:cNvPicPr>
            <a:picLocks noChangeAspect="1"/>
          </p:cNvPicPr>
          <p:nvPr userDrawn="1"/>
        </p:nvPicPr>
        <p:blipFill>
          <a:blip r:embed="rId4"/>
          <a:stretch>
            <a:fillRect/>
          </a:stretch>
        </p:blipFill>
        <p:spPr>
          <a:xfrm>
            <a:off x="76396" y="4613450"/>
            <a:ext cx="1527048" cy="530050"/>
          </a:xfrm>
          <a:prstGeom prst="rect">
            <a:avLst/>
          </a:prstGeom>
          <a:ln w="12700">
            <a:miter lim="400000"/>
          </a:ln>
        </p:spPr>
      </p:pic>
    </p:spTree>
    <p:extLst>
      <p:ext uri="{BB962C8B-B14F-4D97-AF65-F5344CB8AC3E}">
        <p14:creationId xmlns:p14="http://schemas.microsoft.com/office/powerpoint/2010/main" val="21204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1/2 dark background)">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775200" y="0"/>
            <a:ext cx="4373927" cy="5143500"/>
          </a:xfrm>
          <a:prstGeom prst="rect">
            <a:avLst/>
          </a:prstGeom>
          <a:solidFill>
            <a:schemeClr val="tx1"/>
          </a:solidFill>
          <a:ln w="12700">
            <a:miter lim="400000"/>
          </a:ln>
        </p:spPr>
        <p:txBody>
          <a:bodyPr tIns="91439" bIns="91439"/>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57529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 Light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637863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8295903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3" y="740664"/>
            <a:ext cx="6470333"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373626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3312"/>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E765D09-6964-A347-A734-8C98F2F8DCD8}"/>
              </a:ext>
            </a:extLst>
          </p:cNvPr>
          <p:cNvSpPr>
            <a:spLocks noGrp="1"/>
          </p:cNvSpPr>
          <p:nvPr>
            <p:ph type="body" sz="quarter" idx="14" hasCustomPrompt="1"/>
          </p:nvPr>
        </p:nvSpPr>
        <p:spPr>
          <a:xfrm>
            <a:off x="4654296" y="1089112"/>
            <a:ext cx="4297680" cy="3272575"/>
          </a:xfrm>
        </p:spPr>
        <p:txBody>
          <a:bodyPr/>
          <a:lstStyle>
            <a:lvl1pPr>
              <a:buClr>
                <a:schemeClr val="tx1"/>
              </a:buClr>
              <a:defRPr sz="9600" b="0" i="0">
                <a:gradFill>
                  <a:gsLst>
                    <a:gs pos="0">
                      <a:srgbClr val="D02471"/>
                    </a:gs>
                    <a:gs pos="70000">
                      <a:srgbClr val="D91E28"/>
                    </a:gs>
                  </a:gsLst>
                  <a:lin ang="18000000" scaled="0"/>
                </a:gradFill>
                <a:latin typeface="IBM Plex Sans ExtraLight" panose="020B0303050203000203" pitchFamily="34" charset="0"/>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add text</a:t>
            </a:r>
          </a:p>
        </p:txBody>
      </p:sp>
    </p:spTree>
    <p:extLst>
      <p:ext uri="{BB962C8B-B14F-4D97-AF65-F5344CB8AC3E}">
        <p14:creationId xmlns:p14="http://schemas.microsoft.com/office/powerpoint/2010/main" val="347373489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487"/>
            <a:ext cx="4187952" cy="3008376"/>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12E5454F-7111-BE42-886E-9D3C3DFB0D4B}"/>
              </a:ext>
            </a:extLst>
          </p:cNvPr>
          <p:cNvSpPr>
            <a:spLocks noGrp="1"/>
          </p:cNvSpPr>
          <p:nvPr>
            <p:ph type="body" sz="quarter" idx="14" hasCustomPrompt="1"/>
          </p:nvPr>
        </p:nvSpPr>
        <p:spPr>
          <a:xfrm>
            <a:off x="4654296" y="1088135"/>
            <a:ext cx="4297680" cy="3271139"/>
          </a:xfrm>
        </p:spPr>
        <p:txBody>
          <a:bodyPr/>
          <a:lstStyle>
            <a:lvl1pPr>
              <a:buClr>
                <a:schemeClr val="tx1"/>
              </a:buClr>
              <a:defRPr sz="9600" b="0" i="0">
                <a:gradFill>
                  <a:gsLst>
                    <a:gs pos="0">
                      <a:srgbClr val="D02471"/>
                    </a:gs>
                    <a:gs pos="70000">
                      <a:srgbClr val="D91E28"/>
                    </a:gs>
                  </a:gsLst>
                  <a:lin ang="18000000" scaled="0"/>
                </a:gradFill>
                <a:latin typeface="IBM Plex Sans ExtraLight" panose="020B0303050203000203" pitchFamily="34" charset="0"/>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add text</a:t>
            </a:r>
          </a:p>
        </p:txBody>
      </p:sp>
    </p:spTree>
    <p:extLst>
      <p:ext uri="{BB962C8B-B14F-4D97-AF65-F5344CB8AC3E}">
        <p14:creationId xmlns:p14="http://schemas.microsoft.com/office/powerpoint/2010/main" val="268689995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half-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210686743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2041561755"/>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3-column text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5256" y="1941928"/>
            <a:ext cx="1886356"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7044905" y="1941928"/>
            <a:ext cx="1899070"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192227" y="1350137"/>
            <a:ext cx="4187952" cy="3008376"/>
          </a:xfrm>
        </p:spPr>
        <p:txBody>
          <a:bodyPr/>
          <a:lstStyle>
            <a:lvl1pPr>
              <a:buClr>
                <a:schemeClr val="tx1"/>
              </a:buClr>
              <a:defRPr sz="14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046BFD9-2FA5-F64E-B056-B96B5C1C75B0}"/>
              </a:ext>
            </a:extLst>
          </p:cNvPr>
          <p:cNvSpPr>
            <a:spLocks noGrp="1"/>
          </p:cNvSpPr>
          <p:nvPr>
            <p:ph type="body" sz="quarter" idx="15" hasCustomPrompt="1"/>
          </p:nvPr>
        </p:nvSpPr>
        <p:spPr>
          <a:xfrm>
            <a:off x="4718184" y="1241269"/>
            <a:ext cx="1935029" cy="740181"/>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1" name="Text Placeholder 10">
            <a:extLst>
              <a:ext uri="{FF2B5EF4-FFF2-40B4-BE49-F238E27FC236}">
                <a16:creationId xmlns:a16="http://schemas.microsoft.com/office/drawing/2014/main" id="{E0219104-74AF-B84C-969A-97D5156BD57E}"/>
              </a:ext>
            </a:extLst>
          </p:cNvPr>
          <p:cNvSpPr>
            <a:spLocks noGrp="1"/>
          </p:cNvSpPr>
          <p:nvPr>
            <p:ph type="body" sz="quarter" idx="16" hasCustomPrompt="1"/>
          </p:nvPr>
        </p:nvSpPr>
        <p:spPr>
          <a:xfrm>
            <a:off x="6999747" y="1241674"/>
            <a:ext cx="1942201" cy="740664"/>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2" name="Straight Connector 8">
            <a:extLst>
              <a:ext uri="{FF2B5EF4-FFF2-40B4-BE49-F238E27FC236}">
                <a16:creationId xmlns:a16="http://schemas.microsoft.com/office/drawing/2014/main" id="{F5F819E4-FC64-174C-8B5D-6B5E9F2F4EDA}"/>
              </a:ext>
            </a:extLst>
          </p:cNvPr>
          <p:cNvSpPr/>
          <p:nvPr userDrawn="1"/>
        </p:nvSpPr>
        <p:spPr>
          <a:xfrm flipH="1">
            <a:off x="4568661" y="1385889"/>
            <a:ext cx="0" cy="2971800"/>
          </a:xfrm>
          <a:prstGeom prst="line">
            <a:avLst/>
          </a:prstGeom>
          <a:ln w="3175">
            <a:solidFill>
              <a:srgbClr val="9FA5AD"/>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3" name="Straight Connector 8">
            <a:extLst>
              <a:ext uri="{FF2B5EF4-FFF2-40B4-BE49-F238E27FC236}">
                <a16:creationId xmlns:a16="http://schemas.microsoft.com/office/drawing/2014/main" id="{578EC670-6627-8D43-8AB3-16109E6FF776}"/>
              </a:ext>
            </a:extLst>
          </p:cNvPr>
          <p:cNvSpPr/>
          <p:nvPr userDrawn="1"/>
        </p:nvSpPr>
        <p:spPr>
          <a:xfrm flipH="1">
            <a:off x="6859001" y="1385889"/>
            <a:ext cx="0" cy="2971800"/>
          </a:xfrm>
          <a:prstGeom prst="line">
            <a:avLst/>
          </a:prstGeom>
          <a:ln w="3175">
            <a:solidFill>
              <a:srgbClr val="9FA5AD"/>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5" name="Text Placeholder 14">
            <a:extLst>
              <a:ext uri="{FF2B5EF4-FFF2-40B4-BE49-F238E27FC236}">
                <a16:creationId xmlns:a16="http://schemas.microsoft.com/office/drawing/2014/main" id="{B091AE75-DA9B-EE40-A3BB-B14AF49CBA26}"/>
              </a:ext>
            </a:extLst>
          </p:cNvPr>
          <p:cNvSpPr>
            <a:spLocks noGrp="1"/>
          </p:cNvSpPr>
          <p:nvPr>
            <p:ph type="body" sz="quarter" idx="17" hasCustomPrompt="1"/>
          </p:nvPr>
        </p:nvSpPr>
        <p:spPr>
          <a:xfrm>
            <a:off x="4776789" y="4803534"/>
            <a:ext cx="3459834" cy="166687"/>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248115979"/>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tagram with Aurora">
    <p:spTree>
      <p:nvGrpSpPr>
        <p:cNvPr id="1" name=""/>
        <p:cNvGrpSpPr/>
        <p:nvPr/>
      </p:nvGrpSpPr>
      <p:grpSpPr>
        <a:xfrm>
          <a:off x="0" y="0"/>
          <a:ext cx="0" cy="0"/>
          <a:chOff x="0" y="0"/>
          <a:chExt cx="0" cy="0"/>
        </a:xfrm>
      </p:grpSpPr>
      <p:pic>
        <p:nvPicPr>
          <p:cNvPr id="10" name="aurora-cover-red-2.jpg" descr="aurora-cover-red-2.jpg">
            <a:extLst>
              <a:ext uri="{FF2B5EF4-FFF2-40B4-BE49-F238E27FC236}">
                <a16:creationId xmlns:a16="http://schemas.microsoft.com/office/drawing/2014/main" id="{4A689ED6-7AF5-884C-B6AD-6368F74C6A6A}"/>
              </a:ext>
            </a:extLst>
          </p:cNvPr>
          <p:cNvPicPr>
            <a:picLocks/>
          </p:cNvPicPr>
          <p:nvPr userDrawn="1"/>
        </p:nvPicPr>
        <p:blipFill>
          <a:blip r:embed="rId2"/>
          <a:stretch>
            <a:fillRect/>
          </a:stretch>
        </p:blipFill>
        <p:spPr>
          <a:xfrm rot="16200000" flipH="1">
            <a:off x="-1657350" y="1657350"/>
            <a:ext cx="5143500" cy="1828800"/>
          </a:xfrm>
          <a:prstGeom prst="rect">
            <a:avLst/>
          </a:prstGeom>
          <a:ln w="12700">
            <a:miter lim="400000"/>
          </a:ln>
        </p:spPr>
      </p:pic>
      <p:sp>
        <p:nvSpPr>
          <p:cNvPr id="2" name="Title 1"/>
          <p:cNvSpPr>
            <a:spLocks noGrp="1"/>
          </p:cNvSpPr>
          <p:nvPr>
            <p:ph type="title" hasCustomPrompt="1"/>
          </p:nvPr>
        </p:nvSpPr>
        <p:spPr>
          <a:xfrm>
            <a:off x="188459" y="1364954"/>
            <a:ext cx="4183515" cy="2992734"/>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sz="1600"/>
            </a:lvl1pPr>
          </a:lstStyle>
          <a:p>
            <a:r>
              <a:rPr lang="en-US" dirty="0"/>
              <a:t>Fact with small description acting as headline or title of the page</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hasCustomPrompt="1"/>
          </p:nvPr>
        </p:nvSpPr>
        <p:spPr>
          <a:xfrm>
            <a:off x="79091" y="49978"/>
            <a:ext cx="4296807" cy="1346170"/>
          </a:xfrm>
        </p:spPr>
        <p:txBody>
          <a:bodyPr/>
          <a:lstStyle>
            <a:lvl1pPr>
              <a:lnSpc>
                <a:spcPct val="90000"/>
              </a:lnSpc>
              <a:defRPr sz="9600" b="0" i="0">
                <a:latin typeface="IBM Plex Sans ExtraLight" panose="020B0303050203000203" pitchFamily="34" charset="0"/>
              </a:defRPr>
            </a:lvl1pPr>
          </a:lstStyle>
          <a:p>
            <a:pPr lvl="0"/>
            <a:r>
              <a:rPr lang="en-US" dirty="0"/>
              <a:t>84%</a:t>
            </a:r>
          </a:p>
        </p:txBody>
      </p:sp>
      <p:sp>
        <p:nvSpPr>
          <p:cNvPr id="9" name="Text Placeholder 8">
            <a:extLst>
              <a:ext uri="{FF2B5EF4-FFF2-40B4-BE49-F238E27FC236}">
                <a16:creationId xmlns:a16="http://schemas.microsoft.com/office/drawing/2014/main" id="{0FED87EC-3AF0-BA4C-8DF6-B233F1D3B4C8}"/>
              </a:ext>
            </a:extLst>
          </p:cNvPr>
          <p:cNvSpPr>
            <a:spLocks noGrp="1"/>
          </p:cNvSpPr>
          <p:nvPr>
            <p:ph type="body" sz="quarter" idx="13" hasCustomPrompt="1"/>
          </p:nvPr>
        </p:nvSpPr>
        <p:spPr>
          <a:xfrm>
            <a:off x="4773168" y="4809744"/>
            <a:ext cx="3456432" cy="164592"/>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106575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n aurora bar">
    <p:spTree>
      <p:nvGrpSpPr>
        <p:cNvPr id="1" name=""/>
        <p:cNvGrpSpPr/>
        <p:nvPr/>
      </p:nvGrpSpPr>
      <p:grpSpPr>
        <a:xfrm>
          <a:off x="0" y="0"/>
          <a:ext cx="0" cy="0"/>
          <a:chOff x="0" y="0"/>
          <a:chExt cx="0" cy="0"/>
        </a:xfrm>
      </p:grpSpPr>
      <p:pic>
        <p:nvPicPr>
          <p:cNvPr id="9" name="aurora-cover-red-2.jpg" descr="aurora-cover-red-2.jpg">
            <a:extLst>
              <a:ext uri="{FF2B5EF4-FFF2-40B4-BE49-F238E27FC236}">
                <a16:creationId xmlns:a16="http://schemas.microsoft.com/office/drawing/2014/main" id="{1E28EDC7-F807-9A48-942A-AAC999BCDF70}"/>
              </a:ext>
            </a:extLst>
          </p:cNvPr>
          <p:cNvPicPr>
            <a:picLocks/>
          </p:cNvPicPr>
          <p:nvPr userDrawn="1"/>
        </p:nvPicPr>
        <p:blipFill rotWithShape="1">
          <a:blip r:embed="rId2"/>
          <a:srcRect b="15768"/>
          <a:stretch/>
        </p:blipFill>
        <p:spPr>
          <a:xfrm rot="10800000" flipH="1">
            <a:off x="-1" y="0"/>
            <a:ext cx="9144001" cy="2578100"/>
          </a:xfrm>
          <a:prstGeom prst="rect">
            <a:avLst/>
          </a:prstGeom>
          <a:ln w="12700">
            <a:miter lim="400000"/>
          </a:ln>
        </p:spPr>
      </p:pic>
      <p:sp>
        <p:nvSpPr>
          <p:cNvPr id="2" name="Title 1"/>
          <p:cNvSpPr>
            <a:spLocks noGrp="1"/>
          </p:cNvSpPr>
          <p:nvPr>
            <p:ph type="title" hasCustomPrompt="1"/>
          </p:nvPr>
        </p:nvSpPr>
        <p:spPr>
          <a:xfrm>
            <a:off x="176911" y="167768"/>
            <a:ext cx="6476302" cy="181184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sp>
        <p:nvSpPr>
          <p:cNvPr id="4" name="Text Placeholder 3">
            <a:extLst>
              <a:ext uri="{FF2B5EF4-FFF2-40B4-BE49-F238E27FC236}">
                <a16:creationId xmlns:a16="http://schemas.microsoft.com/office/drawing/2014/main" id="{0BD467E1-9D1A-984D-8CD7-57F8FF284DD5}"/>
              </a:ext>
            </a:extLst>
          </p:cNvPr>
          <p:cNvSpPr>
            <a:spLocks noGrp="1"/>
          </p:cNvSpPr>
          <p:nvPr>
            <p:ph type="body" sz="quarter" idx="10" hasCustomPrompt="1"/>
          </p:nvPr>
        </p:nvSpPr>
        <p:spPr>
          <a:xfrm>
            <a:off x="192024" y="2670048"/>
            <a:ext cx="6461187" cy="1687640"/>
          </a:xfrm>
        </p:spPr>
        <p:txBody>
          <a:bodyPr/>
          <a:lstStyle>
            <a:lvl1pPr>
              <a:spcBef>
                <a:spcPts val="0"/>
              </a:spcBef>
              <a:defRPr/>
            </a:lvl1pPr>
          </a:lstStyle>
          <a:p>
            <a:pPr lvl="0"/>
            <a:r>
              <a:rPr lang="en-US" dirty="0"/>
              <a:t>First </a:t>
            </a:r>
            <a:r>
              <a:rPr lang="en-US" dirty="0" err="1"/>
              <a:t>Lastname</a:t>
            </a:r>
            <a:endParaRPr lang="en-US" dirty="0"/>
          </a:p>
          <a:p>
            <a:pPr lvl="0"/>
            <a:r>
              <a:rPr lang="en-US" dirty="0"/>
              <a:t>Job Title</a:t>
            </a:r>
          </a:p>
        </p:txBody>
      </p:sp>
      <p:pic>
        <p:nvPicPr>
          <p:cNvPr id="8" name="Picture 6" descr="Picture 6">
            <a:extLst>
              <a:ext uri="{FF2B5EF4-FFF2-40B4-BE49-F238E27FC236}">
                <a16:creationId xmlns:a16="http://schemas.microsoft.com/office/drawing/2014/main" id="{6F98B16A-DDE6-164A-AE28-FF0F22D99D11}"/>
              </a:ext>
            </a:extLst>
          </p:cNvPr>
          <p:cNvPicPr>
            <a:picLocks noChangeAspect="1"/>
          </p:cNvPicPr>
          <p:nvPr userDrawn="1"/>
        </p:nvPicPr>
        <p:blipFill>
          <a:blip r:embed="rId3"/>
          <a:stretch>
            <a:fillRect/>
          </a:stretch>
        </p:blipFill>
        <p:spPr>
          <a:xfrm>
            <a:off x="8596503" y="4805583"/>
            <a:ext cx="347472" cy="137760"/>
          </a:xfrm>
          <a:prstGeom prst="rect">
            <a:avLst/>
          </a:prstGeom>
          <a:ln w="12700">
            <a:miter lim="400000"/>
          </a:ln>
        </p:spPr>
      </p:pic>
      <p:pic>
        <p:nvPicPr>
          <p:cNvPr id="10" name="X-ForceRed_lockup_rev_RGB.png" descr="X-ForceRed_lockup_rev_RGB.png">
            <a:extLst>
              <a:ext uri="{FF2B5EF4-FFF2-40B4-BE49-F238E27FC236}">
                <a16:creationId xmlns:a16="http://schemas.microsoft.com/office/drawing/2014/main" id="{A26987FB-FF50-A642-A909-D85D75DC2806}"/>
              </a:ext>
            </a:extLst>
          </p:cNvPr>
          <p:cNvPicPr>
            <a:picLocks noChangeAspect="1"/>
          </p:cNvPicPr>
          <p:nvPr userDrawn="1"/>
        </p:nvPicPr>
        <p:blipFill>
          <a:blip r:embed="rId4"/>
          <a:stretch>
            <a:fillRect/>
          </a:stretch>
        </p:blipFill>
        <p:spPr>
          <a:xfrm>
            <a:off x="76396" y="4613450"/>
            <a:ext cx="1527048" cy="530050"/>
          </a:xfrm>
          <a:prstGeom prst="rect">
            <a:avLst/>
          </a:prstGeom>
          <a:ln w="12700">
            <a:miter lim="400000"/>
          </a:ln>
        </p:spPr>
      </p:pic>
    </p:spTree>
    <p:extLst>
      <p:ext uri="{BB962C8B-B14F-4D97-AF65-F5344CB8AC3E}">
        <p14:creationId xmlns:p14="http://schemas.microsoft.com/office/powerpoint/2010/main" val="2906844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tagram with Picture - dark background">
    <p:spTree>
      <p:nvGrpSpPr>
        <p:cNvPr id="1" name=""/>
        <p:cNvGrpSpPr/>
        <p:nvPr/>
      </p:nvGrpSpPr>
      <p:grpSpPr>
        <a:xfrm>
          <a:off x="0" y="0"/>
          <a:ext cx="0" cy="0"/>
          <a:chOff x="0" y="0"/>
          <a:chExt cx="0" cy="0"/>
        </a:xfrm>
      </p:grpSpPr>
      <p:sp>
        <p:nvSpPr>
          <p:cNvPr id="994" name="Data point description here"/>
          <p:cNvSpPr txBox="1">
            <a:spLocks noGrp="1"/>
          </p:cNvSpPr>
          <p:nvPr>
            <p:ph type="body" sz="quarter" idx="14"/>
          </p:nvPr>
        </p:nvSpPr>
        <p:spPr>
          <a:xfrm>
            <a:off x="191839" y="1368920"/>
            <a:ext cx="4180135" cy="609105"/>
          </a:xfrm>
          <a:prstGeom prst="rect">
            <a:avLst/>
          </a:prstGeom>
        </p:spPr>
        <p:txBody>
          <a:bodyPr/>
          <a:lstStyle>
            <a:lvl1pPr>
              <a:lnSpc>
                <a:spcPct val="90000"/>
              </a:lnSpc>
              <a:spcBef>
                <a:spcPts val="0"/>
              </a:spcBef>
              <a:tabLst/>
              <a:defRPr sz="1600">
                <a:latin typeface="+mn-lt"/>
                <a:ea typeface="+mj-ea"/>
                <a:cs typeface="+mj-cs"/>
                <a:sym typeface="IBM Plex Sans Light"/>
              </a:defRPr>
            </a:lvl1pPr>
          </a:lstStyle>
          <a:p>
            <a:pPr lvl="0"/>
            <a:r>
              <a:rPr lang="en-US"/>
              <a:t>Click to edit Master text styles</a:t>
            </a:r>
          </a:p>
        </p:txBody>
      </p:sp>
      <p:sp>
        <p:nvSpPr>
          <p:cNvPr id="995" name="Text Placeholder 10"/>
          <p:cNvSpPr>
            <a:spLocks noGrp="1"/>
          </p:cNvSpPr>
          <p:nvPr>
            <p:ph type="body" sz="quarter" idx="15"/>
          </p:nvPr>
        </p:nvSpPr>
        <p:spPr>
          <a:xfrm>
            <a:off x="200024" y="2042568"/>
            <a:ext cx="4168775" cy="138361"/>
          </a:xfrm>
          <a:prstGeom prst="rect">
            <a:avLst/>
          </a:prstGeom>
        </p:spPr>
        <p:txBody>
          <a:bodyPr anchor="ctr">
            <a:normAutofit/>
          </a:bodyPr>
          <a:lstStyle>
            <a:lvl1pPr defTabSz="457200">
              <a:lnSpc>
                <a:spcPct val="100000"/>
              </a:lnSpc>
              <a:spcBef>
                <a:spcPts val="0"/>
              </a:spcBef>
              <a:tabLst/>
              <a:defRPr sz="600">
                <a:solidFill>
                  <a:srgbClr val="868D95"/>
                </a:solidFill>
                <a:latin typeface="+mn-lt"/>
                <a:ea typeface="+mj-ea"/>
                <a:cs typeface="+mj-cs"/>
                <a:sym typeface="IBM Plex Sans Light"/>
              </a:defRPr>
            </a:lvl1pPr>
          </a:lstStyle>
          <a:p>
            <a:pPr lvl="0"/>
            <a:r>
              <a:rPr lang="en-US"/>
              <a:t>Click to edit Master text styles</a:t>
            </a:r>
          </a:p>
        </p:txBody>
      </p:sp>
      <p:sp>
        <p:nvSpPr>
          <p:cNvPr id="99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997" name="1,459…"/>
          <p:cNvSpPr txBox="1">
            <a:spLocks noGrp="1"/>
          </p:cNvSpPr>
          <p:nvPr>
            <p:ph type="body" sz="quarter" idx="16" hasCustomPrompt="1"/>
          </p:nvPr>
        </p:nvSpPr>
        <p:spPr>
          <a:xfrm>
            <a:off x="78303" y="50283"/>
            <a:ext cx="4293672" cy="1343453"/>
          </a:xfrm>
          <a:prstGeom prst="rect">
            <a:avLst/>
          </a:prstGeom>
        </p:spPr>
        <p:txBody>
          <a:bodyPr/>
          <a:lstStyle>
            <a:lvl1pPr>
              <a:lnSpc>
                <a:spcPct val="90000"/>
              </a:lnSpc>
              <a:tabLst/>
              <a:defRPr sz="9600">
                <a:gradFill flip="none" rotWithShape="1">
                  <a:gsLst>
                    <a:gs pos="0">
                      <a:srgbClr val="D02471"/>
                    </a:gs>
                    <a:gs pos="70000">
                      <a:srgbClr val="DA1E28"/>
                    </a:gs>
                  </a:gsLst>
                  <a:lin ang="18000000" scaled="0"/>
                </a:gradFill>
                <a:latin typeface="IBM Plex Sans ExtraLight"/>
                <a:ea typeface="IBM Plex Sans ExtraLight"/>
                <a:cs typeface="IBM Plex Sans ExtraLight"/>
                <a:sym typeface="IBM Plex Sans ExtraLight"/>
              </a:defRPr>
            </a:lvl1pPr>
            <a:lvl2pPr marL="371985" indent="-37198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2pPr>
            <a:lvl3pPr marL="508156" indent="-306544">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3pPr>
            <a:lvl4pPr marL="855180" indent="-42020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4pPr>
            <a:lvl5pPr marL="1003810" indent="-37198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5pPr>
          </a:lstStyle>
          <a:p>
            <a:r>
              <a:rPr lang="en-US" dirty="0"/>
              <a:t>1,459</a:t>
            </a:r>
            <a:endParaRPr dirty="0"/>
          </a:p>
        </p:txBody>
      </p:sp>
      <p:sp>
        <p:nvSpPr>
          <p:cNvPr id="2" name="Footer Placeholder 1">
            <a:extLst>
              <a:ext uri="{FF2B5EF4-FFF2-40B4-BE49-F238E27FC236}">
                <a16:creationId xmlns:a16="http://schemas.microsoft.com/office/drawing/2014/main" id="{A3E92E33-4298-CD42-A45A-7B9A8EDB0EDA}"/>
              </a:ext>
            </a:extLst>
          </p:cNvPr>
          <p:cNvSpPr>
            <a:spLocks noGrp="1"/>
          </p:cNvSpPr>
          <p:nvPr>
            <p:ph type="ftr" sz="quarter" idx="17"/>
          </p:nvPr>
        </p:nvSpPr>
        <p:spPr/>
        <p:txBody>
          <a:bodyPr/>
          <a:lstStyle>
            <a:lvl1pPr>
              <a:defRPr>
                <a:solidFill>
                  <a:srgbClr val="868D95"/>
                </a:solidFill>
              </a:defRPr>
            </a:lvl1pPr>
          </a:lstStyle>
          <a:p>
            <a:r>
              <a:rPr lang="en-US" dirty="0"/>
              <a:t>IBM Security X-Force Red / © 2020 IBM Corporation</a:t>
            </a:r>
          </a:p>
        </p:txBody>
      </p:sp>
      <p:sp>
        <p:nvSpPr>
          <p:cNvPr id="6" name="Picture Placeholder 5">
            <a:extLst>
              <a:ext uri="{FF2B5EF4-FFF2-40B4-BE49-F238E27FC236}">
                <a16:creationId xmlns:a16="http://schemas.microsoft.com/office/drawing/2014/main" id="{B680B6F4-A1C1-D445-B721-18B45B775646}"/>
              </a:ext>
            </a:extLst>
          </p:cNvPr>
          <p:cNvSpPr>
            <a:spLocks noGrp="1"/>
          </p:cNvSpPr>
          <p:nvPr>
            <p:ph type="pic" sz="quarter" idx="18"/>
          </p:nvPr>
        </p:nvSpPr>
        <p:spPr>
          <a:xfrm>
            <a:off x="4572000" y="0"/>
            <a:ext cx="4572000" cy="5143500"/>
          </a:xfrm>
        </p:spPr>
        <p:txBody>
          <a:bodyPr/>
          <a:lstStyle/>
          <a:p>
            <a:r>
              <a:rPr lang="en-US" dirty="0"/>
              <a:t>Click icon to add picture</a:t>
            </a:r>
          </a:p>
        </p:txBody>
      </p:sp>
    </p:spTree>
    <p:extLst>
      <p:ext uri="{BB962C8B-B14F-4D97-AF65-F5344CB8AC3E}">
        <p14:creationId xmlns:p14="http://schemas.microsoft.com/office/powerpoint/2010/main" val="3233896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Quote with crosshair texture background">
    <p:bg>
      <p:bgPr>
        <a:solidFill>
          <a:srgbClr val="F2F3F8"/>
        </a:solidFill>
        <a:effectLst/>
      </p:bgPr>
    </p:bg>
    <p:spTree>
      <p:nvGrpSpPr>
        <p:cNvPr id="1" name=""/>
        <p:cNvGrpSpPr/>
        <p:nvPr/>
      </p:nvGrpSpPr>
      <p:grpSpPr>
        <a:xfrm>
          <a:off x="0" y="0"/>
          <a:ext cx="0" cy="0"/>
          <a:chOff x="0" y="0"/>
          <a:chExt cx="0" cy="0"/>
        </a:xfrm>
      </p:grpSpPr>
      <p:pic>
        <p:nvPicPr>
          <p:cNvPr id="54" name="XFR-aurora-image.jpg" descr="XFR-aurora-image.jpg">
            <a:extLst>
              <a:ext uri="{FF2B5EF4-FFF2-40B4-BE49-F238E27FC236}">
                <a16:creationId xmlns:a16="http://schemas.microsoft.com/office/drawing/2014/main" id="{15F3DA1E-58FF-414D-86AD-C7BF91E32B61}"/>
              </a:ext>
            </a:extLst>
          </p:cNvPr>
          <p:cNvPicPr>
            <a:picLocks/>
          </p:cNvPicPr>
          <p:nvPr userDrawn="1"/>
        </p:nvPicPr>
        <p:blipFill>
          <a:blip r:embed="rId2"/>
          <a:stretch>
            <a:fillRect/>
          </a:stretch>
        </p:blipFill>
        <p:spPr>
          <a:xfrm>
            <a:off x="0" y="0"/>
            <a:ext cx="9144000" cy="5143500"/>
          </a:xfrm>
          <a:prstGeom prst="rect">
            <a:avLst/>
          </a:prstGeom>
          <a:ln w="12700">
            <a:miter lim="400000"/>
          </a:ln>
        </p:spPr>
      </p:pic>
      <p:sp>
        <p:nvSpPr>
          <p:cNvPr id="105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054" name="Charles Eames…"/>
          <p:cNvSpPr txBox="1">
            <a:spLocks noGrp="1"/>
          </p:cNvSpPr>
          <p:nvPr>
            <p:ph type="body" sz="quarter" idx="15" hasCustomPrompt="1"/>
          </p:nvPr>
        </p:nvSpPr>
        <p:spPr>
          <a:xfrm>
            <a:off x="196112" y="1579033"/>
            <a:ext cx="4175863" cy="513238"/>
          </a:xfrm>
          <a:prstGeom prst="rect">
            <a:avLst/>
          </a:prstGeom>
        </p:spPr>
        <p:txBody>
          <a:bodyPr/>
          <a:lstStyle/>
          <a:p>
            <a:pPr>
              <a:lnSpc>
                <a:spcPct val="90000"/>
              </a:lnSpc>
              <a:spcBef>
                <a:spcPts val="0"/>
              </a:spcBef>
              <a:tabLst/>
              <a:defRPr sz="1400">
                <a:latin typeface="IBM Plex Sans SemiBold"/>
                <a:ea typeface="IBM Plex Sans SemiBold"/>
                <a:cs typeface="IBM Plex Sans SemiBold"/>
                <a:sym typeface="IBM Plex Sans SemiBold"/>
              </a:defRPr>
            </a:pPr>
            <a:r>
              <a:rPr dirty="0"/>
              <a:t>Charles Eames</a:t>
            </a:r>
          </a:p>
          <a:p>
            <a:pPr>
              <a:lnSpc>
                <a:spcPct val="90000"/>
              </a:lnSpc>
              <a:spcBef>
                <a:spcPts val="0"/>
              </a:spcBef>
              <a:tabLst/>
              <a:defRPr sz="1400"/>
            </a:pPr>
            <a:r>
              <a:rPr dirty="0"/>
              <a:t>The Information Machine, 1964</a:t>
            </a:r>
          </a:p>
        </p:txBody>
      </p:sp>
      <p:sp>
        <p:nvSpPr>
          <p:cNvPr id="2" name="Footer Placeholder 1">
            <a:extLst>
              <a:ext uri="{FF2B5EF4-FFF2-40B4-BE49-F238E27FC236}">
                <a16:creationId xmlns:a16="http://schemas.microsoft.com/office/drawing/2014/main" id="{B9CEC103-73D9-4641-B355-07083820108D}"/>
              </a:ext>
            </a:extLst>
          </p:cNvPr>
          <p:cNvSpPr>
            <a:spLocks noGrp="1"/>
          </p:cNvSpPr>
          <p:nvPr>
            <p:ph type="ftr" sz="quarter" idx="16"/>
          </p:nvPr>
        </p:nvSpPr>
        <p:spPr/>
        <p:txBody>
          <a:bodyPr/>
          <a:lstStyle>
            <a:lvl1pPr>
              <a:defRPr>
                <a:solidFill>
                  <a:srgbClr val="868D95"/>
                </a:solidFill>
              </a:defRPr>
            </a:lvl1pPr>
          </a:lstStyle>
          <a:p>
            <a:r>
              <a:rPr lang="en-US" dirty="0"/>
              <a:t>IBM Security X-Force Red / © 2020 IBM Corporation</a:t>
            </a:r>
          </a:p>
        </p:txBody>
      </p:sp>
      <p:sp>
        <p:nvSpPr>
          <p:cNvPr id="3" name="Title 2">
            <a:extLst>
              <a:ext uri="{FF2B5EF4-FFF2-40B4-BE49-F238E27FC236}">
                <a16:creationId xmlns:a16="http://schemas.microsoft.com/office/drawing/2014/main" id="{CD65C5E1-26F8-D948-8BEA-AE427BFBE375}"/>
              </a:ext>
            </a:extLst>
          </p:cNvPr>
          <p:cNvSpPr>
            <a:spLocks noGrp="1"/>
          </p:cNvSpPr>
          <p:nvPr>
            <p:ph type="title" hasCustomPrompt="1"/>
          </p:nvPr>
        </p:nvSpPr>
        <p:spPr>
          <a:xfrm>
            <a:off x="177660" y="168516"/>
            <a:ext cx="6474430" cy="1232069"/>
          </a:xfrm>
        </p:spPr>
        <p:txBody>
          <a:bodyPr/>
          <a:lstStyle>
            <a:lvl1pPr>
              <a:defRPr/>
            </a:lvl1pPr>
          </a:lstStyle>
          <a:p>
            <a:r>
              <a:rPr lang="en-US" dirty="0"/>
              <a:t>Design is a plan for arranging </a:t>
            </a:r>
            <a:br>
              <a:rPr lang="en-US" dirty="0"/>
            </a:br>
            <a:r>
              <a:rPr lang="en-US" dirty="0"/>
              <a:t>elements in such a way as best to </a:t>
            </a:r>
            <a:br>
              <a:rPr lang="en-US" dirty="0"/>
            </a:br>
            <a:r>
              <a:rPr lang="en-US" dirty="0"/>
              <a:t>accomplish a particular purpose.”</a:t>
            </a:r>
          </a:p>
        </p:txBody>
      </p:sp>
      <p:grpSp>
        <p:nvGrpSpPr>
          <p:cNvPr id="100" name="Group 99">
            <a:extLst>
              <a:ext uri="{FF2B5EF4-FFF2-40B4-BE49-F238E27FC236}">
                <a16:creationId xmlns:a16="http://schemas.microsoft.com/office/drawing/2014/main" id="{71F68B3A-9E70-3544-A674-DE2144529514}"/>
              </a:ext>
            </a:extLst>
          </p:cNvPr>
          <p:cNvGrpSpPr/>
          <p:nvPr userDrawn="1"/>
        </p:nvGrpSpPr>
        <p:grpSpPr>
          <a:xfrm>
            <a:off x="-211344" y="-216036"/>
            <a:ext cx="9579553" cy="5572152"/>
            <a:chOff x="-211344" y="-216036"/>
            <a:chExt cx="9579553" cy="5572152"/>
          </a:xfrm>
        </p:grpSpPr>
        <p:grpSp>
          <p:nvGrpSpPr>
            <p:cNvPr id="101" name="Group 100">
              <a:extLst>
                <a:ext uri="{FF2B5EF4-FFF2-40B4-BE49-F238E27FC236}">
                  <a16:creationId xmlns:a16="http://schemas.microsoft.com/office/drawing/2014/main" id="{66612FCA-4D71-AA46-9E74-58101920C81C}"/>
                </a:ext>
              </a:extLst>
            </p:cNvPr>
            <p:cNvGrpSpPr/>
            <p:nvPr userDrawn="1"/>
          </p:nvGrpSpPr>
          <p:grpSpPr>
            <a:xfrm>
              <a:off x="204788" y="-216036"/>
              <a:ext cx="8742222" cy="182880"/>
              <a:chOff x="204788" y="-201168"/>
              <a:chExt cx="8742222" cy="182880"/>
            </a:xfrm>
          </p:grpSpPr>
          <p:cxnSp>
            <p:nvCxnSpPr>
              <p:cNvPr id="134" name="Straight Connector 133">
                <a:extLst>
                  <a:ext uri="{FF2B5EF4-FFF2-40B4-BE49-F238E27FC236}">
                    <a16:creationId xmlns:a16="http://schemas.microsoft.com/office/drawing/2014/main" id="{FD12D45E-3CC4-7F4D-AAAE-0FD43B5B774D}"/>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09420426-5039-584C-A6CA-9CE72B36C656}"/>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03F6A723-85F1-224F-9384-7CB077DD16DB}"/>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E499B9CE-DE1E-3E4B-AD1F-6D740F96422D}"/>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4A81B07C-9933-0843-BDB1-A0C1B105F10D}"/>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1D0F386C-CF25-4345-BCDC-2EBE0C53B6A7}"/>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AA0DDD30-866B-F945-897E-611CB23C8771}"/>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658D10A2-42E6-5D46-83CD-A2ABBB6D40CF}"/>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E67E7096-5600-3E4E-B91E-FED228262AD8}"/>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2ACAC6E5-C73A-1C43-AAD9-1BB0631ADBF8}"/>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A47E75A7-1927-8F4D-B86A-C8B1D356836C}"/>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2" name="Group 101">
              <a:extLst>
                <a:ext uri="{FF2B5EF4-FFF2-40B4-BE49-F238E27FC236}">
                  <a16:creationId xmlns:a16="http://schemas.microsoft.com/office/drawing/2014/main" id="{BD62A126-1333-2541-989B-342F94E5145B}"/>
                </a:ext>
              </a:extLst>
            </p:cNvPr>
            <p:cNvGrpSpPr/>
            <p:nvPr userDrawn="1"/>
          </p:nvGrpSpPr>
          <p:grpSpPr>
            <a:xfrm>
              <a:off x="204788" y="5173236"/>
              <a:ext cx="8742222" cy="182880"/>
              <a:chOff x="204788" y="-201168"/>
              <a:chExt cx="8742222" cy="182880"/>
            </a:xfrm>
          </p:grpSpPr>
          <p:cxnSp>
            <p:nvCxnSpPr>
              <p:cNvPr id="123" name="Straight Connector 122">
                <a:extLst>
                  <a:ext uri="{FF2B5EF4-FFF2-40B4-BE49-F238E27FC236}">
                    <a16:creationId xmlns:a16="http://schemas.microsoft.com/office/drawing/2014/main" id="{320B7B21-4513-CE40-BCBC-83089C299570}"/>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BA84F27C-2845-B241-AB2A-57FC630580D5}"/>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C3728F22-4FD8-2A42-BE1E-4EA9CBC26243}"/>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0035D6A2-0E41-AF4A-86C7-FDC5027AC190}"/>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63D74478-E61C-AC47-8AC1-7070D3C83590}"/>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740BDE1-9436-D743-B328-DDF63412C83D}"/>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5F12C22-2D2F-0443-B21A-56515474A4D3}"/>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3B41520D-D876-4848-AEFA-C7B739141482}"/>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0B01B383-1411-7740-9ABA-482C380DA703}"/>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39BE2FB8-EAD4-5247-B278-BEB00E70636D}"/>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3AF03F8-A0E9-FF46-9662-A88EE6ED8E76}"/>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AA0FCA51-C0A1-9140-9930-115E950AE19C}"/>
                </a:ext>
              </a:extLst>
            </p:cNvPr>
            <p:cNvGrpSpPr/>
            <p:nvPr userDrawn="1"/>
          </p:nvGrpSpPr>
          <p:grpSpPr>
            <a:xfrm>
              <a:off x="-211344" y="203195"/>
              <a:ext cx="182881" cy="4740007"/>
              <a:chOff x="-211344" y="203195"/>
              <a:chExt cx="182881" cy="4740007"/>
            </a:xfrm>
          </p:grpSpPr>
          <p:cxnSp>
            <p:nvCxnSpPr>
              <p:cNvPr id="114" name="Straight Connector 113">
                <a:extLst>
                  <a:ext uri="{FF2B5EF4-FFF2-40B4-BE49-F238E27FC236}">
                    <a16:creationId xmlns:a16="http://schemas.microsoft.com/office/drawing/2014/main" id="{93E12408-B252-B14C-97B3-7CB097DCEE1B}"/>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3566A2A0-A4B6-D34B-959A-6DC145B24BCE}"/>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FADAEF9-C266-E945-B651-7100F2E5F7A5}"/>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938B720E-7F58-A04A-ABD6-130C8AA60E26}"/>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462BB150-A787-5548-97CF-9765C7B9E32F}"/>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EDCA218B-6740-E345-ABC8-9A7950F0C54C}"/>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FE0AE57-94F6-2D4E-9808-DCB78ACB4216}"/>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D562BE1B-5FB0-E240-A0FC-E82950B77CD5}"/>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E932C56-093F-0E40-B87A-F00C22831974}"/>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4" name="Group 103">
              <a:extLst>
                <a:ext uri="{FF2B5EF4-FFF2-40B4-BE49-F238E27FC236}">
                  <a16:creationId xmlns:a16="http://schemas.microsoft.com/office/drawing/2014/main" id="{544EC533-D2F1-3D43-AF05-2789242A7D97}"/>
                </a:ext>
              </a:extLst>
            </p:cNvPr>
            <p:cNvGrpSpPr/>
            <p:nvPr userDrawn="1"/>
          </p:nvGrpSpPr>
          <p:grpSpPr>
            <a:xfrm>
              <a:off x="9185328" y="203195"/>
              <a:ext cx="182881" cy="4740007"/>
              <a:chOff x="-211344" y="203195"/>
              <a:chExt cx="182881" cy="4740007"/>
            </a:xfrm>
          </p:grpSpPr>
          <p:cxnSp>
            <p:nvCxnSpPr>
              <p:cNvPr id="105" name="Straight Connector 104">
                <a:extLst>
                  <a:ext uri="{FF2B5EF4-FFF2-40B4-BE49-F238E27FC236}">
                    <a16:creationId xmlns:a16="http://schemas.microsoft.com/office/drawing/2014/main" id="{58E52DB4-3961-F149-9517-D4129EF7AB03}"/>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8E5B0061-E0A1-2747-92D3-0AF60A5A8AB4}"/>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09191F40-CFC2-594A-AC88-C07CB7C02CA2}"/>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6865E6F8-4FF6-174A-8CD0-0AF3F5311806}"/>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DA16708-10C6-7042-A3BD-8BADF0321FEC}"/>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B3936EA-1346-7344-A147-3BF351DA08A0}"/>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36231CC3-FB67-4C43-A733-A31D68E9576E}"/>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E60D927B-F620-B544-B7BA-DED2E0C9383B}"/>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ACD067F-84F4-114A-ABAD-596B80554615}"/>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0948431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text, 2-column">
    <p:bg>
      <p:bgPr>
        <a:solidFill>
          <a:srgbClr val="F2F3F8"/>
        </a:solidFill>
        <a:effectLst/>
      </p:bgPr>
    </p:bg>
    <p:spTree>
      <p:nvGrpSpPr>
        <p:cNvPr id="1" name=""/>
        <p:cNvGrpSpPr/>
        <p:nvPr/>
      </p:nvGrpSpPr>
      <p:grpSpPr>
        <a:xfrm>
          <a:off x="0" y="0"/>
          <a:ext cx="0" cy="0"/>
          <a:chOff x="0" y="0"/>
          <a:chExt cx="0" cy="0"/>
        </a:xfrm>
      </p:grpSpPr>
      <p:sp>
        <p:nvSpPr>
          <p:cNvPr id="1061" name="Rectangle 7"/>
          <p:cNvSpPr/>
          <p:nvPr/>
        </p:nvSpPr>
        <p:spPr>
          <a:xfrm>
            <a:off x="-4607" y="-1"/>
            <a:ext cx="4572001" cy="5143501"/>
          </a:xfrm>
          <a:prstGeom prst="rect">
            <a:avLst/>
          </a:prstGeom>
          <a:solidFill>
            <a:srgbClr val="000000"/>
          </a:solidFill>
          <a:ln w="12700">
            <a:miter lim="400000"/>
          </a:ln>
        </p:spPr>
        <p:txBody>
          <a:bodyPr tIns="91439" bIns="91439" anchor="ctr"/>
          <a:lstStyle/>
          <a:p>
            <a:pPr algn="ct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105" name="Body Level One…"/>
          <p:cNvSpPr txBox="1">
            <a:spLocks noGrp="1"/>
          </p:cNvSpPr>
          <p:nvPr>
            <p:ph type="body" sz="half" idx="1"/>
          </p:nvPr>
        </p:nvSpPr>
        <p:spPr>
          <a:xfrm>
            <a:off x="4765675" y="165100"/>
            <a:ext cx="4178300" cy="4194175"/>
          </a:xfrm>
          <a:prstGeom prst="rect">
            <a:avLst/>
          </a:prstGeom>
        </p:spPr>
        <p:txBody>
          <a:bodyPr/>
          <a:lstStyle>
            <a:lvl1pPr>
              <a:buClr>
                <a:schemeClr val="tx1"/>
              </a:buClr>
              <a:defRPr>
                <a:solidFill>
                  <a:srgbClr val="000000"/>
                </a:solidFill>
              </a:defRPr>
            </a:lvl1pPr>
            <a:lvl2pPr>
              <a:buClr>
                <a:schemeClr val="tx1"/>
              </a:buClr>
              <a:defRPr>
                <a:solidFill>
                  <a:srgbClr val="000000"/>
                </a:solidFill>
              </a:defRPr>
            </a:lvl2pPr>
            <a:lvl3pPr>
              <a:buClr>
                <a:schemeClr val="tx1"/>
              </a:buClr>
              <a:defRPr>
                <a:solidFill>
                  <a:srgbClr val="000000"/>
                </a:solidFill>
              </a:defRPr>
            </a:lvl3pPr>
            <a:lvl4pPr>
              <a:buClr>
                <a:schemeClr val="tx1"/>
              </a:buClr>
              <a:defRPr>
                <a:solidFill>
                  <a:srgbClr val="000000"/>
                </a:solidFill>
              </a:defRPr>
            </a:lvl4pPr>
            <a:lvl5pPr>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0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B938676D-0359-FB4D-BAA8-A12D87B9EDC8}"/>
              </a:ext>
            </a:extLst>
          </p:cNvPr>
          <p:cNvSpPr>
            <a:spLocks noGrp="1"/>
          </p:cNvSpPr>
          <p:nvPr>
            <p:ph type="title"/>
          </p:nvPr>
        </p:nvSpPr>
        <p:spPr>
          <a:xfrm>
            <a:off x="177660" y="172752"/>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7613234-13E5-774E-9081-766E27C50F69}"/>
              </a:ext>
            </a:extLst>
          </p:cNvPr>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grpSp>
        <p:nvGrpSpPr>
          <p:cNvPr id="52" name="Group 51">
            <a:extLst>
              <a:ext uri="{FF2B5EF4-FFF2-40B4-BE49-F238E27FC236}">
                <a16:creationId xmlns:a16="http://schemas.microsoft.com/office/drawing/2014/main" id="{5499833F-462D-3943-BD7B-5C2634702E96}"/>
              </a:ext>
            </a:extLst>
          </p:cNvPr>
          <p:cNvGrpSpPr/>
          <p:nvPr userDrawn="1"/>
        </p:nvGrpSpPr>
        <p:grpSpPr>
          <a:xfrm>
            <a:off x="-211344" y="-216036"/>
            <a:ext cx="9579553" cy="5572152"/>
            <a:chOff x="-211344" y="-216036"/>
            <a:chExt cx="9579553" cy="5572152"/>
          </a:xfrm>
        </p:grpSpPr>
        <p:grpSp>
          <p:nvGrpSpPr>
            <p:cNvPr id="53" name="Group 52">
              <a:extLst>
                <a:ext uri="{FF2B5EF4-FFF2-40B4-BE49-F238E27FC236}">
                  <a16:creationId xmlns:a16="http://schemas.microsoft.com/office/drawing/2014/main" id="{33FED25F-9A83-9A42-9A3A-68FE0F8F4889}"/>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54D236BE-ED92-C944-BFFF-4E6C1CD6C855}"/>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8B0E09A-DFA7-EE4D-BF7A-1ACD606B40C5}"/>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7908B06-D6CD-FF40-AA07-E183110CEAEE}"/>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251E1EF-A507-C04B-BEAF-FD6F3315185B}"/>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64192BF7-40E4-5546-A4AA-A716C9BCF7F8}"/>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B674BC1-4D1A-F34F-8550-8DB3849A3A40}"/>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476D664-B461-8849-87E5-5F86AB8FED4F}"/>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C36197A-7750-D141-AB86-67B7A0DFE82D}"/>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415C6EA-900C-714C-8E6B-56302F759BF4}"/>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5A596ED-F0D7-AC41-8CF8-46AF932F0BCE}"/>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035AD89B-52CE-4B45-AA38-C537CC5A70E9}"/>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4867EFB1-9A25-1244-9E95-10C9238D7E02}"/>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93C88484-1F7F-7744-9C55-E9C4728CA108}"/>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6FAC26D-C22A-D143-8F2E-AB7A864F0B46}"/>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C051EA3-A702-7045-83E7-9116A3392D55}"/>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3160466-898E-3441-9F5F-A9FDCFAED12F}"/>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685584A-8E73-5343-A10E-8A970EB2FAEC}"/>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44D9BCC3-EF2C-A84B-9D05-930C0AC216CC}"/>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810455E-17F1-7A40-8788-DB5236FE6736}"/>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4FF52023-EE99-2644-9778-114C20248F3C}"/>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369961A-AF3F-2E49-B976-D18D466E3C37}"/>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41BDE52-3649-2746-9505-08997DF54577}"/>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B1E7E27-0BDA-904A-AB61-437F83B474F0}"/>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F11A9194-E122-4042-972E-7C9915B656A3}"/>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EA6F5119-782C-794C-AB5B-FE7DFC4D4791}"/>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B578D06-B6C9-D947-AAE9-CF74B1F15860}"/>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0E8E53D-D0BF-A042-A376-5C0F16E3D808}"/>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044C6CD-17D6-4245-8FA5-3EDD12294F56}"/>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2743F85-595B-4C40-A20F-5E465FF0B362}"/>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BBCC4ABA-F311-1448-9B0E-4E1608039FE5}"/>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B7402E8-BD19-874F-BED3-AF3C85632EE0}"/>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4903D7E-198B-B142-8F87-D6CB90EF1CAD}"/>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0238B8C-1039-6242-ABDC-9070A221C8F4}"/>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5F3CF327-25ED-F142-9A59-608639D97590}"/>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D6D091E4-9353-4145-833C-E01696A0B4CD}"/>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D089786-5E7F-0A48-90F1-30620FBCD8D0}"/>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B7C85AC-8A42-4842-9569-CB8AD0F971F2}"/>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AE38746-FBD2-C142-918A-3DC6DB09EC36}"/>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60DF168-9C90-2A43-B4D5-91EBDFDDD51E}"/>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A6E3409-8435-B745-BCA2-BE4D2CBB5B4D}"/>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6E25911-2A0C-ED47-8974-FB9C99E0AB4C}"/>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58249C2-D71A-A64C-9418-4B49AB5F0EDD}"/>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6B9D3E7-7A93-9D49-827E-F880F6E71068}"/>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6107540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4 tall) - can be recolored">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192024" tIns="164592" rIns="192024"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83484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mage, Icons with List">
    <p:spTree>
      <p:nvGrpSpPr>
        <p:cNvPr id="1" name=""/>
        <p:cNvGrpSpPr/>
        <p:nvPr/>
      </p:nvGrpSpPr>
      <p:grpSpPr>
        <a:xfrm>
          <a:off x="0" y="0"/>
          <a:ext cx="0" cy="0"/>
          <a:chOff x="0" y="0"/>
          <a:chExt cx="0" cy="0"/>
        </a:xfrm>
      </p:grpSpPr>
      <p:sp>
        <p:nvSpPr>
          <p:cNvPr id="1123" name="Picture Placeholder 6"/>
          <p:cNvSpPr>
            <a:spLocks noGrp="1"/>
          </p:cNvSpPr>
          <p:nvPr>
            <p:ph type="pic" idx="13"/>
          </p:nvPr>
        </p:nvSpPr>
        <p:spPr>
          <a:xfrm>
            <a:off x="-1" y="-1"/>
            <a:ext cx="4572001" cy="5143501"/>
          </a:xfrm>
          <a:prstGeom prst="rect">
            <a:avLst/>
          </a:prstGeom>
        </p:spPr>
        <p:txBody>
          <a:bodyPr lIns="0" tIns="0" rIns="0" bIns="0"/>
          <a:lstStyle/>
          <a:p>
            <a:r>
              <a:rPr lang="en-US" dirty="0"/>
              <a:t>Click icon to add picture</a:t>
            </a:r>
            <a:endParaRPr dirty="0"/>
          </a:p>
        </p:txBody>
      </p:sp>
      <p:sp>
        <p:nvSpPr>
          <p:cNvPr id="1124" name="Body Level One…"/>
          <p:cNvSpPr txBox="1">
            <a:spLocks noGrp="1"/>
          </p:cNvSpPr>
          <p:nvPr>
            <p:ph type="body" sz="half" idx="1"/>
          </p:nvPr>
        </p:nvSpPr>
        <p:spPr>
          <a:xfrm>
            <a:off x="5385816" y="1350748"/>
            <a:ext cx="2946401" cy="30183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25"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4DF265B4-650C-2947-A37A-7802509F2214}"/>
              </a:ext>
            </a:extLst>
          </p:cNvPr>
          <p:cNvSpPr>
            <a:spLocks noGrp="1"/>
          </p:cNvSpPr>
          <p:nvPr>
            <p:ph type="title"/>
          </p:nvPr>
        </p:nvSpPr>
        <p:spPr>
          <a:xfrm>
            <a:off x="179532" y="172752"/>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763EA89-EE36-F44F-AD4F-0AD61B495376}"/>
              </a:ext>
            </a:extLst>
          </p:cNvPr>
          <p:cNvSpPr>
            <a:spLocks noGrp="1"/>
          </p:cNvSpPr>
          <p:nvPr>
            <p:ph type="ftr" sz="quarter" idx="14"/>
          </p:nvPr>
        </p:nvSpPr>
        <p:spPr/>
        <p:txBody>
          <a:bodyPr/>
          <a:lstStyle>
            <a:lvl1pPr>
              <a:defRPr>
                <a:solidFill>
                  <a:srgbClr val="868D95"/>
                </a:solidFill>
              </a:defRPr>
            </a:lvl1pPr>
          </a:lstStyle>
          <a:p>
            <a:r>
              <a:rPr lang="en-US" dirty="0"/>
              <a:t>IBM Security X-Force Red / © 2020 IBM Corporation</a:t>
            </a:r>
          </a:p>
        </p:txBody>
      </p:sp>
    </p:spTree>
    <p:extLst>
      <p:ext uri="{BB962C8B-B14F-4D97-AF65-F5344CB8AC3E}">
        <p14:creationId xmlns:p14="http://schemas.microsoft.com/office/powerpoint/2010/main" val="41901749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Blank with footer - dark background">
    <p:spTree>
      <p:nvGrpSpPr>
        <p:cNvPr id="1" name=""/>
        <p:cNvGrpSpPr/>
        <p:nvPr/>
      </p:nvGrpSpPr>
      <p:grpSpPr>
        <a:xfrm>
          <a:off x="0" y="0"/>
          <a:ext cx="0" cy="0"/>
          <a:chOff x="0" y="0"/>
          <a:chExt cx="0" cy="0"/>
        </a:xfrm>
      </p:grpSpPr>
      <p:sp>
        <p:nvSpPr>
          <p:cNvPr id="113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4B45BD60-227F-F84D-9075-9B4E05A5C688}"/>
              </a:ext>
            </a:extLst>
          </p:cNvPr>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Tree>
    <p:extLst>
      <p:ext uri="{BB962C8B-B14F-4D97-AF65-F5344CB8AC3E}">
        <p14:creationId xmlns:p14="http://schemas.microsoft.com/office/powerpoint/2010/main" val="39288869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reserve="1">
  <p:cSld name="Blank with no footer - dark backgroun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0AC7B62-8B24-8B41-8C34-A8D87AAFF4AC}"/>
              </a:ext>
            </a:extLst>
          </p:cNvPr>
          <p:cNvGrpSpPr/>
          <p:nvPr userDrawn="1"/>
        </p:nvGrpSpPr>
        <p:grpSpPr>
          <a:xfrm>
            <a:off x="-211344" y="-216036"/>
            <a:ext cx="9579553" cy="5572152"/>
            <a:chOff x="-211344" y="-216036"/>
            <a:chExt cx="9579553" cy="5572152"/>
          </a:xfrm>
        </p:grpSpPr>
        <p:grpSp>
          <p:nvGrpSpPr>
            <p:cNvPr id="48" name="Group 47">
              <a:extLst>
                <a:ext uri="{FF2B5EF4-FFF2-40B4-BE49-F238E27FC236}">
                  <a16:creationId xmlns:a16="http://schemas.microsoft.com/office/drawing/2014/main" id="{2613131D-D35A-6147-84C3-90FC4440CA5A}"/>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04317FE5-13F3-D542-9FE1-947443FEA3FB}"/>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6CD8006-3042-A448-AE37-B0FF8FEBC6DC}"/>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DBBF8FC-CBE9-1645-BB29-4ABC463D09CA}"/>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8538B20B-C0FA-8741-9AB6-4B3DCF70933D}"/>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EEEEDCE-BE33-3D4E-8C17-8A923BA1FC41}"/>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17D5E37F-D6F8-1A46-8F0E-9AA7487C88AC}"/>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1C38E67-4C2E-3842-9CF5-A0F8B4E7120A}"/>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FC2AF0D-099E-9242-BA91-AC1E11DF2A38}"/>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7B6D06BA-E211-0141-A1C8-218ADCD57328}"/>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27C1F-28C8-6A4E-9B36-0F3731C7CC4E}"/>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083AFB4-6A8A-384F-B827-9FA5AC411F3F}"/>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47D567EA-7646-C440-884B-13165652666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81FF7E08-9402-6542-A050-644FB645C684}"/>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6E113281-2DB4-AE45-A35D-CD6E1A506C39}"/>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ABB942C-2664-A947-B56D-A488B1E293C2}"/>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E981D414-04E1-B844-AE9D-C2CC713BB48E}"/>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C81364B7-186B-444D-A488-96811B4AEB75}"/>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ADB0626-2613-F143-A4B3-A79C037CDCDC}"/>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D1BFD05-EED5-4F4A-A0CA-76AD4C635E2C}"/>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E302AE-9C86-ED45-8EB2-EBE88CD5D21C}"/>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587454F-AF7A-2F4F-A18E-C7F801BDC816}"/>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8437C11-1348-6446-9FBF-62FD8369783D}"/>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11A82DD-042A-7740-945B-DF874F1F856F}"/>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7482D6C9-FE03-EA4C-A4F6-E7317D8EF301}"/>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8FE5F9AD-3DB5-364C-8F66-5AA236562F2A}"/>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CFCB192-9101-B449-AA2B-5FEE7B8224E6}"/>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F92C5D0-7BD9-0A4A-ABA4-390B192170C0}"/>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7B0202F-19CE-1D42-8358-20734AB69723}"/>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614B72C-4585-E747-A169-E0BF7D0A18F9}"/>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4856DC0-B938-EA42-8771-4C521A0968F1}"/>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8EA659C-3A15-0641-8693-4FCB93FE8AC4}"/>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7FC5FE64-6776-C34A-9FCA-DA9DFFCFE4E9}"/>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30F3AE72-456D-D14E-807C-CC49849A0EF5}"/>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839057B4-5132-9A45-A3F7-AED2350C8D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4F66BE0A-458B-6543-A6DD-83FCDF9B0224}"/>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825710F-B343-D047-A210-A04B6160C728}"/>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FFC3760E-DB1A-0E4B-A029-09DA9DD526DB}"/>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197239B-4787-8C4A-9796-26D4CE53974B}"/>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8FD0D9C-E360-A041-8392-E91546B47BA5}"/>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620A2E2-11CE-F445-AB1F-ECD010D3CAD5}"/>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153A515-425C-B24F-98F4-970641ADFD14}"/>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C50244A-3A5A-4240-AF2E-D996111C5F61}"/>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2D35D95-2D80-A247-A7C6-EC100824BB89}"/>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0096113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with Vertical Aurora">
    <p:spTree>
      <p:nvGrpSpPr>
        <p:cNvPr id="1" name=""/>
        <p:cNvGrpSpPr/>
        <p:nvPr/>
      </p:nvGrpSpPr>
      <p:grpSpPr>
        <a:xfrm>
          <a:off x="0" y="0"/>
          <a:ext cx="0" cy="0"/>
          <a:chOff x="0" y="0"/>
          <a:chExt cx="0" cy="0"/>
        </a:xfrm>
      </p:grpSpPr>
      <p:pic>
        <p:nvPicPr>
          <p:cNvPr id="7" name="aurora-cover-red-2.jpg" descr="aurora-cover-red-2.jpg">
            <a:extLst>
              <a:ext uri="{FF2B5EF4-FFF2-40B4-BE49-F238E27FC236}">
                <a16:creationId xmlns:a16="http://schemas.microsoft.com/office/drawing/2014/main" id="{C02C5F32-9CE7-8544-BA8C-91FCA8F80DA9}"/>
              </a:ext>
            </a:extLst>
          </p:cNvPr>
          <p:cNvPicPr>
            <a:picLocks/>
          </p:cNvPicPr>
          <p:nvPr userDrawn="1"/>
        </p:nvPicPr>
        <p:blipFill>
          <a:blip r:embed="rId2"/>
          <a:stretch>
            <a:fillRect/>
          </a:stretch>
        </p:blipFill>
        <p:spPr>
          <a:xfrm rot="5400000">
            <a:off x="1093688" y="1657349"/>
            <a:ext cx="5143501" cy="1828801"/>
          </a:xfrm>
          <a:prstGeom prst="rect">
            <a:avLst/>
          </a:prstGeom>
          <a:ln w="12700">
            <a:miter lim="400000"/>
          </a:ln>
        </p:spPr>
      </p:pic>
      <p:sp>
        <p:nvSpPr>
          <p:cNvPr id="119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191" name="Body Level One…"/>
          <p:cNvSpPr txBox="1">
            <a:spLocks noGrp="1"/>
          </p:cNvSpPr>
          <p:nvPr>
            <p:ph type="body" sz="half" idx="1" hasCustomPrompt="1"/>
          </p:nvPr>
        </p:nvSpPr>
        <p:spPr>
          <a:xfrm>
            <a:off x="4762535" y="164580"/>
            <a:ext cx="4181439" cy="4194695"/>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Title 1">
            <a:extLst>
              <a:ext uri="{FF2B5EF4-FFF2-40B4-BE49-F238E27FC236}">
                <a16:creationId xmlns:a16="http://schemas.microsoft.com/office/drawing/2014/main" id="{6B8116FA-A581-9343-A43F-1B1894908C27}"/>
              </a:ext>
            </a:extLst>
          </p:cNvPr>
          <p:cNvSpPr>
            <a:spLocks noGrp="1"/>
          </p:cNvSpPr>
          <p:nvPr>
            <p:ph type="title"/>
          </p:nvPr>
        </p:nvSpPr>
        <p:spPr>
          <a:xfrm>
            <a:off x="177660" y="168516"/>
            <a:ext cx="4184047" cy="4190759"/>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298F3C70-8251-7048-AEEA-8A8E67FA0756}"/>
              </a:ext>
            </a:extLst>
          </p:cNvPr>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Tree>
    <p:extLst>
      <p:ext uri="{BB962C8B-B14F-4D97-AF65-F5344CB8AC3E}">
        <p14:creationId xmlns:p14="http://schemas.microsoft.com/office/powerpoint/2010/main" val="37164083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reserve="1">
  <p:cSld name="Divider slide">
    <p:bg>
      <p:bgPr>
        <a:solidFill>
          <a:srgbClr val="000000"/>
        </a:solidFill>
        <a:effectLst/>
      </p:bgPr>
    </p:bg>
    <p:spTree>
      <p:nvGrpSpPr>
        <p:cNvPr id="1" name=""/>
        <p:cNvGrpSpPr/>
        <p:nvPr/>
      </p:nvGrpSpPr>
      <p:grpSpPr>
        <a:xfrm>
          <a:off x="0" y="0"/>
          <a:ext cx="0" cy="0"/>
          <a:chOff x="0" y="0"/>
          <a:chExt cx="0" cy="0"/>
        </a:xfrm>
      </p:grpSpPr>
      <p:pic>
        <p:nvPicPr>
          <p:cNvPr id="96" name="aurora-cover-red-2.jpg" descr="aurora-cover-red-2.jpg">
            <a:extLst>
              <a:ext uri="{FF2B5EF4-FFF2-40B4-BE49-F238E27FC236}">
                <a16:creationId xmlns:a16="http://schemas.microsoft.com/office/drawing/2014/main" id="{B58FE6A3-6DD1-5C47-8683-B69134AF181E}"/>
              </a:ext>
            </a:extLst>
          </p:cNvPr>
          <p:cNvPicPr>
            <a:picLocks noChangeAspect="1"/>
          </p:cNvPicPr>
          <p:nvPr userDrawn="1"/>
        </p:nvPicPr>
        <p:blipFill>
          <a:blip r:embed="rId2"/>
          <a:stretch>
            <a:fillRect/>
          </a:stretch>
        </p:blipFill>
        <p:spPr>
          <a:xfrm rot="10800000" flipH="1">
            <a:off x="0" y="0"/>
            <a:ext cx="9144000" cy="5143500"/>
          </a:xfrm>
          <a:prstGeom prst="rect">
            <a:avLst/>
          </a:prstGeom>
          <a:ln w="12700">
            <a:miter lim="400000"/>
          </a:ln>
        </p:spPr>
      </p:pic>
      <p:sp>
        <p:nvSpPr>
          <p:cNvPr id="1244"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246" name="Insert section or module description here, limited to two lines"/>
          <p:cNvSpPr txBox="1">
            <a:spLocks noGrp="1"/>
          </p:cNvSpPr>
          <p:nvPr>
            <p:ph type="body" idx="13" hasCustomPrompt="1"/>
          </p:nvPr>
        </p:nvSpPr>
        <p:spPr>
          <a:xfrm>
            <a:off x="161175" y="1625600"/>
            <a:ext cx="8778875" cy="1097052"/>
          </a:xfrm>
          <a:prstGeom prst="rect">
            <a:avLst/>
          </a:prstGeom>
        </p:spPr>
        <p:txBody>
          <a:bodyPr/>
          <a:lstStyle>
            <a:lvl1pPr>
              <a:spcBef>
                <a:spcPts val="1200"/>
              </a:spcBef>
              <a:tabLst/>
              <a:defRPr sz="3600">
                <a:latin typeface="+mn-lt"/>
                <a:ea typeface="+mj-ea"/>
                <a:cs typeface="+mj-cs"/>
                <a:sym typeface="IBM Plex Sans Light"/>
              </a:defRPr>
            </a:lvl1pPr>
          </a:lstStyle>
          <a:p>
            <a:r>
              <a:rPr dirty="0"/>
              <a:t>Insert section or module description here, limited to two lines</a:t>
            </a:r>
          </a:p>
        </p:txBody>
      </p:sp>
      <p:sp>
        <p:nvSpPr>
          <p:cNvPr id="1247" name="IBM Product Name"/>
          <p:cNvSpPr txBox="1">
            <a:spLocks noGrp="1"/>
          </p:cNvSpPr>
          <p:nvPr>
            <p:ph type="body" sz="quarter" idx="14" hasCustomPrompt="1"/>
          </p:nvPr>
        </p:nvSpPr>
        <p:spPr>
          <a:xfrm>
            <a:off x="191555" y="1370424"/>
            <a:ext cx="8752420" cy="221599"/>
          </a:xfrm>
          <a:prstGeom prst="rect">
            <a:avLst/>
          </a:prstGeom>
        </p:spPr>
        <p:txBody>
          <a:bodyPr/>
          <a:lstStyle/>
          <a:p>
            <a:pPr>
              <a:lnSpc>
                <a:spcPct val="90000"/>
              </a:lnSpc>
              <a:spcBef>
                <a:spcPts val="0"/>
              </a:spcBef>
              <a:tabLst/>
              <a:defRPr sz="1400"/>
            </a:pPr>
            <a:r>
              <a:rPr dirty="0"/>
              <a:t>IBM </a:t>
            </a:r>
            <a:r>
              <a:rPr dirty="0">
                <a:latin typeface="IBM Plex Sans SemiBold"/>
                <a:ea typeface="IBM Plex Sans SemiBold"/>
                <a:cs typeface="IBM Plex Sans SemiBold"/>
                <a:sym typeface="IBM Plex Sans SemiBold"/>
              </a:rPr>
              <a:t>Product Name</a:t>
            </a:r>
          </a:p>
        </p:txBody>
      </p:sp>
      <p:sp>
        <p:nvSpPr>
          <p:cNvPr id="2" name="Footer Placeholder 1">
            <a:extLst>
              <a:ext uri="{FF2B5EF4-FFF2-40B4-BE49-F238E27FC236}">
                <a16:creationId xmlns:a16="http://schemas.microsoft.com/office/drawing/2014/main" id="{10D56854-D740-2D4E-8AC6-5A24FE34191C}"/>
              </a:ext>
            </a:extLst>
          </p:cNvPr>
          <p:cNvSpPr>
            <a:spLocks noGrp="1"/>
          </p:cNvSpPr>
          <p:nvPr>
            <p:ph type="ftr" sz="quarter" idx="15"/>
          </p:nvPr>
        </p:nvSpPr>
        <p:spPr/>
        <p:txBody>
          <a:bodyPr/>
          <a:lstStyle>
            <a:lvl1pPr>
              <a:defRPr>
                <a:solidFill>
                  <a:srgbClr val="868D95"/>
                </a:solidFill>
              </a:defRPr>
            </a:lvl1pPr>
          </a:lstStyle>
          <a:p>
            <a:r>
              <a:rPr lang="en-US" dirty="0"/>
              <a:t>IBM Security X-Force Red / © 2020 IBM Corporation</a:t>
            </a:r>
          </a:p>
        </p:txBody>
      </p:sp>
      <p:grpSp>
        <p:nvGrpSpPr>
          <p:cNvPr id="51" name="Group 50">
            <a:extLst>
              <a:ext uri="{FF2B5EF4-FFF2-40B4-BE49-F238E27FC236}">
                <a16:creationId xmlns:a16="http://schemas.microsoft.com/office/drawing/2014/main" id="{63F20578-1026-5842-8FEF-C7A729B20CBC}"/>
              </a:ext>
            </a:extLst>
          </p:cNvPr>
          <p:cNvGrpSpPr/>
          <p:nvPr userDrawn="1"/>
        </p:nvGrpSpPr>
        <p:grpSpPr>
          <a:xfrm>
            <a:off x="-211344" y="-216036"/>
            <a:ext cx="9579553" cy="5572152"/>
            <a:chOff x="-211344" y="-216036"/>
            <a:chExt cx="9579553" cy="5572152"/>
          </a:xfrm>
        </p:grpSpPr>
        <p:grpSp>
          <p:nvGrpSpPr>
            <p:cNvPr id="52" name="Group 51">
              <a:extLst>
                <a:ext uri="{FF2B5EF4-FFF2-40B4-BE49-F238E27FC236}">
                  <a16:creationId xmlns:a16="http://schemas.microsoft.com/office/drawing/2014/main" id="{8C1DCAF0-4E95-704E-9016-14035382C4AF}"/>
                </a:ext>
              </a:extLst>
            </p:cNvPr>
            <p:cNvGrpSpPr/>
            <p:nvPr userDrawn="1"/>
          </p:nvGrpSpPr>
          <p:grpSpPr>
            <a:xfrm>
              <a:off x="204788" y="-216036"/>
              <a:ext cx="8742222" cy="182880"/>
              <a:chOff x="204788" y="-201168"/>
              <a:chExt cx="8742222" cy="182880"/>
            </a:xfrm>
          </p:grpSpPr>
          <p:cxnSp>
            <p:nvCxnSpPr>
              <p:cNvPr id="85" name="Straight Connector 84">
                <a:extLst>
                  <a:ext uri="{FF2B5EF4-FFF2-40B4-BE49-F238E27FC236}">
                    <a16:creationId xmlns:a16="http://schemas.microsoft.com/office/drawing/2014/main" id="{17156DF9-5654-3B45-A2BF-E4E23CE519DA}"/>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EB25AEB5-8728-D247-BC34-1680C6730A13}"/>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DABE3A9-22A6-7D40-BF06-CF658EF864BE}"/>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7F30E6-F5A0-B94E-BCC2-C650C6556F77}"/>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738B908-B8F0-CA47-B4FB-8F75F3FDBB8D}"/>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2E44054-D391-3F4F-A92E-0AF713F5F903}"/>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7CD28E4-E852-7049-B379-80B08AEF3831}"/>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FD15FC3-34A8-4540-97B9-952D37D36423}"/>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74B62B7A-FFD7-5143-83A3-4799715F8AB0}"/>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760047B-ACA6-FE45-8F8D-9113F84094BF}"/>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4326E9-3D5D-6840-B530-858553DB4B9D}"/>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6AFD55E9-A471-F740-AA29-340BCD60FE39}"/>
                </a:ext>
              </a:extLst>
            </p:cNvPr>
            <p:cNvGrpSpPr/>
            <p:nvPr userDrawn="1"/>
          </p:nvGrpSpPr>
          <p:grpSpPr>
            <a:xfrm>
              <a:off x="204788" y="5173236"/>
              <a:ext cx="8742222" cy="182880"/>
              <a:chOff x="204788" y="-201168"/>
              <a:chExt cx="8742222" cy="182880"/>
            </a:xfrm>
          </p:grpSpPr>
          <p:cxnSp>
            <p:nvCxnSpPr>
              <p:cNvPr id="74" name="Straight Connector 73">
                <a:extLst>
                  <a:ext uri="{FF2B5EF4-FFF2-40B4-BE49-F238E27FC236}">
                    <a16:creationId xmlns:a16="http://schemas.microsoft.com/office/drawing/2014/main" id="{F32C0130-CEA9-7C43-8AC1-C5E07E94284F}"/>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B84E66D-993C-A848-89A9-DD2F2A0A6F4C}"/>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36343F4-3247-9B45-AE8D-9D3095EE3863}"/>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439023B-7E2B-4148-8BFF-E431131E5730}"/>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ED721E4-D5B2-7047-A1B1-C7BA4123DE83}"/>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B0212B2-BF34-CE45-856A-74E3769D018B}"/>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836B9E-72F5-0540-B5A7-A0C5E513683F}"/>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02831CE-5020-5447-B046-2B1000B6FBFE}"/>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7776011-E759-524C-A171-FEBC64205B8D}"/>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532F6DE-1E31-5842-AE91-85E79A5BE479}"/>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24F18FB-AFCD-E449-A868-E3FC9FB842C6}"/>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7AFE63FE-D135-E14B-9B77-7268DFA86034}"/>
                </a:ext>
              </a:extLst>
            </p:cNvPr>
            <p:cNvGrpSpPr/>
            <p:nvPr userDrawn="1"/>
          </p:nvGrpSpPr>
          <p:grpSpPr>
            <a:xfrm>
              <a:off x="-211344" y="203195"/>
              <a:ext cx="182881" cy="4740007"/>
              <a:chOff x="-211344" y="203195"/>
              <a:chExt cx="182881" cy="4740007"/>
            </a:xfrm>
          </p:grpSpPr>
          <p:cxnSp>
            <p:nvCxnSpPr>
              <p:cNvPr id="65" name="Straight Connector 64">
                <a:extLst>
                  <a:ext uri="{FF2B5EF4-FFF2-40B4-BE49-F238E27FC236}">
                    <a16:creationId xmlns:a16="http://schemas.microsoft.com/office/drawing/2014/main" id="{C7436542-5750-CA4C-B0F8-9814DEA031F9}"/>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4A91AF9-FCC2-7841-B207-50ACD4ABC280}"/>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0380D64-3320-0F4B-A3D6-B8DD9673443B}"/>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DB3C902-00C9-1E43-9439-C22D2AE15E82}"/>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9B40C07-4B62-A44A-B9C6-C8BD522405F5}"/>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3F04816-9FE3-FB4F-9F97-FE82EBDBAF17}"/>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4BDE2F0-FC28-4649-B9A5-76B769275630}"/>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6EA32B-467E-984E-9592-F0F75DBF5E9D}"/>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5CCC3CBE-E441-5340-85C6-8E145B48FE05}"/>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A4338DC2-8988-A141-9D7B-A9A9E7459F3E}"/>
                </a:ext>
              </a:extLst>
            </p:cNvPr>
            <p:cNvGrpSpPr/>
            <p:nvPr userDrawn="1"/>
          </p:nvGrpSpPr>
          <p:grpSpPr>
            <a:xfrm>
              <a:off x="9185328" y="203195"/>
              <a:ext cx="182881" cy="4740007"/>
              <a:chOff x="-211344" y="203195"/>
              <a:chExt cx="182881" cy="4740007"/>
            </a:xfrm>
          </p:grpSpPr>
          <p:cxnSp>
            <p:nvCxnSpPr>
              <p:cNvPr id="56" name="Straight Connector 55">
                <a:extLst>
                  <a:ext uri="{FF2B5EF4-FFF2-40B4-BE49-F238E27FC236}">
                    <a16:creationId xmlns:a16="http://schemas.microsoft.com/office/drawing/2014/main" id="{9B55BC9D-2026-C344-8930-C7AB9FB47F3B}"/>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CCB1A5A-1719-3648-9302-7F8C212D8A67}"/>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DF14832-F3E3-B84A-BF0C-B7B484A45D88}"/>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9AC8F61-1C77-F343-9289-3F2C394742D5}"/>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E350C11-6205-CF49-B1B3-C0C5CE1E5E3C}"/>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080417-2AE5-0C41-9F1D-7A5CD4C54668}"/>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D2339BB-73A4-3C4F-B35C-6497C77D353C}"/>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2409409-F74C-6A48-BBF0-6B82C103886E}"/>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A444396-19A1-8C48-A6C6-ACC0706953E7}"/>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8343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pic>
        <p:nvPicPr>
          <p:cNvPr id="6" name="aurora-cover-red-2.jpg" descr="aurora-cover-red-2.jpg">
            <a:extLst>
              <a:ext uri="{FF2B5EF4-FFF2-40B4-BE49-F238E27FC236}">
                <a16:creationId xmlns:a16="http://schemas.microsoft.com/office/drawing/2014/main" id="{AF739527-44EF-3D48-B71D-C23CFA61DEEB}"/>
              </a:ext>
            </a:extLst>
          </p:cNvPr>
          <p:cNvPicPr>
            <a:picLocks/>
          </p:cNvPicPr>
          <p:nvPr userDrawn="1"/>
        </p:nvPicPr>
        <p:blipFill rotWithShape="1">
          <a:blip r:embed="rId2"/>
          <a:srcRect l="14621" r="14575"/>
          <a:stretch/>
        </p:blipFill>
        <p:spPr>
          <a:xfrm rot="5400000">
            <a:off x="3708401" y="-292100"/>
            <a:ext cx="5143498" cy="5727701"/>
          </a:xfrm>
          <a:prstGeom prst="rect">
            <a:avLst/>
          </a:prstGeom>
          <a:ln w="12700">
            <a:miter lim="400000"/>
          </a:ln>
        </p:spPr>
      </p:pic>
      <p:sp>
        <p:nvSpPr>
          <p:cNvPr id="2" name="Title 1">
            <a:extLst>
              <a:ext uri="{FF2B5EF4-FFF2-40B4-BE49-F238E27FC236}">
                <a16:creationId xmlns:a16="http://schemas.microsoft.com/office/drawing/2014/main" id="{CF05D39E-1F51-3642-B2A7-8A9521184D4A}"/>
              </a:ext>
            </a:extLst>
          </p:cNvPr>
          <p:cNvSpPr>
            <a:spLocks noGrp="1"/>
          </p:cNvSpPr>
          <p:nvPr>
            <p:ph type="title" hasCustomPrompt="1"/>
          </p:nvPr>
        </p:nvSpPr>
        <p:spPr>
          <a:xfrm>
            <a:off x="79215" y="50098"/>
            <a:ext cx="8861813" cy="4706838"/>
          </a:xfrm>
        </p:spPr>
        <p:txBody>
          <a:bodyPr/>
          <a:lstStyle>
            <a:lvl1pPr>
              <a:defRPr sz="9600" b="0" i="0">
                <a:latin typeface="IBM Plex Sans ExtraLight" panose="020B0303050203000203" pitchFamily="34" charset="0"/>
              </a:defRPr>
            </a:lvl1pPr>
          </a:lstStyle>
          <a:p>
            <a:r>
              <a:rPr lang="en-US" dirty="0"/>
              <a:t>Go simple and big if possible</a:t>
            </a:r>
          </a:p>
        </p:txBody>
      </p:sp>
      <p:sp>
        <p:nvSpPr>
          <p:cNvPr id="3" name="Footer Placeholder 2">
            <a:extLst>
              <a:ext uri="{FF2B5EF4-FFF2-40B4-BE49-F238E27FC236}">
                <a16:creationId xmlns:a16="http://schemas.microsoft.com/office/drawing/2014/main" id="{3FEA5268-78C4-0C4E-90AD-3C34E266F13F}"/>
              </a:ext>
            </a:extLst>
          </p:cNvPr>
          <p:cNvSpPr>
            <a:spLocks noGrp="1"/>
          </p:cNvSpPr>
          <p:nvPr>
            <p:ph type="ftr" sz="quarter" idx="10"/>
          </p:nvPr>
        </p:nvSpPr>
        <p:spPr/>
        <p:txBody>
          <a:bodyPr/>
          <a:lstStyle/>
          <a:p>
            <a:r>
              <a:rPr lang="en-US" dirty="0"/>
              <a:t>IBM Security X-Force Red / © 2020 IBM Corporation</a:t>
            </a:r>
          </a:p>
        </p:txBody>
      </p:sp>
      <p:sp>
        <p:nvSpPr>
          <p:cNvPr id="4" name="Slide Number Placeholder 3">
            <a:extLst>
              <a:ext uri="{FF2B5EF4-FFF2-40B4-BE49-F238E27FC236}">
                <a16:creationId xmlns:a16="http://schemas.microsoft.com/office/drawing/2014/main" id="{8B43F7D2-BA06-2B4E-B652-457803566E22}"/>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0369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555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919" y="1356487"/>
            <a:ext cx="4176500"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194920" y="1356487"/>
            <a:ext cx="4177055"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2041574"/>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xes (1 large, 4 small) - dark background">
    <p:spTree>
      <p:nvGrpSpPr>
        <p:cNvPr id="1" name=""/>
        <p:cNvGrpSpPr/>
        <p:nvPr/>
      </p:nvGrpSpPr>
      <p:grpSpPr>
        <a:xfrm>
          <a:off x="0" y="0"/>
          <a:ext cx="0" cy="0"/>
          <a:chOff x="0" y="0"/>
          <a:chExt cx="0" cy="0"/>
        </a:xfrm>
      </p:grpSpPr>
      <p:pic>
        <p:nvPicPr>
          <p:cNvPr id="12" name="aurora-cover-red-2.jpg" descr="aurora-cover-red-2.jpg">
            <a:extLst>
              <a:ext uri="{FF2B5EF4-FFF2-40B4-BE49-F238E27FC236}">
                <a16:creationId xmlns:a16="http://schemas.microsoft.com/office/drawing/2014/main" id="{29962711-E66C-FB48-937E-35D9858AE630}"/>
              </a:ext>
            </a:extLst>
          </p:cNvPr>
          <p:cNvPicPr>
            <a:picLocks/>
          </p:cNvPicPr>
          <p:nvPr userDrawn="1"/>
        </p:nvPicPr>
        <p:blipFill>
          <a:blip r:embed="rId2"/>
          <a:stretch>
            <a:fillRect/>
          </a:stretch>
        </p:blipFill>
        <p:spPr>
          <a:xfrm>
            <a:off x="0" y="2583595"/>
            <a:ext cx="9144000" cy="2336801"/>
          </a:xfrm>
          <a:prstGeom prst="rect">
            <a:avLst/>
          </a:prstGeom>
          <a:ln w="12700">
            <a:miter lim="400000"/>
          </a:ln>
        </p:spPr>
      </p:pic>
      <p:sp>
        <p:nvSpPr>
          <p:cNvPr id="8" name="Picture Placeholder 7">
            <a:extLst>
              <a:ext uri="{FF2B5EF4-FFF2-40B4-BE49-F238E27FC236}">
                <a16:creationId xmlns:a16="http://schemas.microsoft.com/office/drawing/2014/main" id="{3C813DA2-275B-374F-88DF-2F4E8DA01B79}"/>
              </a:ext>
            </a:extLst>
          </p:cNvPr>
          <p:cNvSpPr>
            <a:spLocks noGrp="1"/>
          </p:cNvSpPr>
          <p:nvPr>
            <p:ph type="pic" sz="quarter" idx="21"/>
          </p:nvPr>
        </p:nvSpPr>
        <p:spPr>
          <a:xfrm>
            <a:off x="0" y="0"/>
            <a:ext cx="9144000" cy="2576513"/>
          </a:xfrm>
        </p:spPr>
        <p:txBody>
          <a:bodyPr/>
          <a:lstStyle/>
          <a:p>
            <a:r>
              <a:rPr lang="en-US" dirty="0"/>
              <a:t>Click icon to add picture</a:t>
            </a:r>
          </a:p>
        </p:txBody>
      </p:sp>
      <p:sp>
        <p:nvSpPr>
          <p:cNvPr id="6" name="Content Placeholder 5"/>
          <p:cNvSpPr>
            <a:spLocks noGrp="1"/>
          </p:cNvSpPr>
          <p:nvPr>
            <p:ph sz="quarter" idx="17"/>
          </p:nvPr>
        </p:nvSpPr>
        <p:spPr>
          <a:xfrm>
            <a:off x="4572000" y="2570162"/>
            <a:ext cx="2286000" cy="2573338"/>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11" name="Content Placeholder 10"/>
          <p:cNvSpPr>
            <a:spLocks noGrp="1"/>
          </p:cNvSpPr>
          <p:nvPr>
            <p:ph sz="quarter" idx="18"/>
          </p:nvPr>
        </p:nvSpPr>
        <p:spPr>
          <a:xfrm>
            <a:off x="6858000" y="2570162"/>
            <a:ext cx="2286000" cy="2573338"/>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14" name="Content Placeholder 13"/>
          <p:cNvSpPr>
            <a:spLocks noGrp="1"/>
          </p:cNvSpPr>
          <p:nvPr>
            <p:ph sz="quarter" idx="19"/>
          </p:nvPr>
        </p:nvSpPr>
        <p:spPr>
          <a:xfrm>
            <a:off x="2286001" y="2570162"/>
            <a:ext cx="2286000" cy="2573337"/>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2285999" cy="2573337"/>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2" name="Title 1"/>
          <p:cNvSpPr>
            <a:spLocks noGrp="1"/>
          </p:cNvSpPr>
          <p:nvPr>
            <p:ph type="title"/>
          </p:nvPr>
        </p:nvSpPr>
        <p:spPr>
          <a:xfrm>
            <a:off x="0" y="-1"/>
            <a:ext cx="9144000" cy="2569463"/>
          </a:xfrm>
          <a:noFill/>
        </p:spPr>
        <p:txBody>
          <a:bodyPr lIns="164592" tIns="146304" rIns="228600" bIns="228600"/>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249384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text (four columns) on gradient">
    <p:bg>
      <p:bgPr>
        <a:solidFill>
          <a:srgbClr val="000000"/>
        </a:solidFill>
        <a:effectLst/>
      </p:bgPr>
    </p:bg>
    <p:spTree>
      <p:nvGrpSpPr>
        <p:cNvPr id="1" name=""/>
        <p:cNvGrpSpPr/>
        <p:nvPr/>
      </p:nvGrpSpPr>
      <p:grpSpPr>
        <a:xfrm>
          <a:off x="0" y="0"/>
          <a:ext cx="0" cy="0"/>
          <a:chOff x="0" y="0"/>
          <a:chExt cx="0" cy="0"/>
        </a:xfrm>
      </p:grpSpPr>
      <p:pic>
        <p:nvPicPr>
          <p:cNvPr id="100" name="aurora-cover-red-2.jpg" descr="aurora-cover-red-2.jpg">
            <a:extLst>
              <a:ext uri="{FF2B5EF4-FFF2-40B4-BE49-F238E27FC236}">
                <a16:creationId xmlns:a16="http://schemas.microsoft.com/office/drawing/2014/main" id="{D5C870FD-688A-454D-ABF5-8555C24C1B02}"/>
              </a:ext>
            </a:extLst>
          </p:cNvPr>
          <p:cNvPicPr>
            <a:picLocks/>
          </p:cNvPicPr>
          <p:nvPr userDrawn="1"/>
        </p:nvPicPr>
        <p:blipFill>
          <a:blip r:embed="rId2"/>
          <a:stretch>
            <a:fillRect/>
          </a:stretch>
        </p:blipFill>
        <p:spPr>
          <a:xfrm>
            <a:off x="0" y="0"/>
            <a:ext cx="9144000" cy="2336800"/>
          </a:xfrm>
          <a:prstGeom prst="rect">
            <a:avLst/>
          </a:prstGeom>
          <a:ln w="12700">
            <a:miter lim="400000"/>
          </a:ln>
        </p:spPr>
      </p:pic>
      <p:sp>
        <p:nvSpPr>
          <p:cNvPr id="1407" name="Body Level One…"/>
          <p:cNvSpPr txBox="1">
            <a:spLocks noGrp="1"/>
          </p:cNvSpPr>
          <p:nvPr>
            <p:ph type="body" sz="quarter" idx="1"/>
          </p:nvPr>
        </p:nvSpPr>
        <p:spPr>
          <a:xfrm>
            <a:off x="192024" y="1349768"/>
            <a:ext cx="1879600" cy="30114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11"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871BCDF2-473D-C54F-B4B2-267F2BA97E3F}"/>
              </a:ext>
            </a:extLst>
          </p:cNvPr>
          <p:cNvSpPr>
            <a:spLocks noGrp="1"/>
          </p:cNvSpPr>
          <p:nvPr>
            <p:ph type="ftr" sz="quarter" idx="16"/>
          </p:nvPr>
        </p:nvSpPr>
        <p:spPr/>
        <p:txBody>
          <a:bodyPr/>
          <a:lstStyle>
            <a:lvl1pPr>
              <a:defRPr>
                <a:solidFill>
                  <a:srgbClr val="868D95"/>
                </a:solidFill>
              </a:defRPr>
            </a:lvl1pPr>
          </a:lstStyle>
          <a:p>
            <a:r>
              <a:rPr lang="en-US" dirty="0"/>
              <a:t>IBM Security X-Force Red / © 2020 IBM Corporation</a:t>
            </a:r>
          </a:p>
        </p:txBody>
      </p:sp>
      <p:sp>
        <p:nvSpPr>
          <p:cNvPr id="3" name="Title 2">
            <a:extLst>
              <a:ext uri="{FF2B5EF4-FFF2-40B4-BE49-F238E27FC236}">
                <a16:creationId xmlns:a16="http://schemas.microsoft.com/office/drawing/2014/main" id="{30DA9BAA-D9B2-0E41-B498-3FC5AD4973B6}"/>
              </a:ext>
            </a:extLst>
          </p:cNvPr>
          <p:cNvSpPr>
            <a:spLocks noGrp="1"/>
          </p:cNvSpPr>
          <p:nvPr>
            <p:ph type="title"/>
          </p:nvPr>
        </p:nvSpPr>
        <p:spPr>
          <a:xfrm>
            <a:off x="176911" y="167767"/>
            <a:ext cx="6476017" cy="628097"/>
          </a:xfrm>
        </p:spPr>
        <p:txBody>
          <a:bodyPr/>
          <a:lstStyle/>
          <a:p>
            <a:r>
              <a:rPr lang="en-US"/>
              <a:t>Click to edit Master title style</a:t>
            </a:r>
            <a:endParaRPr lang="en-US" dirty="0"/>
          </a:p>
        </p:txBody>
      </p:sp>
      <p:grpSp>
        <p:nvGrpSpPr>
          <p:cNvPr id="55" name="Group 54">
            <a:extLst>
              <a:ext uri="{FF2B5EF4-FFF2-40B4-BE49-F238E27FC236}">
                <a16:creationId xmlns:a16="http://schemas.microsoft.com/office/drawing/2014/main" id="{3CACB9A6-60DB-484C-8E9F-8EF039A45294}"/>
              </a:ext>
            </a:extLst>
          </p:cNvPr>
          <p:cNvGrpSpPr/>
          <p:nvPr userDrawn="1"/>
        </p:nvGrpSpPr>
        <p:grpSpPr>
          <a:xfrm>
            <a:off x="-211344" y="-216036"/>
            <a:ext cx="9579553" cy="5572152"/>
            <a:chOff x="-211344" y="-216036"/>
            <a:chExt cx="9579553" cy="5572152"/>
          </a:xfrm>
        </p:grpSpPr>
        <p:grpSp>
          <p:nvGrpSpPr>
            <p:cNvPr id="56" name="Group 55">
              <a:extLst>
                <a:ext uri="{FF2B5EF4-FFF2-40B4-BE49-F238E27FC236}">
                  <a16:creationId xmlns:a16="http://schemas.microsoft.com/office/drawing/2014/main" id="{147FA4D4-B2D3-044D-953E-803FA2247AF7}"/>
                </a:ext>
              </a:extLst>
            </p:cNvPr>
            <p:cNvGrpSpPr/>
            <p:nvPr userDrawn="1"/>
          </p:nvGrpSpPr>
          <p:grpSpPr>
            <a:xfrm>
              <a:off x="204788" y="-216036"/>
              <a:ext cx="8742222" cy="182880"/>
              <a:chOff x="204788" y="-201168"/>
              <a:chExt cx="8742222" cy="182880"/>
            </a:xfrm>
          </p:grpSpPr>
          <p:cxnSp>
            <p:nvCxnSpPr>
              <p:cNvPr id="89" name="Straight Connector 88">
                <a:extLst>
                  <a:ext uri="{FF2B5EF4-FFF2-40B4-BE49-F238E27FC236}">
                    <a16:creationId xmlns:a16="http://schemas.microsoft.com/office/drawing/2014/main" id="{5C48E544-FD8F-2640-AFDD-585FABB3FBEE}"/>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F4FD9C4-01BE-194A-B8A4-65FBD0524099}"/>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E090B9B-9B94-B845-B1D5-3C8B7B124037}"/>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3A71010-4F03-B447-B7E4-40C1BC78D70D}"/>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DB7BF4FA-D2F7-A744-93DD-88DD4B4EDBFC}"/>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7713A39-B470-454B-BD6A-0F8D6229F69D}"/>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70D71C3-2695-2C48-965A-B983A62EA1E7}"/>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CA6C220D-5487-6646-B678-786383912F0F}"/>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C52BE327-E26C-9444-96FE-9B4A43D01D87}"/>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6416A8B2-E821-8D4B-972E-75B20F699EBB}"/>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0AD89BD-7DA9-064D-A0C8-BE5A60DACCE7}"/>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0E14372B-06EB-7E4D-A1C4-A4F5BB1CC3B5}"/>
                </a:ext>
              </a:extLst>
            </p:cNvPr>
            <p:cNvGrpSpPr/>
            <p:nvPr userDrawn="1"/>
          </p:nvGrpSpPr>
          <p:grpSpPr>
            <a:xfrm>
              <a:off x="204788" y="5173236"/>
              <a:ext cx="8742222" cy="182880"/>
              <a:chOff x="204788" y="-201168"/>
              <a:chExt cx="8742222" cy="182880"/>
            </a:xfrm>
          </p:grpSpPr>
          <p:cxnSp>
            <p:nvCxnSpPr>
              <p:cNvPr id="78" name="Straight Connector 77">
                <a:extLst>
                  <a:ext uri="{FF2B5EF4-FFF2-40B4-BE49-F238E27FC236}">
                    <a16:creationId xmlns:a16="http://schemas.microsoft.com/office/drawing/2014/main" id="{6B0259E9-C510-AD4C-941E-50DA9928CED8}"/>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63C3CB1-D289-7E4A-98FA-931871B51F7D}"/>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561B1118-BA17-0D4A-929B-0D21856A2DDC}"/>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8F1F40F-ABF2-8443-9441-45C4C15ED48F}"/>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9F05811-FF43-F145-A3B9-57CBF97127FA}"/>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9CD55F20-884F-6F4D-9D01-35EF75B21458}"/>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15153E5-6ACA-9646-9FF3-837C2700BC83}"/>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D9F94A29-669E-E146-B25B-710C47C5A545}"/>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7FACC1C-2538-9744-9393-1B685CCEE264}"/>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FDCA1C29-7EB0-8C4C-9685-6ACBADF3CD02}"/>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42C670B-4210-8B4B-8DD9-1C42E3E57FE5}"/>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BBEC92A7-BB16-B140-A3FE-74CCC72339C7}"/>
                </a:ext>
              </a:extLst>
            </p:cNvPr>
            <p:cNvGrpSpPr/>
            <p:nvPr userDrawn="1"/>
          </p:nvGrpSpPr>
          <p:grpSpPr>
            <a:xfrm>
              <a:off x="-211344" y="203195"/>
              <a:ext cx="182881" cy="4740007"/>
              <a:chOff x="-211344" y="203195"/>
              <a:chExt cx="182881" cy="4740007"/>
            </a:xfrm>
          </p:grpSpPr>
          <p:cxnSp>
            <p:nvCxnSpPr>
              <p:cNvPr id="69" name="Straight Connector 68">
                <a:extLst>
                  <a:ext uri="{FF2B5EF4-FFF2-40B4-BE49-F238E27FC236}">
                    <a16:creationId xmlns:a16="http://schemas.microsoft.com/office/drawing/2014/main" id="{2CB202DE-72F8-924A-904F-D25FE5E6BECD}"/>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0F7142F-491E-7941-BBE0-0CDE37DEF594}"/>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22D84A1-DC70-A046-BB82-794EBD3A0C2E}"/>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1C50693-B853-1D41-8A05-B5E59F909DD1}"/>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12D5EC8-A8C0-A54B-9A3E-D2AD4D847A50}"/>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6025DA0-04F6-DF44-AD27-EED16C685E3E}"/>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F6DC619-3AA9-3B47-BD4C-B6B9D63EEAD8}"/>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7380158-BD14-7D48-BB41-79D63DF200F9}"/>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5E91691-EC1C-CC4A-83E5-62E172CE73BA}"/>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86D45348-D37C-CE47-8B5C-EA109E80067F}"/>
                </a:ext>
              </a:extLst>
            </p:cNvPr>
            <p:cNvGrpSpPr/>
            <p:nvPr userDrawn="1"/>
          </p:nvGrpSpPr>
          <p:grpSpPr>
            <a:xfrm>
              <a:off x="9185328" y="203195"/>
              <a:ext cx="182881" cy="4740007"/>
              <a:chOff x="-211344" y="203195"/>
              <a:chExt cx="182881" cy="4740007"/>
            </a:xfrm>
          </p:grpSpPr>
          <p:cxnSp>
            <p:nvCxnSpPr>
              <p:cNvPr id="60" name="Straight Connector 59">
                <a:extLst>
                  <a:ext uri="{FF2B5EF4-FFF2-40B4-BE49-F238E27FC236}">
                    <a16:creationId xmlns:a16="http://schemas.microsoft.com/office/drawing/2014/main" id="{B0AB5130-53DC-6D4C-9E1B-1F466741578D}"/>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497F6D1-1987-DF40-9C4B-B2936BC79F2B}"/>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8278610-6873-294D-A1C9-0A0C8942DE1C}"/>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6DA7060-AAB3-484A-9793-1BA28E4A187E}"/>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AAA985E-C734-DA45-B95C-741782C8B8B6}"/>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7E31391-6EEE-934E-9540-D1DAB2603D86}"/>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DA17397-BD68-FC4C-A264-B30F56A7B715}"/>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4916506-5615-FE4A-A862-C3C0E60E52AF}"/>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97993A5-3ADE-A140-A6F8-2E0A773C660C}"/>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
        <p:nvSpPr>
          <p:cNvPr id="5" name="Text Placeholder 4">
            <a:extLst>
              <a:ext uri="{FF2B5EF4-FFF2-40B4-BE49-F238E27FC236}">
                <a16:creationId xmlns:a16="http://schemas.microsoft.com/office/drawing/2014/main" id="{ADE7190F-304F-1A4A-A8CD-94369ED5C7BD}"/>
              </a:ext>
            </a:extLst>
          </p:cNvPr>
          <p:cNvSpPr>
            <a:spLocks noGrp="1"/>
          </p:cNvSpPr>
          <p:nvPr>
            <p:ph type="body" sz="quarter" idx="17" hasCustomPrompt="1"/>
          </p:nvPr>
        </p:nvSpPr>
        <p:spPr>
          <a:xfrm>
            <a:off x="2365283" y="1089818"/>
            <a:ext cx="2003517" cy="3269457"/>
          </a:xfrm>
        </p:spPr>
        <p:txBody>
          <a:bodyPr/>
          <a:lstStyle>
            <a:lvl1pPr>
              <a:defRPr sz="9600" b="0" i="0">
                <a:gradFill>
                  <a:gsLst>
                    <a:gs pos="0">
                      <a:srgbClr val="D02471"/>
                    </a:gs>
                    <a:gs pos="70000">
                      <a:srgbClr val="D91E28"/>
                    </a:gs>
                  </a:gsLst>
                  <a:lin ang="18000000" scaled="0"/>
                </a:gradFill>
                <a:latin typeface="IBM Plex Sans ExtraLight" panose="020B0303050203000203" pitchFamily="34" charset="0"/>
              </a:defRPr>
            </a:lvl1pPr>
          </a:lstStyle>
          <a:p>
            <a:pPr lvl="0"/>
            <a:r>
              <a:rPr lang="en-US" dirty="0"/>
              <a:t>Click to add text</a:t>
            </a:r>
          </a:p>
        </p:txBody>
      </p:sp>
      <p:sp>
        <p:nvSpPr>
          <p:cNvPr id="7" name="Text Placeholder 6">
            <a:extLst>
              <a:ext uri="{FF2B5EF4-FFF2-40B4-BE49-F238E27FC236}">
                <a16:creationId xmlns:a16="http://schemas.microsoft.com/office/drawing/2014/main" id="{883B9676-D6E2-5442-A2F2-716B33038458}"/>
              </a:ext>
            </a:extLst>
          </p:cNvPr>
          <p:cNvSpPr>
            <a:spLocks noGrp="1"/>
          </p:cNvSpPr>
          <p:nvPr>
            <p:ph type="body" sz="quarter" idx="18" hasCustomPrompt="1"/>
          </p:nvPr>
        </p:nvSpPr>
        <p:spPr>
          <a:xfrm>
            <a:off x="4649411" y="1089818"/>
            <a:ext cx="2003517" cy="3269457"/>
          </a:xfrm>
        </p:spPr>
        <p:txBody>
          <a:bodyPr/>
          <a:lstStyle>
            <a:lvl1pPr>
              <a:defRPr sz="9600" b="0" i="0">
                <a:gradFill>
                  <a:gsLst>
                    <a:gs pos="0">
                      <a:srgbClr val="D02471"/>
                    </a:gs>
                    <a:gs pos="70000">
                      <a:srgbClr val="D91E28"/>
                    </a:gs>
                  </a:gsLst>
                  <a:lin ang="18000000" scaled="0"/>
                </a:gradFill>
                <a:latin typeface="IBM Plex Sans ExtraLight" panose="020B0303050203000203" pitchFamily="34" charset="0"/>
              </a:defRPr>
            </a:lvl1pPr>
          </a:lstStyle>
          <a:p>
            <a:pPr lvl="0"/>
            <a:r>
              <a:rPr lang="en-US" dirty="0"/>
              <a:t>Click to add text</a:t>
            </a:r>
          </a:p>
        </p:txBody>
      </p:sp>
      <p:sp>
        <p:nvSpPr>
          <p:cNvPr id="9" name="Text Placeholder 8">
            <a:extLst>
              <a:ext uri="{FF2B5EF4-FFF2-40B4-BE49-F238E27FC236}">
                <a16:creationId xmlns:a16="http://schemas.microsoft.com/office/drawing/2014/main" id="{F67F8C3D-B2EF-214B-8E15-FE13EA385DE0}"/>
              </a:ext>
            </a:extLst>
          </p:cNvPr>
          <p:cNvSpPr>
            <a:spLocks noGrp="1"/>
          </p:cNvSpPr>
          <p:nvPr>
            <p:ph type="body" sz="quarter" idx="19" hasCustomPrompt="1"/>
          </p:nvPr>
        </p:nvSpPr>
        <p:spPr>
          <a:xfrm>
            <a:off x="6937283" y="1089817"/>
            <a:ext cx="2006692" cy="3268287"/>
          </a:xfrm>
        </p:spPr>
        <p:txBody>
          <a:bodyPr/>
          <a:lstStyle>
            <a:lvl1pPr>
              <a:defRPr sz="9600" b="0" i="0">
                <a:gradFill>
                  <a:gsLst>
                    <a:gs pos="0">
                      <a:srgbClr val="D02471"/>
                    </a:gs>
                    <a:gs pos="70000">
                      <a:srgbClr val="D91E28"/>
                    </a:gs>
                  </a:gsLst>
                  <a:lin ang="18000000" scaled="0"/>
                </a:gradFill>
                <a:latin typeface="IBM Plex Sans ExtraLight" panose="020B0303050203000203" pitchFamily="34" charset="0"/>
              </a:defRPr>
            </a:lvl1pPr>
          </a:lstStyle>
          <a:p>
            <a:pPr lvl="0"/>
            <a:r>
              <a:rPr lang="en-US" dirty="0"/>
              <a:t>Click to add text</a:t>
            </a:r>
          </a:p>
        </p:txBody>
      </p:sp>
    </p:spTree>
    <p:extLst>
      <p:ext uri="{BB962C8B-B14F-4D97-AF65-F5344CB8AC3E}">
        <p14:creationId xmlns:p14="http://schemas.microsoft.com/office/powerpoint/2010/main" val="42429113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with page contents)">
    <p:bg>
      <p:bgPr>
        <a:solidFill>
          <a:srgbClr val="000000"/>
        </a:solidFill>
        <a:effectLst/>
      </p:bgPr>
    </p:bg>
    <p:spTree>
      <p:nvGrpSpPr>
        <p:cNvPr id="1" name=""/>
        <p:cNvGrpSpPr/>
        <p:nvPr/>
      </p:nvGrpSpPr>
      <p:grpSpPr>
        <a:xfrm>
          <a:off x="0" y="0"/>
          <a:ext cx="0" cy="0"/>
          <a:chOff x="0" y="0"/>
          <a:chExt cx="0" cy="0"/>
        </a:xfrm>
      </p:grpSpPr>
      <p:pic>
        <p:nvPicPr>
          <p:cNvPr id="97" name="aurora-cover-red-2.jpg" descr="aurora-cover-red-2.jpg">
            <a:extLst>
              <a:ext uri="{FF2B5EF4-FFF2-40B4-BE49-F238E27FC236}">
                <a16:creationId xmlns:a16="http://schemas.microsoft.com/office/drawing/2014/main" id="{4494E9BF-5E35-7344-8143-FE489FFC301C}"/>
              </a:ext>
            </a:extLst>
          </p:cNvPr>
          <p:cNvPicPr>
            <a:picLocks/>
          </p:cNvPicPr>
          <p:nvPr userDrawn="1"/>
        </p:nvPicPr>
        <p:blipFill>
          <a:blip r:embed="rId2"/>
          <a:stretch>
            <a:fillRect/>
          </a:stretch>
        </p:blipFill>
        <p:spPr>
          <a:xfrm>
            <a:off x="0" y="0"/>
            <a:ext cx="9144000" cy="2336800"/>
          </a:xfrm>
          <a:prstGeom prst="rect">
            <a:avLst/>
          </a:prstGeom>
          <a:ln w="12700">
            <a:miter lim="400000"/>
          </a:ln>
        </p:spPr>
      </p:pic>
      <p:sp>
        <p:nvSpPr>
          <p:cNvPr id="146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466" name="Body Level One…"/>
          <p:cNvSpPr txBox="1">
            <a:spLocks noGrp="1"/>
          </p:cNvSpPr>
          <p:nvPr>
            <p:ph type="body" sz="half" idx="14"/>
          </p:nvPr>
        </p:nvSpPr>
        <p:spPr>
          <a:xfrm>
            <a:off x="195198" y="1359662"/>
            <a:ext cx="4182427" cy="3005963"/>
          </a:xfrm>
          <a:prstGeom prst="rect">
            <a:avLst/>
          </a:prstGeom>
        </p:spPr>
        <p:txBody>
          <a:bodyPr/>
          <a:lstStyle>
            <a:lvl1pPr>
              <a:lnSpc>
                <a:spcPct val="100000"/>
              </a:lnSpc>
              <a:spcBef>
                <a:spcPts val="0"/>
              </a:spcBef>
              <a:defRPr sz="1200"/>
            </a:lvl1pPr>
            <a:lvl2pPr marL="0" indent="0">
              <a:lnSpc>
                <a:spcPct val="100000"/>
              </a:lnSpc>
              <a:spcBef>
                <a:spcPts val="0"/>
              </a:spcBef>
              <a:buSzTx/>
              <a:buNone/>
              <a:defRPr sz="1200"/>
            </a:lvl2pPr>
            <a:lvl3pPr marL="0" indent="0">
              <a:lnSpc>
                <a:spcPct val="100000"/>
              </a:lnSpc>
              <a:spcBef>
                <a:spcPts val="0"/>
              </a:spcBef>
              <a:buSzTx/>
              <a:buNone/>
              <a:defRPr sz="1200"/>
            </a:lvl3pPr>
            <a:lvl4pPr marL="0" indent="0">
              <a:lnSpc>
                <a:spcPct val="100000"/>
              </a:lnSpc>
              <a:spcBef>
                <a:spcPts val="0"/>
              </a:spcBef>
              <a:buSzTx/>
              <a:buNone/>
              <a:defRPr sz="1200"/>
            </a:lvl4pPr>
            <a:lvl5pPr marL="0" indent="0">
              <a:lnSpc>
                <a:spcPct val="100000"/>
              </a:lnSpc>
              <a:spcBef>
                <a:spcPts val="0"/>
              </a:spcBef>
              <a:buSz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a:extLst>
              <a:ext uri="{FF2B5EF4-FFF2-40B4-BE49-F238E27FC236}">
                <a16:creationId xmlns:a16="http://schemas.microsoft.com/office/drawing/2014/main" id="{55A1712B-837B-3344-9343-C8A6D4126BA4}"/>
              </a:ext>
            </a:extLst>
          </p:cNvPr>
          <p:cNvSpPr>
            <a:spLocks noGrp="1"/>
          </p:cNvSpPr>
          <p:nvPr>
            <p:ph type="title"/>
          </p:nvPr>
        </p:nvSpPr>
        <p:spPr>
          <a:xfrm>
            <a:off x="176911" y="167767"/>
            <a:ext cx="6474430" cy="628097"/>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409EBD7-C6E3-3D43-A7BB-365A463B8171}"/>
              </a:ext>
            </a:extLst>
          </p:cNvPr>
          <p:cNvSpPr>
            <a:spLocks noGrp="1"/>
          </p:cNvSpPr>
          <p:nvPr>
            <p:ph type="ftr" sz="quarter" idx="15"/>
          </p:nvPr>
        </p:nvSpPr>
        <p:spPr/>
        <p:txBody>
          <a:bodyPr/>
          <a:lstStyle>
            <a:lvl1pPr>
              <a:defRPr>
                <a:solidFill>
                  <a:srgbClr val="868D95"/>
                </a:solidFill>
              </a:defRPr>
            </a:lvl1pPr>
          </a:lstStyle>
          <a:p>
            <a:r>
              <a:rPr lang="en-US" dirty="0"/>
              <a:t>IBM Security X-Force Red / © 2020 IBM Corporation</a:t>
            </a:r>
          </a:p>
        </p:txBody>
      </p:sp>
      <p:grpSp>
        <p:nvGrpSpPr>
          <p:cNvPr id="52" name="Group 51">
            <a:extLst>
              <a:ext uri="{FF2B5EF4-FFF2-40B4-BE49-F238E27FC236}">
                <a16:creationId xmlns:a16="http://schemas.microsoft.com/office/drawing/2014/main" id="{838392EA-A7AA-264E-8C5F-10A01AF06A8E}"/>
              </a:ext>
            </a:extLst>
          </p:cNvPr>
          <p:cNvGrpSpPr/>
          <p:nvPr userDrawn="1"/>
        </p:nvGrpSpPr>
        <p:grpSpPr>
          <a:xfrm>
            <a:off x="-211344" y="-216036"/>
            <a:ext cx="9579553" cy="5572152"/>
            <a:chOff x="-211344" y="-216036"/>
            <a:chExt cx="9579553" cy="5572152"/>
          </a:xfrm>
        </p:grpSpPr>
        <p:grpSp>
          <p:nvGrpSpPr>
            <p:cNvPr id="53" name="Group 52">
              <a:extLst>
                <a:ext uri="{FF2B5EF4-FFF2-40B4-BE49-F238E27FC236}">
                  <a16:creationId xmlns:a16="http://schemas.microsoft.com/office/drawing/2014/main" id="{E9022988-80B3-A244-A2F0-A48231566828}"/>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74440A7A-97B7-C44F-9F37-1B4615964D66}"/>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495A41D1-CCC0-4E4B-85A7-5FFE207EC2AA}"/>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25685882-0AD8-C54A-ADF3-D274A31C90BB}"/>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3BCE8B7B-FB12-6545-A479-4EC635B57DF3}"/>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91BC5FF-549F-3241-AF22-B2853DCE708C}"/>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D571D02C-747A-FB48-B08C-F05DE569BE32}"/>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B6490F76-355B-BA42-917E-B1332043E0A2}"/>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4599C3B-48BA-B341-A813-CFE7DB9D351E}"/>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F4FB0FC-30EF-3C49-88AB-B0F258D071CB}"/>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D9A6A9D-1D39-D94B-B124-B798B76EA9F7}"/>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3DEBFC2-CF80-774B-869C-5349F4871797}"/>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8BE8B2C7-FAB6-7340-B017-FD9F9F66A589}"/>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D16DF03F-8385-EE44-9213-B1B2FEFF38C2}"/>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A1D6053F-0B47-B946-A424-99F6AF69130E}"/>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CF02916-D707-2B44-810A-F574C8B659FE}"/>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0B61255-5BF6-8E41-AE58-0011CD91F49A}"/>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664ACB41-C3FE-FA40-821D-CC653EE597B7}"/>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37A4E5A8-6A98-274A-BB27-C26EBCEDD1DE}"/>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DCDAC97-BD7A-DA45-8AB9-12F4E0EE5ABD}"/>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0F57692-2AC3-A746-B28A-079C6060B932}"/>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00D68AB-289C-1F40-8423-173CD10F3D5A}"/>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3A7CCC6-355B-584D-9525-FB43069E16A4}"/>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88B7C96-E82A-104B-9E89-7801B4762891}"/>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C5D27700-DADF-614F-BCCB-74672DFB15F2}"/>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589D7DFE-2812-F14E-950E-F9FED6C541E6}"/>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887316A-94EF-3643-A452-57F94334434F}"/>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46D44B1-2727-7146-858C-AF262489210C}"/>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E2BCD44-D593-0542-B982-32B7122F60DE}"/>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A3F7088-1CCF-9F4E-947C-337597233FEC}"/>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B99F8B1-D4E0-B540-B571-3D4A6FCC97A4}"/>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13536F2-35AC-4F41-BE6E-6604E2B730DD}"/>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AB913F2-483C-8949-866F-AEB1892250EF}"/>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22033F7-5834-D549-8007-91C6A774AB5A}"/>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8329DB7F-735B-AB42-9318-49E1FA7EA12B}"/>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C49EA875-C1A9-4948-961A-AD4463B9DFB7}"/>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17FD9B97-01D5-C544-8DFC-B6A183B9B3E1}"/>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4EAEE5C-A393-2048-BC99-488F3F01C68D}"/>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0B1CAFB-1A53-F94F-95B3-47666D0EB37E}"/>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1426E3E-A2B2-3A47-96B6-B8E465F0A127}"/>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737EED9-80DC-0C49-B38F-E7E6D8468302}"/>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FC1751C-D9F8-6743-B8F6-8DE15325B8AD}"/>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2966895-19CA-3546-8578-5C571DDE17C1}"/>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DD4CB2C-76D5-4B40-9403-BC26392EE646}"/>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049404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reserve="1">
  <p:cSld name="Shield - Black Backgroun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B85EADFF-A711-0640-932D-1B24089F71C1}"/>
              </a:ext>
            </a:extLst>
          </p:cNvPr>
          <p:cNvGrpSpPr/>
          <p:nvPr userDrawn="1"/>
        </p:nvGrpSpPr>
        <p:grpSpPr>
          <a:xfrm>
            <a:off x="-211344" y="-216036"/>
            <a:ext cx="9579553" cy="5572152"/>
            <a:chOff x="-211344" y="-216036"/>
            <a:chExt cx="9579553" cy="5572152"/>
          </a:xfrm>
        </p:grpSpPr>
        <p:grpSp>
          <p:nvGrpSpPr>
            <p:cNvPr id="48" name="Group 47">
              <a:extLst>
                <a:ext uri="{FF2B5EF4-FFF2-40B4-BE49-F238E27FC236}">
                  <a16:creationId xmlns:a16="http://schemas.microsoft.com/office/drawing/2014/main" id="{A52F9CC7-D2E3-1C44-AD9E-8090E9B132EF}"/>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FB45552D-97F8-7E4E-B15C-A5AEA7A27ACF}"/>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3A07A1E-35F4-C24D-8931-EDD926DF860B}"/>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C1D34062-CA85-F446-8D10-3E02899246C5}"/>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3BAB3CA-4484-AB4C-835C-E6E0BBF676A3}"/>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ED864F7-43CB-AC49-BCA7-FB1086193C08}"/>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24A1465F-8725-CB4F-8777-7900F99F31E2}"/>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1123BB7-2FE3-6441-BBBA-35F68E8542F9}"/>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18FDC1-FE22-5A46-BE61-8721ADC01B8F}"/>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3DB0EBC-031C-B64A-8AA2-9F8FE7BC2A53}"/>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9D966565-7E7E-4840-9071-1928717AF393}"/>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25550DF-D05F-F845-9E09-D8208A430882}"/>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96A2F2FB-A894-1A42-B558-E579DF65BF2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9817D7E6-CFD2-0541-B503-7560B8C514CA}"/>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05BBE59-DCE5-2649-8970-AAF921F86080}"/>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6F3AB908-1903-4649-8F87-D620E7D02B54}"/>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3E9294E-8CBF-E443-A003-D91AD08408BF}"/>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7DD2C1E-222F-904D-B40A-FF63E15E0FDD}"/>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EC6F1D5-1A76-1A45-9308-5F1FE7548785}"/>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CAE2B0D-ABB7-674B-BAA9-F24ED4785B1D}"/>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5D8AD11-D29C-A04E-ACF9-2DBBBF8F255B}"/>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326D877-B6E4-584B-A734-912DEBE1698B}"/>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59A452C-FB3F-5A40-92B5-292EB9449F6E}"/>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B8B7CF2-3459-424A-BB58-1CF3817FCE71}"/>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4D031C17-CEC0-4F46-A5A6-DDCE73FF3009}"/>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991A53BD-5974-DB46-80FD-8B014CB5511C}"/>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9D965FB-4CEE-904F-B3DA-6BD7C82C4407}"/>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0D6D22F2-7489-E744-B8D9-26975897A0BB}"/>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5DE92B6-B60A-3E47-9020-7BDBF746A809}"/>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FC4900F-701F-3546-82E8-FDE2CE0F6284}"/>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27214A-0BFC-224C-B51E-7F571D6104D9}"/>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9EC1B87C-6215-744C-A44E-F1219C3CCDBA}"/>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04BDA9F-2302-3649-9DC7-0AF7E06C5FCB}"/>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CBC162EF-4531-EA42-B5F0-28E6C06D26D7}"/>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FA86A995-4A67-864F-9E91-6F23EDFCCC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19D2B682-07B3-A14C-BF7B-D11F6B9065FD}"/>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1BEE64B-126F-D441-BB01-D541395A5528}"/>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79471D6-2AEB-194F-B2B3-19F6743E17F6}"/>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89D5572-7312-1044-9D1E-5A04FB7B22BC}"/>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E43CEEE-0695-6D48-8195-DBE07491EC9C}"/>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B0A2094-0918-7B43-848D-778460083BBB}"/>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F07BFEF-7ABA-D545-9231-05B2DC35B932}"/>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9F247882-3340-E04E-A42F-28080159393C}"/>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3160D15-8F9D-0F41-966D-425863381693}"/>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92" name="X-Force_Red_logo_grd_color_RGB.png" descr="X-Force_Red_logo_grd_color_RGB.png">
            <a:extLst>
              <a:ext uri="{FF2B5EF4-FFF2-40B4-BE49-F238E27FC236}">
                <a16:creationId xmlns:a16="http://schemas.microsoft.com/office/drawing/2014/main" id="{1A15FD99-CF2E-5B4C-9655-2792DCC8D928}"/>
              </a:ext>
            </a:extLst>
          </p:cNvPr>
          <p:cNvPicPr>
            <a:picLocks noChangeAspect="1"/>
          </p:cNvPicPr>
          <p:nvPr userDrawn="1"/>
        </p:nvPicPr>
        <p:blipFill>
          <a:blip r:embed="rId2"/>
          <a:stretch>
            <a:fillRect/>
          </a:stretch>
        </p:blipFill>
        <p:spPr>
          <a:xfrm>
            <a:off x="3483923" y="1247135"/>
            <a:ext cx="2176153" cy="2649230"/>
          </a:xfrm>
          <a:prstGeom prst="rect">
            <a:avLst/>
          </a:prstGeom>
          <a:ln w="12700">
            <a:miter lim="400000"/>
          </a:ln>
        </p:spPr>
      </p:pic>
    </p:spTree>
    <p:extLst>
      <p:ext uri="{BB962C8B-B14F-4D97-AF65-F5344CB8AC3E}">
        <p14:creationId xmlns:p14="http://schemas.microsoft.com/office/powerpoint/2010/main" val="6048447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reserve="1">
  <p:cSld name="Shield with Aurora">
    <p:bg>
      <p:bgPr>
        <a:solidFill>
          <a:srgbClr val="F2F3F8"/>
        </a:solidFill>
        <a:effectLst/>
      </p:bgPr>
    </p:bg>
    <p:spTree>
      <p:nvGrpSpPr>
        <p:cNvPr id="1" name=""/>
        <p:cNvGrpSpPr/>
        <p:nvPr/>
      </p:nvGrpSpPr>
      <p:grpSpPr>
        <a:xfrm>
          <a:off x="0" y="0"/>
          <a:ext cx="0" cy="0"/>
          <a:chOff x="0" y="0"/>
          <a:chExt cx="0" cy="0"/>
        </a:xfrm>
      </p:grpSpPr>
      <p:pic>
        <p:nvPicPr>
          <p:cNvPr id="93" name="aurora-cover-red-2.jpg" descr="aurora-cover-red-2.jpg">
            <a:extLst>
              <a:ext uri="{FF2B5EF4-FFF2-40B4-BE49-F238E27FC236}">
                <a16:creationId xmlns:a16="http://schemas.microsoft.com/office/drawing/2014/main" id="{21D58E78-4E30-2D40-9D71-3639DECE7D61}"/>
              </a:ext>
            </a:extLst>
          </p:cNvPr>
          <p:cNvPicPr>
            <a:picLocks/>
          </p:cNvPicPr>
          <p:nvPr userDrawn="1"/>
        </p:nvPicPr>
        <p:blipFill rotWithShape="1">
          <a:blip r:embed="rId2"/>
          <a:srcRect l="29222" r="10778" b="40000"/>
          <a:stretch/>
        </p:blipFill>
        <p:spPr>
          <a:xfrm>
            <a:off x="0" y="0"/>
            <a:ext cx="9144000" cy="5143495"/>
          </a:xfrm>
          <a:prstGeom prst="rect">
            <a:avLst/>
          </a:prstGeom>
          <a:ln w="12700">
            <a:miter lim="400000"/>
          </a:ln>
        </p:spPr>
      </p:pic>
      <p:pic>
        <p:nvPicPr>
          <p:cNvPr id="1568" name="Image" descr="Image"/>
          <p:cNvPicPr>
            <a:picLocks noChangeAspect="1"/>
          </p:cNvPicPr>
          <p:nvPr/>
        </p:nvPicPr>
        <p:blipFill>
          <a:blip r:embed="rId3"/>
          <a:stretch>
            <a:fillRect/>
          </a:stretch>
        </p:blipFill>
        <p:spPr>
          <a:xfrm>
            <a:off x="3843348" y="1598601"/>
            <a:ext cx="1536701" cy="1927174"/>
          </a:xfrm>
          <a:prstGeom prst="rect">
            <a:avLst/>
          </a:prstGeom>
          <a:ln w="12700">
            <a:miter lim="400000"/>
          </a:ln>
        </p:spPr>
      </p:pic>
      <p:grpSp>
        <p:nvGrpSpPr>
          <p:cNvPr id="48" name="Group 47">
            <a:extLst>
              <a:ext uri="{FF2B5EF4-FFF2-40B4-BE49-F238E27FC236}">
                <a16:creationId xmlns:a16="http://schemas.microsoft.com/office/drawing/2014/main" id="{523224D3-4EDE-CC44-9950-D806AFA2E185}"/>
              </a:ext>
            </a:extLst>
          </p:cNvPr>
          <p:cNvGrpSpPr/>
          <p:nvPr userDrawn="1"/>
        </p:nvGrpSpPr>
        <p:grpSpPr>
          <a:xfrm>
            <a:off x="-211344" y="-216036"/>
            <a:ext cx="9579553" cy="5572152"/>
            <a:chOff x="-211344" y="-216036"/>
            <a:chExt cx="9579553" cy="5572152"/>
          </a:xfrm>
        </p:grpSpPr>
        <p:grpSp>
          <p:nvGrpSpPr>
            <p:cNvPr id="49" name="Group 48">
              <a:extLst>
                <a:ext uri="{FF2B5EF4-FFF2-40B4-BE49-F238E27FC236}">
                  <a16:creationId xmlns:a16="http://schemas.microsoft.com/office/drawing/2014/main" id="{B444C221-9C3D-A54E-9B52-4AA959C4AA7E}"/>
                </a:ext>
              </a:extLst>
            </p:cNvPr>
            <p:cNvGrpSpPr/>
            <p:nvPr userDrawn="1"/>
          </p:nvGrpSpPr>
          <p:grpSpPr>
            <a:xfrm>
              <a:off x="204788" y="-216036"/>
              <a:ext cx="8742222" cy="182880"/>
              <a:chOff x="204788" y="-201168"/>
              <a:chExt cx="8742222" cy="182880"/>
            </a:xfrm>
          </p:grpSpPr>
          <p:cxnSp>
            <p:nvCxnSpPr>
              <p:cNvPr id="82" name="Straight Connector 81">
                <a:extLst>
                  <a:ext uri="{FF2B5EF4-FFF2-40B4-BE49-F238E27FC236}">
                    <a16:creationId xmlns:a16="http://schemas.microsoft.com/office/drawing/2014/main" id="{E008B9A9-59BE-4F4D-BCF8-062C31B1FC4A}"/>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0E4FDD19-D9FE-424A-BCB0-BC17EB8AAFE1}"/>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D40AF88-C6DC-DD4D-AA40-DF97F84598E9}"/>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6DC3150-F304-4A46-A422-1AC36367FA83}"/>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469DFE-9EB4-104F-9774-012FD6DADD38}"/>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A3F253F-6110-544E-AA28-F87E2EE149AB}"/>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438F9FD8-236A-224F-86B4-3C6335A2BAD4}"/>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03B52E4-10A7-AD41-8BC8-0185E7692E3E}"/>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10DF7D5-EE91-1848-9160-8C481B317C65}"/>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F851BCD-E79E-9D49-89B1-090000E36310}"/>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8F59E3A0-86E2-C345-93EE-922FA30FB2FD}"/>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C6299E62-9608-8D4A-A1DC-9A7FB013FE9F}"/>
                </a:ext>
              </a:extLst>
            </p:cNvPr>
            <p:cNvGrpSpPr/>
            <p:nvPr userDrawn="1"/>
          </p:nvGrpSpPr>
          <p:grpSpPr>
            <a:xfrm>
              <a:off x="204788" y="5173236"/>
              <a:ext cx="8742222" cy="182880"/>
              <a:chOff x="204788" y="-201168"/>
              <a:chExt cx="8742222" cy="182880"/>
            </a:xfrm>
          </p:grpSpPr>
          <p:cxnSp>
            <p:nvCxnSpPr>
              <p:cNvPr id="71" name="Straight Connector 70">
                <a:extLst>
                  <a:ext uri="{FF2B5EF4-FFF2-40B4-BE49-F238E27FC236}">
                    <a16:creationId xmlns:a16="http://schemas.microsoft.com/office/drawing/2014/main" id="{CAB7C2BE-FFB5-014A-AD7E-5F790D1F3B2D}"/>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A8CC8394-2764-0948-8751-14C4044AC402}"/>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116B836-D3E1-9A4B-B5B0-70697FCDDA18}"/>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84E4ADD-44D9-DA43-BB96-9E7472B4B001}"/>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388CB84-2AD5-344B-974C-7DB9C71F907C}"/>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4260EA3-D9CB-C741-AFA3-8588DED20377}"/>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63B65C04-0596-0F4C-8334-8026C725DD69}"/>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16342FB-4C88-844B-93EE-A310EFE09A80}"/>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14DC040-EFF4-BE45-99A2-559A21A97DF7}"/>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4C7CF0B-2B43-4242-BAE6-46AED3682CBB}"/>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E478E9E-656F-1E4F-87F6-9120A4BBDF12}"/>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0489EA8B-B0EF-B44C-89E1-E73270ABA4BD}"/>
                </a:ext>
              </a:extLst>
            </p:cNvPr>
            <p:cNvGrpSpPr/>
            <p:nvPr userDrawn="1"/>
          </p:nvGrpSpPr>
          <p:grpSpPr>
            <a:xfrm>
              <a:off x="-211344" y="203195"/>
              <a:ext cx="182881" cy="4740007"/>
              <a:chOff x="-211344" y="203195"/>
              <a:chExt cx="182881" cy="4740007"/>
            </a:xfrm>
          </p:grpSpPr>
          <p:cxnSp>
            <p:nvCxnSpPr>
              <p:cNvPr id="62" name="Straight Connector 61">
                <a:extLst>
                  <a:ext uri="{FF2B5EF4-FFF2-40B4-BE49-F238E27FC236}">
                    <a16:creationId xmlns:a16="http://schemas.microsoft.com/office/drawing/2014/main" id="{34D45B44-3BAC-F943-889B-2A0A314414CD}"/>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F261ECB-C3D4-524C-9BB1-7A05A995783B}"/>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85D3375-A09A-3A4F-9E85-56F3D06E22E6}"/>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DD5F7618-67A8-044A-93C3-46DEC5A6248F}"/>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2595BB5-B621-694A-851E-48A3279FCB3E}"/>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B919AEE-D2FA-DE47-B951-DF2A74A2A10A}"/>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14C1140-E89F-A648-AE72-D4A319A06C7A}"/>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B105C6A-2804-1745-BBD9-C2BF6C90C93F}"/>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E1AF501-D636-C947-9193-B92DF341BD22}"/>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AE0B59DA-740E-7540-8064-7971A6D02EFA}"/>
                </a:ext>
              </a:extLst>
            </p:cNvPr>
            <p:cNvGrpSpPr/>
            <p:nvPr userDrawn="1"/>
          </p:nvGrpSpPr>
          <p:grpSpPr>
            <a:xfrm>
              <a:off x="9185328" y="203195"/>
              <a:ext cx="182881" cy="4740007"/>
              <a:chOff x="-211344" y="203195"/>
              <a:chExt cx="182881" cy="4740007"/>
            </a:xfrm>
          </p:grpSpPr>
          <p:cxnSp>
            <p:nvCxnSpPr>
              <p:cNvPr id="53" name="Straight Connector 52">
                <a:extLst>
                  <a:ext uri="{FF2B5EF4-FFF2-40B4-BE49-F238E27FC236}">
                    <a16:creationId xmlns:a16="http://schemas.microsoft.com/office/drawing/2014/main" id="{83C8845A-E0F3-1B48-B661-712CDB5CC24A}"/>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BECC022-EF2A-394F-826B-3FC3EB1EB81D}"/>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6CC83A2-AEEB-D24C-9043-A491FA9410B5}"/>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E6DDBB2-70D5-0F49-BA4A-109CBFB9B507}"/>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67521B5-1BE7-DD4F-89F1-C0BBD6975A61}"/>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320FBB-488F-324A-9306-B6B65016C2D3}"/>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A88D649-87AB-D346-ABD9-13885E09AE0E}"/>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7BB0781-5B9B-D74F-84F1-0E5F6EDE0A25}"/>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F9571080-0B6E-2F48-9813-C79962891238}"/>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747045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Questions - Dark Background">
    <p:spTree>
      <p:nvGrpSpPr>
        <p:cNvPr id="1" name=""/>
        <p:cNvGrpSpPr/>
        <p:nvPr/>
      </p:nvGrpSpPr>
      <p:grpSpPr>
        <a:xfrm>
          <a:off x="0" y="0"/>
          <a:ext cx="0" cy="0"/>
          <a:chOff x="0" y="0"/>
          <a:chExt cx="0" cy="0"/>
        </a:xfrm>
      </p:grpSpPr>
      <p:pic>
        <p:nvPicPr>
          <p:cNvPr id="55" name="aurora-cover-red-2.jpg" descr="aurora-cover-red-2.jpg">
            <a:extLst>
              <a:ext uri="{FF2B5EF4-FFF2-40B4-BE49-F238E27FC236}">
                <a16:creationId xmlns:a16="http://schemas.microsoft.com/office/drawing/2014/main" id="{F62A9E05-D42F-9D45-B7B7-38B8DB99CA2F}"/>
              </a:ext>
            </a:extLst>
          </p:cNvPr>
          <p:cNvPicPr>
            <a:picLocks noChangeAspect="1"/>
          </p:cNvPicPr>
          <p:nvPr userDrawn="1"/>
        </p:nvPicPr>
        <p:blipFill>
          <a:blip r:embed="rId2"/>
          <a:stretch>
            <a:fillRect/>
          </a:stretch>
        </p:blipFill>
        <p:spPr>
          <a:xfrm>
            <a:off x="0" y="0"/>
            <a:ext cx="9144000" cy="5143500"/>
          </a:xfrm>
          <a:prstGeom prst="rect">
            <a:avLst/>
          </a:prstGeom>
          <a:ln w="12700">
            <a:miter lim="400000"/>
          </a:ln>
        </p:spPr>
      </p:pic>
      <p:sp>
        <p:nvSpPr>
          <p:cNvPr id="2" name="Title 1">
            <a:extLst>
              <a:ext uri="{FF2B5EF4-FFF2-40B4-BE49-F238E27FC236}">
                <a16:creationId xmlns:a16="http://schemas.microsoft.com/office/drawing/2014/main" id="{C3B35272-6066-6340-AB7B-F70639DF03DD}"/>
              </a:ext>
            </a:extLst>
          </p:cNvPr>
          <p:cNvSpPr>
            <a:spLocks noGrp="1"/>
          </p:cNvSpPr>
          <p:nvPr>
            <p:ph type="title" hasCustomPrompt="1"/>
          </p:nvPr>
        </p:nvSpPr>
        <p:spPr>
          <a:xfrm>
            <a:off x="178783" y="168828"/>
            <a:ext cx="4196367" cy="4189291"/>
          </a:xfrm>
        </p:spPr>
        <p:txBody>
          <a:bodyPr/>
          <a:lstStyle/>
          <a:p>
            <a:r>
              <a:rPr lang="en-US" dirty="0"/>
              <a:t>Questions?</a:t>
            </a:r>
          </a:p>
        </p:txBody>
      </p:sp>
      <p:grpSp>
        <p:nvGrpSpPr>
          <p:cNvPr id="8" name="Group 7">
            <a:extLst>
              <a:ext uri="{FF2B5EF4-FFF2-40B4-BE49-F238E27FC236}">
                <a16:creationId xmlns:a16="http://schemas.microsoft.com/office/drawing/2014/main" id="{114A6B05-85DA-0542-A575-C897B5707A6B}"/>
              </a:ext>
            </a:extLst>
          </p:cNvPr>
          <p:cNvGrpSpPr/>
          <p:nvPr userDrawn="1"/>
        </p:nvGrpSpPr>
        <p:grpSpPr>
          <a:xfrm>
            <a:off x="-211344" y="-216036"/>
            <a:ext cx="9579553" cy="5572152"/>
            <a:chOff x="-211344" y="-216036"/>
            <a:chExt cx="9579553" cy="5572152"/>
          </a:xfrm>
        </p:grpSpPr>
        <p:grpSp>
          <p:nvGrpSpPr>
            <p:cNvPr id="9" name="Group 8">
              <a:extLst>
                <a:ext uri="{FF2B5EF4-FFF2-40B4-BE49-F238E27FC236}">
                  <a16:creationId xmlns:a16="http://schemas.microsoft.com/office/drawing/2014/main" id="{F8F1B888-8FFB-6A4A-8841-206A392D3A35}"/>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15637591-EF88-5A45-9D8B-F28A46582A74}"/>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5D2F67C-04A8-5E4B-96DE-3050C649E457}"/>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F23FC27-79C6-5342-8965-A84C0750CBCD}"/>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7A898E3-BBC9-7447-AA45-5F1F30CF921E}"/>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9670EBA-FCAA-554E-887C-899B69C43745}"/>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67990CD-7B88-5245-B400-CBF50EA786B9}"/>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B7678F8-D301-E44F-B3AE-9F3C29C0B9AB}"/>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E3451E3-D5E6-FC48-B543-826F04FBE571}"/>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D46DE2B-8814-8B4A-8EBC-92E18E829C7C}"/>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234E86E-B4DE-014D-B52D-6AF12528CE12}"/>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3BBF6F3-4C55-3143-92B8-3F4A8F75782E}"/>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ECBAFB42-AFFD-B947-9E82-408D2D561358}"/>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D60D4D5B-88F0-D640-8EA8-1D8359B6004E}"/>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C1086B-7006-5A46-A57B-07C9BB7807D5}"/>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AB8D0BF-C5AE-8442-B5EA-7143F389D5E1}"/>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01C2BB3-EE56-AA48-BE0E-905D28A9AEE1}"/>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F5B503-1608-6747-891B-8509F9A0AF52}"/>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4F67ED7-DBCA-0548-A9DF-AF3524F2C977}"/>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11B51A8-DBF7-FD4A-8EAE-9D4C28274E86}"/>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69C3044-6ED0-6B49-892B-5FE81047719E}"/>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8449DC4-0C07-1844-B794-8581E656BBE7}"/>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A4E7C13-9835-874F-BB2D-11A6530A09B3}"/>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1DEE128-81FC-784F-8239-6EDE4070A99F}"/>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FE09CEE5-896C-7F42-825C-D332853C3DEF}"/>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B189A5E9-75A6-1746-A01B-DC472480700C}"/>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FD9DC1F-3102-DA4C-8EBC-706919FFB22F}"/>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263138B-9430-6647-9D61-F1F267A96A8A}"/>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C3B78C-105C-E74C-926D-F5D996CD1E91}"/>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E1E70DF-EDEB-AF44-87A3-DB6C7BDCCC1B}"/>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0F89ED9-274C-4C40-B180-698204766C57}"/>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B480E7-8A7A-D640-9E96-2B4C674E4328}"/>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7A27728-9AD6-DC4B-98CB-E3D58EFFF097}"/>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59FE330-43DB-EB44-A329-D5A3AFF7D2E4}"/>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93562B5-4A21-7E42-A6A4-C55952574631}"/>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10703018-F63B-A045-8796-0D455FAF09C1}"/>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4CBBD4F-13B8-7541-8C20-EE902D80D49A}"/>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4C7FDA-1F33-AD42-A54C-C0B72E946757}"/>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1D221A0-35B5-6B4B-B981-5C8ACA2E82A1}"/>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8B3721-9C00-AC4D-8BA4-C499542BD04A}"/>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F5C27A9-85F1-274E-980C-B411853C01DC}"/>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229BC29-99CF-A34C-8680-05D73D3041B8}"/>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3AA0265-CF4D-FA44-A607-2BFFE1E421B3}"/>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76AE9D-E102-0744-BB0F-C3FE97D38637}"/>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4" name="Picture 6" descr="Picture 6">
            <a:extLst>
              <a:ext uri="{FF2B5EF4-FFF2-40B4-BE49-F238E27FC236}">
                <a16:creationId xmlns:a16="http://schemas.microsoft.com/office/drawing/2014/main" id="{D3B2C474-B2B5-F24E-B41A-DC1F8352F470}"/>
              </a:ext>
            </a:extLst>
          </p:cNvPr>
          <p:cNvPicPr>
            <a:picLocks noChangeAspect="1"/>
          </p:cNvPicPr>
          <p:nvPr userDrawn="1"/>
        </p:nvPicPr>
        <p:blipFill>
          <a:blip r:embed="rId3"/>
          <a:stretch>
            <a:fillRect/>
          </a:stretch>
        </p:blipFill>
        <p:spPr>
          <a:xfrm>
            <a:off x="8596503" y="4805583"/>
            <a:ext cx="347472" cy="137760"/>
          </a:xfrm>
          <a:prstGeom prst="rect">
            <a:avLst/>
          </a:prstGeom>
          <a:ln w="12700">
            <a:miter lim="400000"/>
          </a:ln>
        </p:spPr>
      </p:pic>
      <p:pic>
        <p:nvPicPr>
          <p:cNvPr id="56" name="X-ForceRed_lockup_rev_RGB.png" descr="X-ForceRed_lockup_rev_RGB.png">
            <a:extLst>
              <a:ext uri="{FF2B5EF4-FFF2-40B4-BE49-F238E27FC236}">
                <a16:creationId xmlns:a16="http://schemas.microsoft.com/office/drawing/2014/main" id="{69D7EA34-5535-0F48-87EE-61FA410F310F}"/>
              </a:ext>
            </a:extLst>
          </p:cNvPr>
          <p:cNvPicPr>
            <a:picLocks noChangeAspect="1"/>
          </p:cNvPicPr>
          <p:nvPr userDrawn="1"/>
        </p:nvPicPr>
        <p:blipFill>
          <a:blip r:embed="rId4"/>
          <a:stretch>
            <a:fillRect/>
          </a:stretch>
        </p:blipFill>
        <p:spPr>
          <a:xfrm>
            <a:off x="76396" y="4613450"/>
            <a:ext cx="1527048" cy="530050"/>
          </a:xfrm>
          <a:prstGeom prst="rect">
            <a:avLst/>
          </a:prstGeom>
          <a:ln w="12700">
            <a:miter lim="400000"/>
          </a:ln>
        </p:spPr>
      </p:pic>
    </p:spTree>
    <p:extLst>
      <p:ext uri="{BB962C8B-B14F-4D97-AF65-F5344CB8AC3E}">
        <p14:creationId xmlns:p14="http://schemas.microsoft.com/office/powerpoint/2010/main" val="6845182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Questions - Light Background">
    <p:bg>
      <p:bgPr>
        <a:solidFill>
          <a:srgbClr val="F2F3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1F27-C40A-174F-A5E9-A43A2BB08C10}"/>
              </a:ext>
            </a:extLst>
          </p:cNvPr>
          <p:cNvSpPr>
            <a:spLocks noGrp="1"/>
          </p:cNvSpPr>
          <p:nvPr>
            <p:ph type="title" hasCustomPrompt="1"/>
          </p:nvPr>
        </p:nvSpPr>
        <p:spPr>
          <a:xfrm>
            <a:off x="178783" y="168828"/>
            <a:ext cx="4196367" cy="4189291"/>
          </a:xfrm>
        </p:spPr>
        <p:txBody>
          <a:bodyPr/>
          <a:lstStyle>
            <a:lvl1pPr>
              <a:defRPr>
                <a:solidFill>
                  <a:schemeClr val="tx1"/>
                </a:solidFill>
                <a:latin typeface="+mn-lt"/>
              </a:defRPr>
            </a:lvl1pPr>
          </a:lstStyle>
          <a:p>
            <a:r>
              <a:rPr lang="en-US" dirty="0"/>
              <a:t>Questions?</a:t>
            </a:r>
          </a:p>
        </p:txBody>
      </p:sp>
      <p:pic>
        <p:nvPicPr>
          <p:cNvPr id="7" name="Picture 6">
            <a:extLst>
              <a:ext uri="{FF2B5EF4-FFF2-40B4-BE49-F238E27FC236}">
                <a16:creationId xmlns:a16="http://schemas.microsoft.com/office/drawing/2014/main" id="{F21EEE6F-8C20-B540-B823-554279DD6567}"/>
              </a:ext>
            </a:extLst>
          </p:cNvPr>
          <p:cNvPicPr>
            <a:picLocks noChangeAspect="1"/>
          </p:cNvPicPr>
          <p:nvPr userDrawn="1"/>
        </p:nvPicPr>
        <p:blipFill>
          <a:blip r:embed="rId2"/>
          <a:srcRect/>
          <a:stretch/>
        </p:blipFill>
        <p:spPr>
          <a:xfrm>
            <a:off x="8599538" y="4806293"/>
            <a:ext cx="347472" cy="138639"/>
          </a:xfrm>
          <a:prstGeom prst="rect">
            <a:avLst/>
          </a:prstGeom>
          <a:ln w="12700">
            <a:miter lim="400000"/>
          </a:ln>
        </p:spPr>
      </p:pic>
      <p:grpSp>
        <p:nvGrpSpPr>
          <p:cNvPr id="8" name="Group 7">
            <a:extLst>
              <a:ext uri="{FF2B5EF4-FFF2-40B4-BE49-F238E27FC236}">
                <a16:creationId xmlns:a16="http://schemas.microsoft.com/office/drawing/2014/main" id="{209A237E-2553-8D43-A510-261280E39F28}"/>
              </a:ext>
            </a:extLst>
          </p:cNvPr>
          <p:cNvGrpSpPr/>
          <p:nvPr userDrawn="1"/>
        </p:nvGrpSpPr>
        <p:grpSpPr>
          <a:xfrm>
            <a:off x="-211344" y="-216036"/>
            <a:ext cx="9579553" cy="5572152"/>
            <a:chOff x="-211344" y="-216036"/>
            <a:chExt cx="9579553" cy="5572152"/>
          </a:xfrm>
        </p:grpSpPr>
        <p:grpSp>
          <p:nvGrpSpPr>
            <p:cNvPr id="9" name="Group 8">
              <a:extLst>
                <a:ext uri="{FF2B5EF4-FFF2-40B4-BE49-F238E27FC236}">
                  <a16:creationId xmlns:a16="http://schemas.microsoft.com/office/drawing/2014/main" id="{5EA30BFA-0E1B-9945-991C-8E150A81F216}"/>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2F2C4AE7-18C1-974B-BBCF-70DBAED19BA0}"/>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6A0E7C6C-FB79-0449-BF25-E4E854A2014B}"/>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3C0258C-B52B-1C4B-83E7-51EE829DD690}"/>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18ACBE0-D230-9241-9AE6-31CD46B75462}"/>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27398E-4F15-2948-A8E9-BA90D1637CB0}"/>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F2520DA2-D0CC-9841-9634-87A83739C23D}"/>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7E64CB0-A3B3-7148-9C0D-83159BF0CBCD}"/>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19620-C9B8-844F-8B2E-0CBE0A1CCE0A}"/>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1D5360E-885F-BB4E-974B-574F5F4CD154}"/>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0F9E21E-3B57-5A4B-B030-9E9A15F6E932}"/>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FFBA8E9-6BDC-8A43-AA71-4AA84C16C568}"/>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AC3E0A61-3ADE-144C-8EE7-F467C4DCADC5}"/>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7D468668-C45B-BA46-8832-4F0BA46099F6}"/>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8457485-6F72-7742-861C-C74DF3D5B3EB}"/>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36FD8A4-300D-F945-A671-E2A7644A6500}"/>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208A5EE-E905-DD4B-876E-C9E19423F6DB}"/>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40982F3-89F6-CF4B-83B9-F4579021308B}"/>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E51B42D-A4F2-6F4F-BFC3-E0E15DEC6FDE}"/>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F4A65B8-B19C-7A46-87FA-BDAFD163A1DD}"/>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D2DF002-A7E3-164C-B4AA-259CEA06B848}"/>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2EB1141-E214-3F47-B876-3D560435B632}"/>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28E9766-B510-4040-BF1B-50A910DFF9FB}"/>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EF66863-2E12-F847-AB6B-D3CBBEB42E53}"/>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068F1BFD-17B4-4749-8103-DEDF6EEAE251}"/>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4E5F3412-6770-5A47-9262-F3023EF03897}"/>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E2BA4F8-7A29-254F-8876-7D82A6516F30}"/>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6E7F812-C527-0E4B-A4DE-E748D4F592CC}"/>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55A7E62-B040-E24F-A96D-363F6B310988}"/>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002372B-2952-D94B-990E-B9E8AEE671ED}"/>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5D6418E-C022-D14F-AC49-D31C39878DA2}"/>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93D744E-688E-E94A-9B89-B557C9EB47FC}"/>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A1AED25-5F87-9945-9095-9F4351C2ABDF}"/>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E2A519E-5361-5340-8817-349E2A32D025}"/>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852CC9C-C565-8C47-B7D6-6D10306351BD}"/>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55331D3E-06CB-9949-ADF0-0A0745ACCC1C}"/>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48F766-47D3-2046-A85F-DD0AC31D825F}"/>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3FCFCBD-C840-8740-8FF9-9672BF8A56AB}"/>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6E45AB-8786-E043-80AC-3EDE4859C94F}"/>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44BEC5D-867D-3448-87C8-B4851C6BC0AA}"/>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41E40F8-89D6-9C43-A5FB-204751F2B1DC}"/>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EF5FE2F-E05B-F74B-8D04-400493507D25}"/>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D7094DB-E3EE-ED46-A165-2BA078CF546A}"/>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BD2D2F0-F083-8946-A3BB-E5E8C7742CFB}"/>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3" name="Picture 52" descr="A close up of a logo&#10;&#10;Description automatically generated">
            <a:extLst>
              <a:ext uri="{FF2B5EF4-FFF2-40B4-BE49-F238E27FC236}">
                <a16:creationId xmlns:a16="http://schemas.microsoft.com/office/drawing/2014/main" id="{31454A06-245B-A140-95E4-5463AF5C85FE}"/>
              </a:ext>
            </a:extLst>
          </p:cNvPr>
          <p:cNvPicPr>
            <a:picLocks noChangeAspect="1"/>
          </p:cNvPicPr>
          <p:nvPr userDrawn="1"/>
        </p:nvPicPr>
        <p:blipFill>
          <a:blip r:embed="rId3"/>
          <a:stretch>
            <a:fillRect/>
          </a:stretch>
        </p:blipFill>
        <p:spPr>
          <a:xfrm>
            <a:off x="204788" y="4743426"/>
            <a:ext cx="1271016" cy="264372"/>
          </a:xfrm>
          <a:prstGeom prst="rect">
            <a:avLst/>
          </a:prstGeom>
        </p:spPr>
      </p:pic>
    </p:spTree>
    <p:extLst>
      <p:ext uri="{BB962C8B-B14F-4D97-AF65-F5344CB8AC3E}">
        <p14:creationId xmlns:p14="http://schemas.microsoft.com/office/powerpoint/2010/main" val="2071673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hank you - Black Bkgd - mandatory slide">
    <p:spTree>
      <p:nvGrpSpPr>
        <p:cNvPr id="1" name=""/>
        <p:cNvGrpSpPr/>
        <p:nvPr/>
      </p:nvGrpSpPr>
      <p:grpSpPr>
        <a:xfrm>
          <a:off x="0" y="0"/>
          <a:ext cx="0" cy="0"/>
          <a:chOff x="0" y="0"/>
          <a:chExt cx="0" cy="0"/>
        </a:xfrm>
      </p:grpSpPr>
      <p:sp>
        <p:nvSpPr>
          <p:cNvPr id="1597" name="Text Placeholder 4"/>
          <p:cNvSpPr txBox="1"/>
          <p:nvPr/>
        </p:nvSpPr>
        <p:spPr>
          <a:xfrm>
            <a:off x="4772025" y="1374775"/>
            <a:ext cx="4114800" cy="1526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100"/>
              </a:spcBef>
              <a:defRPr sz="600">
                <a:solidFill>
                  <a:srgbClr val="868D95"/>
                </a:solidFill>
              </a:defRPr>
            </a:pPr>
            <a:r>
              <a:rPr dirty="0">
                <a:solidFill>
                  <a:srgbClr val="868D95"/>
                </a:solidFill>
              </a:rPr>
              <a:t>© Copyright IBM Corporation 20</a:t>
            </a:r>
            <a:r>
              <a:rPr lang="en-US" dirty="0">
                <a:solidFill>
                  <a:srgbClr val="868D95"/>
                </a:solidFill>
              </a:rPr>
              <a:t>21</a:t>
            </a:r>
            <a:r>
              <a:rPr dirty="0">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dirty="0">
                <a:solidFill>
                  <a:srgbClr val="868D95"/>
                </a:solidFill>
              </a:rPr>
              <a:t> </a:t>
            </a:r>
            <a:r>
              <a:rPr dirty="0">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dirty="0">
              <a:solidFill>
                <a:srgbClr val="868D95"/>
              </a:solidFill>
            </a:endParaRPr>
          </a:p>
          <a:p>
            <a:pPr>
              <a:spcBef>
                <a:spcPts val="1100"/>
              </a:spcBef>
              <a:defRPr sz="600">
                <a:solidFill>
                  <a:srgbClr val="868D95"/>
                </a:solidFill>
              </a:defRPr>
            </a:pPr>
            <a:r>
              <a:rPr dirty="0">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dirty="0">
                <a:solidFill>
                  <a:srgbClr val="868D95"/>
                </a:solidFill>
              </a:rPr>
              <a:t> </a:t>
            </a:r>
            <a:r>
              <a:rPr dirty="0">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0D3F05B3-2872-7B47-AA07-8F996B4C92A7}"/>
              </a:ext>
            </a:extLst>
          </p:cNvPr>
          <p:cNvSpPr>
            <a:spLocks noGrp="1"/>
          </p:cNvSpPr>
          <p:nvPr>
            <p:ph type="title" hasCustomPrompt="1"/>
          </p:nvPr>
        </p:nvSpPr>
        <p:spPr>
          <a:xfrm>
            <a:off x="176911" y="167767"/>
            <a:ext cx="4184047" cy="628097"/>
          </a:xfrm>
        </p:spPr>
        <p:txBody>
          <a:bodyPr/>
          <a:lstStyle>
            <a:lvl1pPr>
              <a:defRPr>
                <a:latin typeface="+mn-lt"/>
              </a:defRPr>
            </a:lvl1pPr>
          </a:lstStyle>
          <a:p>
            <a:r>
              <a:rPr lang="en-US" dirty="0"/>
              <a:t>Thank you</a:t>
            </a:r>
          </a:p>
        </p:txBody>
      </p:sp>
      <p:grpSp>
        <p:nvGrpSpPr>
          <p:cNvPr id="9" name="Group 8">
            <a:extLst>
              <a:ext uri="{FF2B5EF4-FFF2-40B4-BE49-F238E27FC236}">
                <a16:creationId xmlns:a16="http://schemas.microsoft.com/office/drawing/2014/main" id="{9682220B-A7EC-EF41-83B7-CB9673C8649B}"/>
              </a:ext>
            </a:extLst>
          </p:cNvPr>
          <p:cNvGrpSpPr/>
          <p:nvPr userDrawn="1"/>
        </p:nvGrpSpPr>
        <p:grpSpPr>
          <a:xfrm>
            <a:off x="-211344" y="-216036"/>
            <a:ext cx="9579553" cy="5572152"/>
            <a:chOff x="-211344" y="-216036"/>
            <a:chExt cx="9579553" cy="5572152"/>
          </a:xfrm>
        </p:grpSpPr>
        <p:grpSp>
          <p:nvGrpSpPr>
            <p:cNvPr id="10" name="Group 9">
              <a:extLst>
                <a:ext uri="{FF2B5EF4-FFF2-40B4-BE49-F238E27FC236}">
                  <a16:creationId xmlns:a16="http://schemas.microsoft.com/office/drawing/2014/main" id="{7DA099BC-68DF-6649-B01B-F1134EE05EBA}"/>
                </a:ext>
              </a:extLst>
            </p:cNvPr>
            <p:cNvGrpSpPr/>
            <p:nvPr userDrawn="1"/>
          </p:nvGrpSpPr>
          <p:grpSpPr>
            <a:xfrm>
              <a:off x="204788" y="-216036"/>
              <a:ext cx="8742222" cy="182880"/>
              <a:chOff x="204788" y="-201168"/>
              <a:chExt cx="8742222" cy="182880"/>
            </a:xfrm>
          </p:grpSpPr>
          <p:cxnSp>
            <p:nvCxnSpPr>
              <p:cNvPr id="43" name="Straight Connector 42">
                <a:extLst>
                  <a:ext uri="{FF2B5EF4-FFF2-40B4-BE49-F238E27FC236}">
                    <a16:creationId xmlns:a16="http://schemas.microsoft.com/office/drawing/2014/main" id="{2724AEB9-4F3E-2C44-B999-A2EBE6BA2DC9}"/>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9F2D08-9E00-864A-9236-48D30452B019}"/>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D12F267-9D1A-FA4D-A841-043BCFD5533B}"/>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850D13-EFE4-BF4B-8AB4-F119CFEA909D}"/>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FF24CDF-95CF-BB45-AEE0-AB9EC507AF75}"/>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47F5D95-17DF-E342-97EA-81A912551802}"/>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B637463-804A-9F4B-8FCE-DE70A49499B8}"/>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1107AD4-1605-2240-96BB-C20353BEA5C2}"/>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10AAA16-A849-114C-BEF5-F71C6469373C}"/>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0186EDD-C167-BE4D-B4B9-C46A88761CC0}"/>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6D2B7E2-EB86-1147-A219-C5F5FF59C1E4}"/>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35EC0C2E-B1D0-0F4E-90DF-19408F83713E}"/>
                </a:ext>
              </a:extLst>
            </p:cNvPr>
            <p:cNvGrpSpPr/>
            <p:nvPr userDrawn="1"/>
          </p:nvGrpSpPr>
          <p:grpSpPr>
            <a:xfrm>
              <a:off x="204788" y="5173236"/>
              <a:ext cx="8742222" cy="182880"/>
              <a:chOff x="204788" y="-201168"/>
              <a:chExt cx="8742222" cy="182880"/>
            </a:xfrm>
          </p:grpSpPr>
          <p:cxnSp>
            <p:nvCxnSpPr>
              <p:cNvPr id="32" name="Straight Connector 31">
                <a:extLst>
                  <a:ext uri="{FF2B5EF4-FFF2-40B4-BE49-F238E27FC236}">
                    <a16:creationId xmlns:a16="http://schemas.microsoft.com/office/drawing/2014/main" id="{F49CCCD9-A083-7D40-98FD-B6B1FE12FE35}"/>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7210014-E625-B048-9805-43E2EC64AD6E}"/>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2B53C5B-7B21-A04A-9A88-D972046DB372}"/>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B5BF24D-F4A7-7842-874E-68CD6896C111}"/>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3BA9288-E327-4A49-B2A7-0865CBC1DF8B}"/>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2F8F212-557B-474F-87BD-2477D5C61A2A}"/>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12F96B29-E797-8F46-929F-CD782704AC52}"/>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5265413-2FE1-CE4D-8593-BF0727C5A7C9}"/>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B8CE831-A7D4-D54D-8759-D3CE63611501}"/>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7215901-249A-1C40-B500-232AB2AC3B68}"/>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86E4438-E757-AA4F-9A01-2449CD323C60}"/>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6C85C829-1DBA-6F4B-9041-72CDAEB80F06}"/>
                </a:ext>
              </a:extLst>
            </p:cNvPr>
            <p:cNvGrpSpPr/>
            <p:nvPr userDrawn="1"/>
          </p:nvGrpSpPr>
          <p:grpSpPr>
            <a:xfrm>
              <a:off x="-211344" y="203195"/>
              <a:ext cx="182881" cy="4740007"/>
              <a:chOff x="-211344" y="203195"/>
              <a:chExt cx="182881" cy="4740007"/>
            </a:xfrm>
          </p:grpSpPr>
          <p:cxnSp>
            <p:nvCxnSpPr>
              <p:cNvPr id="23" name="Straight Connector 22">
                <a:extLst>
                  <a:ext uri="{FF2B5EF4-FFF2-40B4-BE49-F238E27FC236}">
                    <a16:creationId xmlns:a16="http://schemas.microsoft.com/office/drawing/2014/main" id="{23109D52-3238-F94D-B2A4-A28A386413B7}"/>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634C4C-EBAE-3C42-94B0-5C682D67B3FD}"/>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1847BD4-9FAA-2C48-9FBA-96FDBBE21643}"/>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0CCAEF-4FCA-6F48-B607-CC7831B8C3D9}"/>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C4207A-1F01-F240-A184-B4620CFA99F7}"/>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69E6F37-0360-F348-BF8C-3FC6C8450FBF}"/>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941637D-7A8A-AC4A-8B20-4CFF29B62CA5}"/>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8C0720A-783E-0E41-9612-BBF095AEC049}"/>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0B4B641-8AC2-0A4D-94EC-0B93C469D4BD}"/>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074ADBC3-23D9-274E-8EC9-A23C0F9F702B}"/>
                </a:ext>
              </a:extLst>
            </p:cNvPr>
            <p:cNvGrpSpPr/>
            <p:nvPr userDrawn="1"/>
          </p:nvGrpSpPr>
          <p:grpSpPr>
            <a:xfrm>
              <a:off x="9185328" y="203195"/>
              <a:ext cx="182881" cy="4740007"/>
              <a:chOff x="-211344" y="203195"/>
              <a:chExt cx="182881" cy="4740007"/>
            </a:xfrm>
          </p:grpSpPr>
          <p:cxnSp>
            <p:nvCxnSpPr>
              <p:cNvPr id="14" name="Straight Connector 13">
                <a:extLst>
                  <a:ext uri="{FF2B5EF4-FFF2-40B4-BE49-F238E27FC236}">
                    <a16:creationId xmlns:a16="http://schemas.microsoft.com/office/drawing/2014/main" id="{4B248514-85C7-2347-B3C7-2F1E46E91022}"/>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4EB772-7A88-9C43-BF7A-B26C3E1FD7C9}"/>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1901FA-AEDA-4242-BC00-3764381FE17B}"/>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23CC132-D516-A24F-97BD-03B748B8236D}"/>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8D2B0BA-68E3-134B-8EBF-73015775E06A}"/>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14FAE80-220A-6243-AFEE-9724239BA675}"/>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6CB18B-11BB-894F-8FDD-378283B2633D}"/>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57373BF-B196-5D4D-8EF9-81CF5CB1A1C0}"/>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3CA5386-767B-4B4D-ADCF-26C8181D614E}"/>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5" name="Picture 6" descr="Picture 6">
            <a:extLst>
              <a:ext uri="{FF2B5EF4-FFF2-40B4-BE49-F238E27FC236}">
                <a16:creationId xmlns:a16="http://schemas.microsoft.com/office/drawing/2014/main" id="{3FBD70AE-6D88-C94C-8B5C-00006C22101F}"/>
              </a:ext>
            </a:extLst>
          </p:cNvPr>
          <p:cNvPicPr>
            <a:picLocks noChangeAspect="1"/>
          </p:cNvPicPr>
          <p:nvPr userDrawn="1"/>
        </p:nvPicPr>
        <p:blipFill>
          <a:blip r:embed="rId2"/>
          <a:stretch>
            <a:fillRect/>
          </a:stretch>
        </p:blipFill>
        <p:spPr>
          <a:xfrm>
            <a:off x="8596503" y="4805583"/>
            <a:ext cx="347472" cy="137760"/>
          </a:xfrm>
          <a:prstGeom prst="rect">
            <a:avLst/>
          </a:prstGeom>
          <a:ln w="12700">
            <a:miter lim="400000"/>
          </a:ln>
        </p:spPr>
      </p:pic>
      <p:sp>
        <p:nvSpPr>
          <p:cNvPr id="4" name="Text Placeholder 3">
            <a:extLst>
              <a:ext uri="{FF2B5EF4-FFF2-40B4-BE49-F238E27FC236}">
                <a16:creationId xmlns:a16="http://schemas.microsoft.com/office/drawing/2014/main" id="{E15AFBCF-1EFF-CC49-AD1B-A75BE4C1C465}"/>
              </a:ext>
            </a:extLst>
          </p:cNvPr>
          <p:cNvSpPr>
            <a:spLocks noGrp="1"/>
          </p:cNvSpPr>
          <p:nvPr>
            <p:ph type="body" sz="quarter" idx="10"/>
          </p:nvPr>
        </p:nvSpPr>
        <p:spPr>
          <a:xfrm>
            <a:off x="195263" y="1358900"/>
            <a:ext cx="4170362" cy="239395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6" name="X-ForceRed_lockup_rev_RGB.png" descr="X-ForceRed_lockup_rev_RGB.png">
            <a:extLst>
              <a:ext uri="{FF2B5EF4-FFF2-40B4-BE49-F238E27FC236}">
                <a16:creationId xmlns:a16="http://schemas.microsoft.com/office/drawing/2014/main" id="{487F177C-A869-7F41-A694-16E3DEF9943F}"/>
              </a:ext>
            </a:extLst>
          </p:cNvPr>
          <p:cNvPicPr>
            <a:picLocks noChangeAspect="1"/>
          </p:cNvPicPr>
          <p:nvPr userDrawn="1"/>
        </p:nvPicPr>
        <p:blipFill>
          <a:blip r:embed="rId3"/>
          <a:stretch>
            <a:fillRect/>
          </a:stretch>
        </p:blipFill>
        <p:spPr>
          <a:xfrm>
            <a:off x="76396" y="4613450"/>
            <a:ext cx="1527048" cy="530050"/>
          </a:xfrm>
          <a:prstGeom prst="rect">
            <a:avLst/>
          </a:prstGeom>
          <a:ln w="12700">
            <a:miter lim="400000"/>
          </a:ln>
        </p:spPr>
      </p:pic>
    </p:spTree>
    <p:extLst>
      <p:ext uri="{BB962C8B-B14F-4D97-AF65-F5344CB8AC3E}">
        <p14:creationId xmlns:p14="http://schemas.microsoft.com/office/powerpoint/2010/main" val="2858210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 Light Bkgd - mandatory slide">
    <p:bg>
      <p:bgPr>
        <a:solidFill>
          <a:srgbClr val="F2F3F8"/>
        </a:solidFill>
        <a:effectLst/>
      </p:bgPr>
    </p:bg>
    <p:spTree>
      <p:nvGrpSpPr>
        <p:cNvPr id="1" name=""/>
        <p:cNvGrpSpPr/>
        <p:nvPr/>
      </p:nvGrpSpPr>
      <p:grpSpPr>
        <a:xfrm>
          <a:off x="0" y="0"/>
          <a:ext cx="0" cy="0"/>
          <a:chOff x="0" y="0"/>
          <a:chExt cx="0" cy="0"/>
        </a:xfrm>
      </p:grpSpPr>
      <p:sp>
        <p:nvSpPr>
          <p:cNvPr id="1609" name="Text Placeholder 4"/>
          <p:cNvSpPr txBox="1"/>
          <p:nvPr/>
        </p:nvSpPr>
        <p:spPr>
          <a:xfrm>
            <a:off x="4772025" y="1371600"/>
            <a:ext cx="4114800" cy="2986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spcBef>
                <a:spcPts val="1100"/>
              </a:spcBef>
              <a:defRPr sz="600">
                <a:solidFill>
                  <a:srgbClr val="868D95"/>
                </a:solidFill>
              </a:defRPr>
            </a:pPr>
            <a:r>
              <a:rPr dirty="0">
                <a:solidFill>
                  <a:srgbClr val="868D95"/>
                </a:solidFill>
              </a:rPr>
              <a:t>© Copyright IBM Corporation 20</a:t>
            </a:r>
            <a:r>
              <a:rPr lang="en-US" dirty="0">
                <a:solidFill>
                  <a:srgbClr val="868D95"/>
                </a:solidFill>
              </a:rPr>
              <a:t>20</a:t>
            </a:r>
            <a:r>
              <a:rPr dirty="0">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dirty="0">
                <a:solidFill>
                  <a:srgbClr val="868D95"/>
                </a:solidFill>
              </a:rPr>
              <a:t> </a:t>
            </a:r>
            <a:r>
              <a:rPr dirty="0">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dirty="0">
              <a:solidFill>
                <a:srgbClr val="868D95"/>
              </a:solidFill>
            </a:endParaRPr>
          </a:p>
          <a:p>
            <a:pPr>
              <a:spcBef>
                <a:spcPts val="1100"/>
              </a:spcBef>
              <a:defRPr sz="600">
                <a:solidFill>
                  <a:srgbClr val="868D95"/>
                </a:solidFill>
              </a:defRPr>
            </a:pPr>
            <a:r>
              <a:rPr dirty="0">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dirty="0">
                <a:solidFill>
                  <a:srgbClr val="868D95"/>
                </a:solidFill>
              </a:rPr>
              <a:t> </a:t>
            </a:r>
            <a:r>
              <a:rPr dirty="0">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E04C0FD4-C72B-9D4D-9A99-1AA6B025B116}"/>
              </a:ext>
            </a:extLst>
          </p:cNvPr>
          <p:cNvSpPr>
            <a:spLocks noGrp="1"/>
          </p:cNvSpPr>
          <p:nvPr>
            <p:ph type="title" hasCustomPrompt="1"/>
          </p:nvPr>
        </p:nvSpPr>
        <p:spPr>
          <a:xfrm>
            <a:off x="176911" y="167767"/>
            <a:ext cx="4184047" cy="628097"/>
          </a:xfrm>
        </p:spPr>
        <p:txBody>
          <a:bodyPr/>
          <a:lstStyle>
            <a:lvl1pPr>
              <a:defRPr>
                <a:solidFill>
                  <a:schemeClr val="tx1"/>
                </a:solidFill>
                <a:latin typeface="+mn-lt"/>
              </a:defRPr>
            </a:lvl1pPr>
          </a:lstStyle>
          <a:p>
            <a:r>
              <a:rPr lang="en-US" dirty="0"/>
              <a:t>Thank you</a:t>
            </a:r>
          </a:p>
        </p:txBody>
      </p:sp>
      <p:grpSp>
        <p:nvGrpSpPr>
          <p:cNvPr id="10" name="Group 9">
            <a:extLst>
              <a:ext uri="{FF2B5EF4-FFF2-40B4-BE49-F238E27FC236}">
                <a16:creationId xmlns:a16="http://schemas.microsoft.com/office/drawing/2014/main" id="{C773E811-88C2-B44A-866E-7ADDDA49E9BC}"/>
              </a:ext>
            </a:extLst>
          </p:cNvPr>
          <p:cNvGrpSpPr/>
          <p:nvPr userDrawn="1"/>
        </p:nvGrpSpPr>
        <p:grpSpPr>
          <a:xfrm>
            <a:off x="-211344" y="-216036"/>
            <a:ext cx="9579553" cy="5572152"/>
            <a:chOff x="-211344" y="-216036"/>
            <a:chExt cx="9579553" cy="5572152"/>
          </a:xfrm>
        </p:grpSpPr>
        <p:grpSp>
          <p:nvGrpSpPr>
            <p:cNvPr id="11" name="Group 10">
              <a:extLst>
                <a:ext uri="{FF2B5EF4-FFF2-40B4-BE49-F238E27FC236}">
                  <a16:creationId xmlns:a16="http://schemas.microsoft.com/office/drawing/2014/main" id="{FC5CFA3D-609D-7A4A-85AA-60D3E24AF2A1}"/>
                </a:ext>
              </a:extLst>
            </p:cNvPr>
            <p:cNvGrpSpPr/>
            <p:nvPr userDrawn="1"/>
          </p:nvGrpSpPr>
          <p:grpSpPr>
            <a:xfrm>
              <a:off x="204788" y="-216036"/>
              <a:ext cx="8742222" cy="182880"/>
              <a:chOff x="204788" y="-201168"/>
              <a:chExt cx="8742222" cy="182880"/>
            </a:xfrm>
          </p:grpSpPr>
          <p:cxnSp>
            <p:nvCxnSpPr>
              <p:cNvPr id="44" name="Straight Connector 43">
                <a:extLst>
                  <a:ext uri="{FF2B5EF4-FFF2-40B4-BE49-F238E27FC236}">
                    <a16:creationId xmlns:a16="http://schemas.microsoft.com/office/drawing/2014/main" id="{0CF9FBF9-4AB9-B742-BEEB-993092E4B829}"/>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997969E-C264-E449-A337-AB17C5B798BF}"/>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741FA9C-6F75-9F43-85FA-B40D9306426D}"/>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2721F3A-59A9-0742-8B31-15DA62330516}"/>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0C8D32A-0456-6A46-A28A-3E34E1516754}"/>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C3A449B-C204-0841-A765-5653D1065C01}"/>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40C3C1F-E529-8340-83C3-3B1B67007B0B}"/>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4C810D7-5856-E64A-9A44-8600A21D868F}"/>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FE6F6EF-8FE1-2D4E-8B14-50D78CAFAC0F}"/>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8801EAE-AF98-E848-92DE-991E81DB13A9}"/>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6E00F21-BE6B-3B46-819A-E3CA53E526DF}"/>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160B9B9D-01EA-984C-B151-14696ECCA732}"/>
                </a:ext>
              </a:extLst>
            </p:cNvPr>
            <p:cNvGrpSpPr/>
            <p:nvPr userDrawn="1"/>
          </p:nvGrpSpPr>
          <p:grpSpPr>
            <a:xfrm>
              <a:off x="204788" y="5173236"/>
              <a:ext cx="8742222" cy="182880"/>
              <a:chOff x="204788" y="-201168"/>
              <a:chExt cx="8742222" cy="182880"/>
            </a:xfrm>
          </p:grpSpPr>
          <p:cxnSp>
            <p:nvCxnSpPr>
              <p:cNvPr id="33" name="Straight Connector 32">
                <a:extLst>
                  <a:ext uri="{FF2B5EF4-FFF2-40B4-BE49-F238E27FC236}">
                    <a16:creationId xmlns:a16="http://schemas.microsoft.com/office/drawing/2014/main" id="{D51EF14E-36B3-564F-9BD5-9206D4331F6F}"/>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27DF22DD-435D-DD47-BA40-51827C997491}"/>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12A454C-056C-554C-94DD-4FA84F0782B3}"/>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87E7F4B-2793-9341-BBA4-CFAA59FDB372}"/>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6C3A899-7EE9-FF43-9D61-C2152CBF7F34}"/>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015DB4D-492F-EF4D-A043-5AD393F77A77}"/>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B85BB6E-4084-2A46-AD41-C26B152D4FC7}"/>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74E22F-1A81-1C43-B84B-47E5E6315306}"/>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EB00B11-9571-5341-9B24-0E528E9AD5DD}"/>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E2FBD71-8662-494F-BDCC-AE83355EB404}"/>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A8C08A4-074E-BE41-9B4E-3D8541D1E82F}"/>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A82353B1-AB02-1541-A016-8029689C07F1}"/>
                </a:ext>
              </a:extLst>
            </p:cNvPr>
            <p:cNvGrpSpPr/>
            <p:nvPr userDrawn="1"/>
          </p:nvGrpSpPr>
          <p:grpSpPr>
            <a:xfrm>
              <a:off x="-211344" y="203195"/>
              <a:ext cx="182881" cy="4740007"/>
              <a:chOff x="-211344" y="203195"/>
              <a:chExt cx="182881" cy="4740007"/>
            </a:xfrm>
          </p:grpSpPr>
          <p:cxnSp>
            <p:nvCxnSpPr>
              <p:cNvPr id="24" name="Straight Connector 23">
                <a:extLst>
                  <a:ext uri="{FF2B5EF4-FFF2-40B4-BE49-F238E27FC236}">
                    <a16:creationId xmlns:a16="http://schemas.microsoft.com/office/drawing/2014/main" id="{2F9541E3-8285-9747-A034-146D51839D9D}"/>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9F21CD0-3B37-D74D-A2B4-61AF559FAA03}"/>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2858D57-CF6D-BE49-8A2B-F7D3CAA4EA76}"/>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C1EF688-3EEC-1B44-8589-A0B62BB35E57}"/>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1D5BE3-579B-4743-9D55-1FDA5B2E55F1}"/>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0252EA5-0EFB-6C46-8462-C19C9539379E}"/>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44F26B8-4051-0C42-A895-4F0BF0CC7278}"/>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7858556-B922-0F44-944C-409E422BD228}"/>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7714991-6914-6E4C-8388-8E4EE326F0A5}"/>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514DEAC7-9DA6-A048-B3AC-455EE01B757B}"/>
                </a:ext>
              </a:extLst>
            </p:cNvPr>
            <p:cNvGrpSpPr/>
            <p:nvPr userDrawn="1"/>
          </p:nvGrpSpPr>
          <p:grpSpPr>
            <a:xfrm>
              <a:off x="9185328" y="203195"/>
              <a:ext cx="182881" cy="4740007"/>
              <a:chOff x="-211344" y="203195"/>
              <a:chExt cx="182881" cy="4740007"/>
            </a:xfrm>
          </p:grpSpPr>
          <p:cxnSp>
            <p:nvCxnSpPr>
              <p:cNvPr id="15" name="Straight Connector 14">
                <a:extLst>
                  <a:ext uri="{FF2B5EF4-FFF2-40B4-BE49-F238E27FC236}">
                    <a16:creationId xmlns:a16="http://schemas.microsoft.com/office/drawing/2014/main" id="{E7364AE9-483B-E04F-BE48-A273B1DC1C75}"/>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072FFDD-E153-6C4B-B3E9-397452CDB132}"/>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0BC202A-E54A-9E4A-A51D-14EC8935323C}"/>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45DAD42-05D7-3443-8F6D-1B882592A5DE}"/>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7C411F6-E6E4-1F49-A0B4-61840B4E7607}"/>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71D3670-74AE-E442-897A-0B97A7CE640A}"/>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3A34B90-2148-9C41-A883-765E48FEF89F}"/>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2717F9-211B-744F-8710-AF569E9B745D}"/>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2C7B3ED-6307-D946-A9EE-984881F44F5E}"/>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6" name="Picture 55">
            <a:extLst>
              <a:ext uri="{FF2B5EF4-FFF2-40B4-BE49-F238E27FC236}">
                <a16:creationId xmlns:a16="http://schemas.microsoft.com/office/drawing/2014/main" id="{7FB9FF5F-B1D7-8944-82BB-4A7A3AEAFA9E}"/>
              </a:ext>
            </a:extLst>
          </p:cNvPr>
          <p:cNvPicPr>
            <a:picLocks noChangeAspect="1"/>
          </p:cNvPicPr>
          <p:nvPr userDrawn="1"/>
        </p:nvPicPr>
        <p:blipFill>
          <a:blip r:embed="rId2"/>
          <a:srcRect/>
          <a:stretch/>
        </p:blipFill>
        <p:spPr>
          <a:xfrm>
            <a:off x="8599538" y="4806293"/>
            <a:ext cx="347472" cy="138639"/>
          </a:xfrm>
          <a:prstGeom prst="rect">
            <a:avLst/>
          </a:prstGeom>
          <a:ln w="12700">
            <a:miter lim="400000"/>
          </a:ln>
        </p:spPr>
      </p:pic>
      <p:sp>
        <p:nvSpPr>
          <p:cNvPr id="4" name="Text Placeholder 3">
            <a:extLst>
              <a:ext uri="{FF2B5EF4-FFF2-40B4-BE49-F238E27FC236}">
                <a16:creationId xmlns:a16="http://schemas.microsoft.com/office/drawing/2014/main" id="{83152F74-DBF3-9E4F-BD79-E54FBA8FF23C}"/>
              </a:ext>
            </a:extLst>
          </p:cNvPr>
          <p:cNvSpPr>
            <a:spLocks noGrp="1"/>
          </p:cNvSpPr>
          <p:nvPr>
            <p:ph type="body" sz="quarter" idx="10"/>
          </p:nvPr>
        </p:nvSpPr>
        <p:spPr>
          <a:xfrm>
            <a:off x="195262" y="1355725"/>
            <a:ext cx="4184043" cy="300196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close up of a logo&#10;&#10;Description automatically generated">
            <a:extLst>
              <a:ext uri="{FF2B5EF4-FFF2-40B4-BE49-F238E27FC236}">
                <a16:creationId xmlns:a16="http://schemas.microsoft.com/office/drawing/2014/main" id="{0AAF1587-2D84-2B40-ABD1-26D91C729070}"/>
              </a:ext>
            </a:extLst>
          </p:cNvPr>
          <p:cNvPicPr>
            <a:picLocks noChangeAspect="1"/>
          </p:cNvPicPr>
          <p:nvPr userDrawn="1"/>
        </p:nvPicPr>
        <p:blipFill>
          <a:blip r:embed="rId3"/>
          <a:stretch>
            <a:fillRect/>
          </a:stretch>
        </p:blipFill>
        <p:spPr>
          <a:xfrm>
            <a:off x="204788" y="4743426"/>
            <a:ext cx="1271016" cy="264372"/>
          </a:xfrm>
          <a:prstGeom prst="rect">
            <a:avLst/>
          </a:prstGeom>
        </p:spPr>
      </p:pic>
    </p:spTree>
    <p:extLst>
      <p:ext uri="{BB962C8B-B14F-4D97-AF65-F5344CB8AC3E}">
        <p14:creationId xmlns:p14="http://schemas.microsoft.com/office/powerpoint/2010/main" val="1817916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IBM sign-off">
    <p:bg>
      <p:bgPr>
        <a:solidFill>
          <a:srgbClr val="F2F3F8"/>
        </a:solidFill>
        <a:effectLst/>
      </p:bgPr>
    </p:bg>
    <p:spTree>
      <p:nvGrpSpPr>
        <p:cNvPr id="1" name=""/>
        <p:cNvGrpSpPr/>
        <p:nvPr/>
      </p:nvGrpSpPr>
      <p:grpSpPr>
        <a:xfrm>
          <a:off x="0" y="0"/>
          <a:ext cx="0" cy="0"/>
          <a:chOff x="0" y="0"/>
          <a:chExt cx="0" cy="0"/>
        </a:xfrm>
      </p:grpSpPr>
      <p:pic>
        <p:nvPicPr>
          <p:cNvPr id="52" name="aurora-cover-red-2.jpg" descr="aurora-cover-red-2.jpg">
            <a:extLst>
              <a:ext uri="{FF2B5EF4-FFF2-40B4-BE49-F238E27FC236}">
                <a16:creationId xmlns:a16="http://schemas.microsoft.com/office/drawing/2014/main" id="{110989B0-CF01-0248-B000-BBE676924319}"/>
              </a:ext>
            </a:extLst>
          </p:cNvPr>
          <p:cNvPicPr>
            <a:picLocks/>
          </p:cNvPicPr>
          <p:nvPr userDrawn="1"/>
        </p:nvPicPr>
        <p:blipFill rotWithShape="1">
          <a:blip r:embed="rId2"/>
          <a:srcRect l="29223" r="10777" b="40000"/>
          <a:stretch/>
        </p:blipFill>
        <p:spPr>
          <a:xfrm>
            <a:off x="0" y="0"/>
            <a:ext cx="9143995" cy="5143497"/>
          </a:xfrm>
          <a:prstGeom prst="rect">
            <a:avLst/>
          </a:prstGeom>
          <a:ln w="12700">
            <a:miter lim="400000"/>
          </a:ln>
        </p:spPr>
      </p:pic>
      <p:pic>
        <p:nvPicPr>
          <p:cNvPr id="1622" name="Picture 5" descr="Picture 5"/>
          <p:cNvPicPr>
            <a:picLocks noChangeAspect="1"/>
          </p:cNvPicPr>
          <p:nvPr/>
        </p:nvPicPr>
        <p:blipFill>
          <a:blip r:embed="rId3"/>
          <a:stretch>
            <a:fillRect/>
          </a:stretch>
        </p:blipFill>
        <p:spPr>
          <a:xfrm>
            <a:off x="3925952" y="2315616"/>
            <a:ext cx="1292096" cy="512270"/>
          </a:xfrm>
          <a:prstGeom prst="rect">
            <a:avLst/>
          </a:prstGeom>
          <a:ln w="12700">
            <a:miter lim="400000"/>
          </a:ln>
        </p:spPr>
      </p:pic>
      <p:grpSp>
        <p:nvGrpSpPr>
          <p:cNvPr id="7" name="Group 6">
            <a:extLst>
              <a:ext uri="{FF2B5EF4-FFF2-40B4-BE49-F238E27FC236}">
                <a16:creationId xmlns:a16="http://schemas.microsoft.com/office/drawing/2014/main" id="{FE06D863-609C-234D-92B9-39509E31AA23}"/>
              </a:ext>
            </a:extLst>
          </p:cNvPr>
          <p:cNvGrpSpPr/>
          <p:nvPr userDrawn="1"/>
        </p:nvGrpSpPr>
        <p:grpSpPr>
          <a:xfrm>
            <a:off x="-211344" y="-216036"/>
            <a:ext cx="9579553" cy="5572152"/>
            <a:chOff x="-211344" y="-216036"/>
            <a:chExt cx="9579553" cy="5572152"/>
          </a:xfrm>
        </p:grpSpPr>
        <p:grpSp>
          <p:nvGrpSpPr>
            <p:cNvPr id="8" name="Group 7">
              <a:extLst>
                <a:ext uri="{FF2B5EF4-FFF2-40B4-BE49-F238E27FC236}">
                  <a16:creationId xmlns:a16="http://schemas.microsoft.com/office/drawing/2014/main" id="{D045F333-B471-2E4C-8956-438F55177C1F}"/>
                </a:ext>
              </a:extLst>
            </p:cNvPr>
            <p:cNvGrpSpPr/>
            <p:nvPr userDrawn="1"/>
          </p:nvGrpSpPr>
          <p:grpSpPr>
            <a:xfrm>
              <a:off x="204788" y="-216036"/>
              <a:ext cx="8742222" cy="182880"/>
              <a:chOff x="204788" y="-201168"/>
              <a:chExt cx="8742222" cy="182880"/>
            </a:xfrm>
          </p:grpSpPr>
          <p:cxnSp>
            <p:nvCxnSpPr>
              <p:cNvPr id="41" name="Straight Connector 40">
                <a:extLst>
                  <a:ext uri="{FF2B5EF4-FFF2-40B4-BE49-F238E27FC236}">
                    <a16:creationId xmlns:a16="http://schemas.microsoft.com/office/drawing/2014/main" id="{2108D64D-226F-044D-956E-9EA13BCAB106}"/>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0392605-F422-4B45-9D56-4F39AF442AF6}"/>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5906A91-94F6-CF41-8F28-24B226707904}"/>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AA4ADCA-98B5-0A4F-A7B7-CC5072CC685E}"/>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FBDEAC0E-F680-4449-985C-DB95D24543FB}"/>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356AE4A-07E1-8640-BE44-CE69FCB303B1}"/>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C2D1FFE-54E3-4D47-8F8D-BC0918D8B3C1}"/>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EB3E10-A636-7145-9D92-E4114EE56DDD}"/>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98B25A3-B6CE-2B4A-A860-85DA013D0944}"/>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3A5916D4-9784-5544-9B3C-023D32155C58}"/>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9DE7932-2B30-9940-BEEA-2AB656755958}"/>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CEC96994-86E5-DB48-A2BF-7EE2B2B9802E}"/>
                </a:ext>
              </a:extLst>
            </p:cNvPr>
            <p:cNvGrpSpPr/>
            <p:nvPr userDrawn="1"/>
          </p:nvGrpSpPr>
          <p:grpSpPr>
            <a:xfrm>
              <a:off x="204788" y="5173236"/>
              <a:ext cx="8742222" cy="182880"/>
              <a:chOff x="204788" y="-201168"/>
              <a:chExt cx="8742222" cy="182880"/>
            </a:xfrm>
          </p:grpSpPr>
          <p:cxnSp>
            <p:nvCxnSpPr>
              <p:cNvPr id="30" name="Straight Connector 29">
                <a:extLst>
                  <a:ext uri="{FF2B5EF4-FFF2-40B4-BE49-F238E27FC236}">
                    <a16:creationId xmlns:a16="http://schemas.microsoft.com/office/drawing/2014/main" id="{718F2740-71C0-1A46-9C25-68CC9ABD58DF}"/>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4816854D-63E9-4548-9282-994B494B77E9}"/>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37236AB-6587-6541-A26F-BEDAA7082C2B}"/>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8D94CF-A28E-AC43-9512-E78FC0294F78}"/>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0101D05-59DC-9348-A7E7-0E3E666C88C6}"/>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2773A99-4CC5-EE42-960B-837BE3130AAC}"/>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587AD93-EF0B-0043-82FD-C1B63933B9F3}"/>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D7FEFB6-257D-6349-88FF-6A2DC6E3808E}"/>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833654B-8423-A646-A6F0-485AD2FF404A}"/>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CDAA4BC-DD17-E640-BF92-E40E91575B12}"/>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90E3725-D73A-AB4A-B15D-52CBE439B5B1}"/>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1CC558FF-E3A6-FB46-A248-69960F5C912D}"/>
                </a:ext>
              </a:extLst>
            </p:cNvPr>
            <p:cNvGrpSpPr/>
            <p:nvPr userDrawn="1"/>
          </p:nvGrpSpPr>
          <p:grpSpPr>
            <a:xfrm>
              <a:off x="-211344" y="203195"/>
              <a:ext cx="182881" cy="4740007"/>
              <a:chOff x="-211344" y="203195"/>
              <a:chExt cx="182881" cy="4740007"/>
            </a:xfrm>
          </p:grpSpPr>
          <p:cxnSp>
            <p:nvCxnSpPr>
              <p:cNvPr id="21" name="Straight Connector 20">
                <a:extLst>
                  <a:ext uri="{FF2B5EF4-FFF2-40B4-BE49-F238E27FC236}">
                    <a16:creationId xmlns:a16="http://schemas.microsoft.com/office/drawing/2014/main" id="{7E616BBE-31CF-4345-A2B6-CE5D0A48DAE8}"/>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C87C166-8DC5-F945-8E3C-01E30D29C3D5}"/>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B288DA9-8FC8-5A43-B12B-5D394F3CEEB4}"/>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071D595-524D-704F-8E6F-94B27D46017E}"/>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B6D0778-C58D-7A45-B98C-14B7B2DBC1E5}"/>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3852A91-F977-2746-BD35-311E1F9CD667}"/>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DCCA2E-B0A6-8D43-AD80-BD40E33D07B5}"/>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41A5BB2-842A-E24A-B04C-84955467114B}"/>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0D2402D-495D-304D-A1C1-BD1625D15AEF}"/>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83432379-1E1F-0F40-B7AA-142AC10C2BF6}"/>
                </a:ext>
              </a:extLst>
            </p:cNvPr>
            <p:cNvGrpSpPr/>
            <p:nvPr userDrawn="1"/>
          </p:nvGrpSpPr>
          <p:grpSpPr>
            <a:xfrm>
              <a:off x="9185328" y="203195"/>
              <a:ext cx="182881" cy="4740007"/>
              <a:chOff x="-211344" y="203195"/>
              <a:chExt cx="182881" cy="4740007"/>
            </a:xfrm>
          </p:grpSpPr>
          <p:cxnSp>
            <p:nvCxnSpPr>
              <p:cNvPr id="12" name="Straight Connector 11">
                <a:extLst>
                  <a:ext uri="{FF2B5EF4-FFF2-40B4-BE49-F238E27FC236}">
                    <a16:creationId xmlns:a16="http://schemas.microsoft.com/office/drawing/2014/main" id="{E568A0C2-3A40-EB46-B80E-58900612C75D}"/>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3A8DC86-888E-0040-B437-FFF099470C3E}"/>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7E4D844-C57F-E64B-88D9-39F86E6CC993}"/>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354D7F8-B351-3C47-9AA1-D443E527A819}"/>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2947421-D0DE-E744-AF6D-7212B5BE4C0E}"/>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26FB10D-88AB-2043-9781-E335D0787C61}"/>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8B71560-6210-9A46-A70E-BF64DF419EDC}"/>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E6BCE87-748F-5547-A09C-772C5C55C5A8}"/>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F81D094-05BC-6A4E-A8F3-C1B1A7D88EFA}"/>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5563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Light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2021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9317413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 Light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742932"/>
            <a:ext cx="6461189"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80214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306102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text -2 column white box">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775200" y="0"/>
            <a:ext cx="4373927" cy="5143500"/>
          </a:xfrm>
          <a:prstGeom prst="rect">
            <a:avLst/>
          </a:prstGeom>
          <a:solidFill>
            <a:srgbClr val="FFFFFF"/>
          </a:solidFill>
          <a:ln w="12700">
            <a:miter lim="400000"/>
          </a:ln>
        </p:spPr>
        <p:txBody>
          <a:bodyPr tIns="91439" bIns="91439"/>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26382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four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X-Force Red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5" y="1350137"/>
            <a:ext cx="1893950"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77988" y="1350137"/>
            <a:ext cx="1893988"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87"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742451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175608" y="168828"/>
            <a:ext cx="4196367" cy="4189291"/>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63103" y="164324"/>
            <a:ext cx="4179252" cy="419378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marL="628650" marR="0" lvl="3" indent="-193675" algn="l" defTabSz="914400" rtl="0" eaLnBrk="1" fontAlgn="base" latinLnBrk="0" hangingPunct="1">
              <a:lnSpc>
                <a:spcPct val="100000"/>
              </a:lnSpc>
              <a:spcBef>
                <a:spcPts val="1100"/>
              </a:spcBef>
              <a:spcAft>
                <a:spcPct val="0"/>
              </a:spcAft>
              <a:buClr>
                <a:schemeClr val="bg1"/>
              </a:buClr>
              <a:buSzPct val="100000"/>
              <a:buFont typeface=".AppleSystemUIFont" charset="-120"/>
              <a:buChar char="–"/>
              <a:tabLst/>
              <a:defRPr/>
            </a:pPr>
            <a:r>
              <a:rPr kumimoji="0" lang="en-US" sz="1400" b="0" i="0" u="none" strike="noStrike" kern="0" cap="none" spc="0" normalizeH="0" baseline="0" noProof="0" dirty="0">
                <a:ln>
                  <a:noFill/>
                </a:ln>
                <a:solidFill>
                  <a:srgbClr val="FFFFFF"/>
                </a:solidFill>
                <a:effectLst/>
                <a:uLnTx/>
                <a:uFillTx/>
                <a:latin typeface="IBM Plex Sans" charset="0"/>
              </a:rPr>
              <a:t>Fifth level</a:t>
            </a:r>
          </a:p>
          <a:p>
            <a:pPr lvl="4"/>
            <a:r>
              <a:rPr lang="en-US" dirty="0"/>
              <a:t>Fifth level</a:t>
            </a:r>
          </a:p>
        </p:txBody>
      </p:sp>
      <p:sp>
        <p:nvSpPr>
          <p:cNvPr id="7" name="Footer Placeholder 6"/>
          <p:cNvSpPr>
            <a:spLocks noGrp="1"/>
          </p:cNvSpPr>
          <p:nvPr>
            <p:ph type="ftr" sz="quarter" idx="3"/>
          </p:nvPr>
        </p:nvSpPr>
        <p:spPr>
          <a:xfrm>
            <a:off x="202971" y="4837444"/>
            <a:ext cx="415668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rgbClr val="868D95"/>
                </a:solidFill>
              </a:defRPr>
            </a:lvl1pPr>
          </a:lstStyle>
          <a:p>
            <a:r>
              <a:rPr lang="en-US" dirty="0"/>
              <a:t>IBM Security X-Force Red / © 2020 IBM Corporation</a:t>
            </a:r>
          </a:p>
        </p:txBody>
      </p:sp>
      <p:sp>
        <p:nvSpPr>
          <p:cNvPr id="8" name="Slide Number Placeholder 7"/>
          <p:cNvSpPr>
            <a:spLocks noGrp="1"/>
          </p:cNvSpPr>
          <p:nvPr>
            <p:ph type="sldNum" sz="quarter" idx="4"/>
          </p:nvPr>
        </p:nvSpPr>
        <p:spPr>
          <a:xfrm>
            <a:off x="8346714" y="4837444"/>
            <a:ext cx="595641" cy="166687"/>
          </a:xfrm>
          <a:prstGeom prst="rect">
            <a:avLst/>
          </a:prstGeom>
        </p:spPr>
        <p:txBody>
          <a:bodyPr vert="horz" lIns="0" tIns="0" rIns="0" bIns="0" rtlCol="0" anchor="ctr"/>
          <a:lstStyle>
            <a:lvl1pPr algn="r">
              <a:defRPr sz="600">
                <a:solidFill>
                  <a:srgbClr val="868D95"/>
                </a:solidFill>
              </a:defRPr>
            </a:lvl1pPr>
          </a:lstStyle>
          <a:p>
            <a:fld id="{59395FB3-9C97-154F-86B2-7E381B951268}" type="slidenum">
              <a:rPr lang="en-US" smtClean="0"/>
              <a:pPr/>
              <a:t>‹#›</a:t>
            </a:fld>
            <a:endParaRPr lang="en-US" dirty="0"/>
          </a:p>
        </p:txBody>
      </p:sp>
      <p:grpSp>
        <p:nvGrpSpPr>
          <p:cNvPr id="151" name="Group 150">
            <a:extLst>
              <a:ext uri="{FF2B5EF4-FFF2-40B4-BE49-F238E27FC236}">
                <a16:creationId xmlns:a16="http://schemas.microsoft.com/office/drawing/2014/main" id="{59F4099B-E5AB-9443-BADC-7C55EBED87E1}"/>
              </a:ext>
            </a:extLst>
          </p:cNvPr>
          <p:cNvGrpSpPr/>
          <p:nvPr userDrawn="1"/>
        </p:nvGrpSpPr>
        <p:grpSpPr>
          <a:xfrm>
            <a:off x="-211344" y="-216036"/>
            <a:ext cx="9579553" cy="5572152"/>
            <a:chOff x="-211344" y="-216036"/>
            <a:chExt cx="9579553" cy="5572152"/>
          </a:xfrm>
        </p:grpSpPr>
        <p:grpSp>
          <p:nvGrpSpPr>
            <p:cNvPr id="152" name="Group 151">
              <a:extLst>
                <a:ext uri="{FF2B5EF4-FFF2-40B4-BE49-F238E27FC236}">
                  <a16:creationId xmlns:a16="http://schemas.microsoft.com/office/drawing/2014/main" id="{D3A2EF69-DA2C-5C46-BE00-F2454C41947A}"/>
                </a:ext>
              </a:extLst>
            </p:cNvPr>
            <p:cNvGrpSpPr/>
            <p:nvPr userDrawn="1"/>
          </p:nvGrpSpPr>
          <p:grpSpPr>
            <a:xfrm>
              <a:off x="204788" y="-216036"/>
              <a:ext cx="8742222" cy="182880"/>
              <a:chOff x="204788" y="-201168"/>
              <a:chExt cx="8742222" cy="182880"/>
            </a:xfrm>
          </p:grpSpPr>
          <p:cxnSp>
            <p:nvCxnSpPr>
              <p:cNvPr id="185" name="Straight Connector 184">
                <a:extLst>
                  <a:ext uri="{FF2B5EF4-FFF2-40B4-BE49-F238E27FC236}">
                    <a16:creationId xmlns:a16="http://schemas.microsoft.com/office/drawing/2014/main" id="{538A8D22-E757-2243-B65A-F6211021C95F}"/>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AE8D31F5-5D97-6E45-B2D2-8C4E1E0984CA}"/>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13B38562-4A0D-A74A-99B6-F0FEB4A56DFA}"/>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77816FC2-B90B-9C4C-92F6-0E9632B76A9F}"/>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B6E2EB9F-B018-EE49-9A2C-42B4BBCD4725}"/>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1600E84D-0667-F247-9C64-0FF6945A6508}"/>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597948D8-D474-6D49-B226-871C6056FBC5}"/>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222AE04F-FCF0-E243-A493-AAEC5D980B65}"/>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BD451845-673D-7E4D-AD58-FEA1A0C62E6D}"/>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37ED9C78-E383-874A-B99C-486E03536579}"/>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DA91FB0F-956E-734F-9317-EFA13474D61F}"/>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3" name="Group 152">
              <a:extLst>
                <a:ext uri="{FF2B5EF4-FFF2-40B4-BE49-F238E27FC236}">
                  <a16:creationId xmlns:a16="http://schemas.microsoft.com/office/drawing/2014/main" id="{15307BE0-1351-524A-B1D0-3DABE8B333E8}"/>
                </a:ext>
              </a:extLst>
            </p:cNvPr>
            <p:cNvGrpSpPr/>
            <p:nvPr userDrawn="1"/>
          </p:nvGrpSpPr>
          <p:grpSpPr>
            <a:xfrm>
              <a:off x="204788" y="5173236"/>
              <a:ext cx="8742222" cy="182880"/>
              <a:chOff x="204788" y="-201168"/>
              <a:chExt cx="8742222" cy="182880"/>
            </a:xfrm>
          </p:grpSpPr>
          <p:cxnSp>
            <p:nvCxnSpPr>
              <p:cNvPr id="174" name="Straight Connector 173">
                <a:extLst>
                  <a:ext uri="{FF2B5EF4-FFF2-40B4-BE49-F238E27FC236}">
                    <a16:creationId xmlns:a16="http://schemas.microsoft.com/office/drawing/2014/main" id="{5533D584-3717-A34C-A482-EDF1ABA72D90}"/>
                  </a:ext>
                </a:extLst>
              </p:cNvPr>
              <p:cNvCxnSpPr/>
              <p:nvPr userDrawn="1"/>
            </p:nvCxnSpPr>
            <p:spPr bwMode="auto">
              <a:xfrm>
                <a:off x="204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492B8611-7A7F-DF4C-BE0C-6A6F81D18527}"/>
                  </a:ext>
                </a:extLst>
              </p:cNvPr>
              <p:cNvCxnSpPr/>
              <p:nvPr userDrawn="1"/>
            </p:nvCxnSpPr>
            <p:spPr bwMode="auto">
              <a:xfrm>
                <a:off x="248716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68313FC6-CF0A-854D-B542-D9A7B9DC34A4}"/>
                  </a:ext>
                </a:extLst>
              </p:cNvPr>
              <p:cNvCxnSpPr/>
              <p:nvPr userDrawn="1"/>
            </p:nvCxnSpPr>
            <p:spPr bwMode="auto">
              <a:xfrm>
                <a:off x="228600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216B962-8C1C-884D-BC62-D63DE813B5AE}"/>
                  </a:ext>
                </a:extLst>
              </p:cNvPr>
              <p:cNvCxnSpPr/>
              <p:nvPr userDrawn="1"/>
            </p:nvCxnSpPr>
            <p:spPr bwMode="auto">
              <a:xfrm>
                <a:off x="208483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96F308B9-4535-BA4C-B67A-B9A415068D4B}"/>
                  </a:ext>
                </a:extLst>
              </p:cNvPr>
              <p:cNvCxnSpPr/>
              <p:nvPr userDrawn="1"/>
            </p:nvCxnSpPr>
            <p:spPr bwMode="auto">
              <a:xfrm>
                <a:off x="894701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532C94D6-336E-5348-A30A-3FB02409E8FA}"/>
                  </a:ext>
                </a:extLst>
              </p:cNvPr>
              <p:cNvCxnSpPr/>
              <p:nvPr userDrawn="1"/>
            </p:nvCxnSpPr>
            <p:spPr bwMode="auto">
              <a:xfrm>
                <a:off x="7057581"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272D5E8B-3516-1E41-928A-2BFDF31997C7}"/>
                  </a:ext>
                </a:extLst>
              </p:cNvPr>
              <p:cNvCxnSpPr/>
              <p:nvPr userDrawn="1"/>
            </p:nvCxnSpPr>
            <p:spPr bwMode="auto">
              <a:xfrm>
                <a:off x="6856413"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B0793429-868C-2E43-BF0F-CCC9108346F9}"/>
                  </a:ext>
                </a:extLst>
              </p:cNvPr>
              <p:cNvCxnSpPr/>
              <p:nvPr userDrawn="1"/>
            </p:nvCxnSpPr>
            <p:spPr bwMode="auto">
              <a:xfrm>
                <a:off x="6655245"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6C3C0F7B-C5F5-994B-9110-50944AD5BE99}"/>
                  </a:ext>
                </a:extLst>
              </p:cNvPr>
              <p:cNvCxnSpPr/>
              <p:nvPr userDrawn="1"/>
            </p:nvCxnSpPr>
            <p:spPr bwMode="auto">
              <a:xfrm>
                <a:off x="4776788"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076770F5-5121-6F4E-A149-05D94A82CCC2}"/>
                  </a:ext>
                </a:extLst>
              </p:cNvPr>
              <p:cNvCxnSpPr/>
              <p:nvPr userDrawn="1"/>
            </p:nvCxnSpPr>
            <p:spPr bwMode="auto">
              <a:xfrm>
                <a:off x="4575620"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7D159D7E-25B4-4B41-8860-49E49A1BC23A}"/>
                  </a:ext>
                </a:extLst>
              </p:cNvPr>
              <p:cNvCxnSpPr/>
              <p:nvPr userDrawn="1"/>
            </p:nvCxnSpPr>
            <p:spPr bwMode="auto">
              <a:xfrm>
                <a:off x="4374452" y="-20116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4" name="Group 153">
              <a:extLst>
                <a:ext uri="{FF2B5EF4-FFF2-40B4-BE49-F238E27FC236}">
                  <a16:creationId xmlns:a16="http://schemas.microsoft.com/office/drawing/2014/main" id="{2DD3929C-81E4-7040-AAAB-91A307715E7A}"/>
                </a:ext>
              </a:extLst>
            </p:cNvPr>
            <p:cNvGrpSpPr/>
            <p:nvPr userDrawn="1"/>
          </p:nvGrpSpPr>
          <p:grpSpPr>
            <a:xfrm>
              <a:off x="-211344" y="203195"/>
              <a:ext cx="182881" cy="4740007"/>
              <a:chOff x="-211344" y="203195"/>
              <a:chExt cx="182881" cy="4740007"/>
            </a:xfrm>
          </p:grpSpPr>
          <p:cxnSp>
            <p:nvCxnSpPr>
              <p:cNvPr id="165" name="Straight Connector 164">
                <a:extLst>
                  <a:ext uri="{FF2B5EF4-FFF2-40B4-BE49-F238E27FC236}">
                    <a16:creationId xmlns:a16="http://schemas.microsoft.com/office/drawing/2014/main" id="{CA9567D7-1918-814A-903C-6AC0D830FBB4}"/>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6635AFAB-5B82-BC4A-A1F9-B76287D13DCB}"/>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3BCE34DE-5085-4044-8EC6-A21923CD6F7A}"/>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30B9030F-0703-DC41-B9E7-8EAA7CC20862}"/>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2251B59F-01DF-8348-8346-8FA60E608064}"/>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75146BA3-EF2E-3742-87D7-112402A49A2E}"/>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1DE1BAB4-0555-5144-A6DA-5F0162826B33}"/>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965EB8C7-FD3F-E74B-B916-FE23FA44BC15}"/>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2DC34E0F-0E83-1F46-95CF-E19BB3412B85}"/>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5" name="Group 154">
              <a:extLst>
                <a:ext uri="{FF2B5EF4-FFF2-40B4-BE49-F238E27FC236}">
                  <a16:creationId xmlns:a16="http://schemas.microsoft.com/office/drawing/2014/main" id="{EDE712D4-7D30-8341-A18B-C83002796896}"/>
                </a:ext>
              </a:extLst>
            </p:cNvPr>
            <p:cNvGrpSpPr/>
            <p:nvPr userDrawn="1"/>
          </p:nvGrpSpPr>
          <p:grpSpPr>
            <a:xfrm>
              <a:off x="9185328" y="203195"/>
              <a:ext cx="182881" cy="4740007"/>
              <a:chOff x="-211344" y="203195"/>
              <a:chExt cx="182881" cy="4740007"/>
            </a:xfrm>
          </p:grpSpPr>
          <p:cxnSp>
            <p:nvCxnSpPr>
              <p:cNvPr id="156" name="Straight Connector 155">
                <a:extLst>
                  <a:ext uri="{FF2B5EF4-FFF2-40B4-BE49-F238E27FC236}">
                    <a16:creationId xmlns:a16="http://schemas.microsoft.com/office/drawing/2014/main" id="{655C6AD4-ACF3-D340-B005-B7BE547887A4}"/>
                  </a:ext>
                </a:extLst>
              </p:cNvPr>
              <p:cNvCxnSpPr/>
              <p:nvPr userDrawn="1"/>
            </p:nvCxnSpPr>
            <p:spPr bwMode="auto">
              <a:xfrm rot="16200000">
                <a:off x="-119903" y="485176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75A795C-B8AB-BE40-831F-86FFB9313248}"/>
                  </a:ext>
                </a:extLst>
              </p:cNvPr>
              <p:cNvCxnSpPr/>
              <p:nvPr userDrawn="1"/>
            </p:nvCxnSpPr>
            <p:spPr bwMode="auto">
              <a:xfrm rot="16200000">
                <a:off x="-119903" y="3666761"/>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973D691-3597-9748-85EE-A71A9457D1F4}"/>
                  </a:ext>
                </a:extLst>
              </p:cNvPr>
              <p:cNvCxnSpPr/>
              <p:nvPr userDrawn="1"/>
            </p:nvCxnSpPr>
            <p:spPr bwMode="auto">
              <a:xfrm rot="16200000">
                <a:off x="-119903" y="4266666"/>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F4E67386-BB58-BB4C-95B0-805538A2EFAA}"/>
                  </a:ext>
                </a:extLst>
              </p:cNvPr>
              <p:cNvCxnSpPr/>
              <p:nvPr userDrawn="1"/>
            </p:nvCxnSpPr>
            <p:spPr bwMode="auto">
              <a:xfrm rot="16200000">
                <a:off x="-119904" y="111755"/>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92B13309-5AB5-714A-8226-70DCEAE3DF4B}"/>
                  </a:ext>
                </a:extLst>
              </p:cNvPr>
              <p:cNvCxnSpPr/>
              <p:nvPr userDrawn="1"/>
            </p:nvCxnSpPr>
            <p:spPr bwMode="auto">
              <a:xfrm rot="16200000">
                <a:off x="-119904" y="696852"/>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370160F-1306-F249-BDFC-5AC234A194F7}"/>
                  </a:ext>
                </a:extLst>
              </p:cNvPr>
              <p:cNvCxnSpPr/>
              <p:nvPr userDrawn="1"/>
            </p:nvCxnSpPr>
            <p:spPr bwMode="auto">
              <a:xfrm rot="16200000">
                <a:off x="-119904" y="1296757"/>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F65E68F2-F65D-604A-9510-CC90B4E08015}"/>
                  </a:ext>
                </a:extLst>
              </p:cNvPr>
              <p:cNvCxnSpPr/>
              <p:nvPr userDrawn="1"/>
            </p:nvCxnSpPr>
            <p:spPr bwMode="auto">
              <a:xfrm rot="16200000">
                <a:off x="-119904" y="1889258"/>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9A84512-E825-5348-9AAC-DD2139E8997F}"/>
                  </a:ext>
                </a:extLst>
              </p:cNvPr>
              <p:cNvCxnSpPr/>
              <p:nvPr userDrawn="1"/>
            </p:nvCxnSpPr>
            <p:spPr bwMode="auto">
              <a:xfrm rot="16200000">
                <a:off x="-119904" y="2481759"/>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F4E6F5DD-32ED-4F44-A8C3-101F70D6CCFF}"/>
                  </a:ext>
                </a:extLst>
              </p:cNvPr>
              <p:cNvCxnSpPr/>
              <p:nvPr userDrawn="1"/>
            </p:nvCxnSpPr>
            <p:spPr bwMode="auto">
              <a:xfrm rot="16200000">
                <a:off x="-119903" y="3074260"/>
                <a:ext cx="0" cy="182880"/>
              </a:xfrm>
              <a:prstGeom prst="line">
                <a:avLst/>
              </a:prstGeom>
              <a:ln w="9525">
                <a:solidFill>
                  <a:srgbClr val="9FA5A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74" r:id="rId1"/>
    <p:sldLayoutId id="2147483825" r:id="rId2"/>
    <p:sldLayoutId id="2147483973"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8" r:id="rId16"/>
    <p:sldLayoutId id="2147483989" r:id="rId17"/>
    <p:sldLayoutId id="2147483990" r:id="rId18"/>
    <p:sldLayoutId id="2147483991" r:id="rId19"/>
    <p:sldLayoutId id="2147483992" r:id="rId20"/>
    <p:sldLayoutId id="2147484025" r:id="rId21"/>
    <p:sldLayoutId id="2147483994" r:id="rId22"/>
    <p:sldLayoutId id="2147483995" r:id="rId23"/>
    <p:sldLayoutId id="2147483997" r:id="rId24"/>
    <p:sldLayoutId id="2147483998" r:id="rId25"/>
    <p:sldLayoutId id="2147483999" r:id="rId26"/>
    <p:sldLayoutId id="2147484000" r:id="rId27"/>
    <p:sldLayoutId id="2147484001" r:id="rId28"/>
    <p:sldLayoutId id="2147483828" r:id="rId29"/>
    <p:sldLayoutId id="2147484002" r:id="rId30"/>
    <p:sldLayoutId id="2147484003" r:id="rId31"/>
    <p:sldLayoutId id="2147484004" r:id="rId32"/>
    <p:sldLayoutId id="2147484022" r:id="rId33"/>
    <p:sldLayoutId id="2147484006" r:id="rId34"/>
    <p:sldLayoutId id="2147484007" r:id="rId35"/>
    <p:sldLayoutId id="2147484008" r:id="rId36"/>
    <p:sldLayoutId id="2147484009" r:id="rId37"/>
    <p:sldLayoutId id="2147484010" r:id="rId38"/>
    <p:sldLayoutId id="2147484024" r:id="rId39"/>
    <p:sldLayoutId id="2147484023" r:id="rId40"/>
    <p:sldLayoutId id="2147484013" r:id="rId41"/>
    <p:sldLayoutId id="2147484014" r:id="rId42"/>
    <p:sldLayoutId id="2147484015" r:id="rId43"/>
    <p:sldLayoutId id="2147484016" r:id="rId44"/>
    <p:sldLayoutId id="2147484017" r:id="rId45"/>
    <p:sldLayoutId id="2147484018" r:id="rId46"/>
    <p:sldLayoutId id="2147484019" r:id="rId47"/>
    <p:sldLayoutId id="2147484020" r:id="rId48"/>
    <p:sldLayoutId id="2147484021" r:id="rId49"/>
  </p:sldLayoutIdLst>
  <p:hf hdr="0" dt="0"/>
  <p:txStyles>
    <p:titleStyle>
      <a:lvl1pPr algn="l" rtl="0" eaLnBrk="1" fontAlgn="base" hangingPunct="1">
        <a:lnSpc>
          <a:spcPct val="90000"/>
        </a:lnSpc>
        <a:spcBef>
          <a:spcPct val="0"/>
        </a:spcBef>
        <a:spcAft>
          <a:spcPct val="0"/>
        </a:spcAft>
        <a:defRPr sz="2400" b="0" i="0">
          <a:solidFill>
            <a:schemeClr val="bg1"/>
          </a:solidFill>
          <a:latin typeface="+mn-lt"/>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75" marR="0" indent="-171450" algn="l" defTabSz="914400" rtl="0" eaLnBrk="1" fontAlgn="base" latinLnBrk="0" hangingPunct="1">
        <a:lnSpc>
          <a:spcPct val="100000"/>
        </a:lnSpc>
        <a:spcBef>
          <a:spcPts val="1100"/>
        </a:spcBef>
        <a:spcAft>
          <a:spcPct val="0"/>
        </a:spcAft>
        <a:buClr>
          <a:srgbClr val="FFFFFF"/>
        </a:buClr>
        <a:buSzTx/>
        <a:buFont typeface=".AppleSystemUIFont" charset="-120"/>
        <a:buChar char="»"/>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9" userDrawn="1">
          <p15:clr>
            <a:srgbClr val="F26B43"/>
          </p15:clr>
        </p15:guide>
        <p15:guide id="2" pos="129" userDrawn="1">
          <p15:clr>
            <a:srgbClr val="F26B43"/>
          </p15:clr>
        </p15:guide>
        <p15:guide id="3" pos="5634" userDrawn="1">
          <p15:clr>
            <a:srgbClr val="F26B43"/>
          </p15:clr>
        </p15:guide>
        <p15:guide id="4" orient="horz" pos="2746" userDrawn="1">
          <p15:clr>
            <a:srgbClr val="F26B43"/>
          </p15:clr>
        </p15:guide>
        <p15:guide id="5" orient="horz" pos="3114" userDrawn="1">
          <p15:clr>
            <a:srgbClr val="F26B43"/>
          </p15:clr>
        </p15:guide>
        <p15:guide id="6" pos="2880">
          <p15:clr>
            <a:srgbClr val="F26B43"/>
          </p15:clr>
        </p15:guide>
        <p15:guide id="7" pos="2754" userDrawn="1">
          <p15:clr>
            <a:srgbClr val="F26B43"/>
          </p15:clr>
        </p15:guide>
        <p15:guide id="8" pos="1440">
          <p15:clr>
            <a:srgbClr val="F26B43"/>
          </p15:clr>
        </p15:guide>
        <p15:guide id="9" pos="3009" userDrawn="1">
          <p15:clr>
            <a:srgbClr val="F26B43"/>
          </p15:clr>
        </p15:guide>
        <p15:guide id="10" pos="1314" userDrawn="1">
          <p15:clr>
            <a:srgbClr val="F26B43"/>
          </p15:clr>
        </p15:guide>
        <p15:guide id="11" pos="1569" userDrawn="1">
          <p15:clr>
            <a:srgbClr val="F26B43"/>
          </p15:clr>
        </p15:guide>
        <p15:guide id="12" pos="4320" userDrawn="1">
          <p15:clr>
            <a:srgbClr val="F26B43"/>
          </p15:clr>
        </p15:guide>
        <p15:guide id="13" pos="4191" userDrawn="1">
          <p15:clr>
            <a:srgbClr val="F26B43"/>
          </p15:clr>
        </p15:guide>
        <p15:guide id="14" pos="4449" userDrawn="1">
          <p15:clr>
            <a:srgbClr val="F26B43"/>
          </p15:clr>
        </p15:guide>
        <p15:guide id="15" orient="horz" pos="494" userDrawn="1">
          <p15:clr>
            <a:srgbClr val="F26B43"/>
          </p15:clr>
        </p15:guide>
        <p15:guide id="18" orient="horz" pos="1620">
          <p15:clr>
            <a:srgbClr val="F26B43"/>
          </p15:clr>
        </p15:guide>
        <p15:guide id="19" orient="horz" pos="1247" userDrawn="1">
          <p15:clr>
            <a:srgbClr val="F26B43"/>
          </p15:clr>
        </p15:guide>
        <p15:guide id="20" orient="horz" pos="1980" userDrawn="1">
          <p15:clr>
            <a:srgbClr val="F26B43"/>
          </p15:clr>
        </p15:guide>
        <p15:guide id="21" orient="horz" pos="2364" userDrawn="1">
          <p15:clr>
            <a:srgbClr val="F26B43"/>
          </p15:clr>
        </p15:guide>
        <p15:guide id="22" orient="horz" pos="87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diagramData" Target="../diagrams/data2.xml"/><Relationship Id="rId21" Type="http://schemas.openxmlformats.org/officeDocument/2006/relationships/image" Target="../media/image31.png"/><Relationship Id="rId7" Type="http://schemas.microsoft.com/office/2007/relationships/diagramDrawing" Target="../diagrams/drawing2.xml"/><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2.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image" Target="../media/image21.png"/><Relationship Id="rId5" Type="http://schemas.openxmlformats.org/officeDocument/2006/relationships/diagramQuickStyle" Target="../diagrams/quickStyle2.xml"/><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diagramLayout" Target="../diagrams/layout2.xml"/><Relationship Id="rId9" Type="http://schemas.openxmlformats.org/officeDocument/2006/relationships/image" Target="../media/image19.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5.png"/><Relationship Id="rId3" Type="http://schemas.openxmlformats.org/officeDocument/2006/relationships/diagramData" Target="../diagrams/data3.xml"/><Relationship Id="rId21" Type="http://schemas.openxmlformats.org/officeDocument/2006/relationships/image" Target="../media/image31.png"/><Relationship Id="rId7" Type="http://schemas.microsoft.com/office/2007/relationships/diagramDrawing" Target="../diagrams/drawing3.xml"/><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4.png"/><Relationship Id="rId2" Type="http://schemas.openxmlformats.org/officeDocument/2006/relationships/notesSlide" Target="../notesSlides/notesSlide13.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21.png"/><Relationship Id="rId24" Type="http://schemas.openxmlformats.org/officeDocument/2006/relationships/image" Target="../media/image33.png"/><Relationship Id="rId5" Type="http://schemas.openxmlformats.org/officeDocument/2006/relationships/diagramQuickStyle" Target="../diagrams/quickStyle3.xml"/><Relationship Id="rId15" Type="http://schemas.openxmlformats.org/officeDocument/2006/relationships/image" Target="../media/image25.png"/><Relationship Id="rId23" Type="http://schemas.openxmlformats.org/officeDocument/2006/relationships/image" Target="../media/image32.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diagramLayout" Target="../diagrams/layout3.xml"/><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11" Type="http://schemas.openxmlformats.org/officeDocument/2006/relationships/image" Target="../media/image24.png"/><Relationship Id="rId5" Type="http://schemas.openxmlformats.org/officeDocument/2006/relationships/diagramQuickStyle" Target="../diagrams/quickStyle4.xml"/><Relationship Id="rId10" Type="http://schemas.openxmlformats.org/officeDocument/2006/relationships/image" Target="../media/image23.png"/><Relationship Id="rId4" Type="http://schemas.openxmlformats.org/officeDocument/2006/relationships/diagramLayout" Target="../diagrams/layout4.xml"/><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42.png"/><Relationship Id="rId17" Type="http://schemas.openxmlformats.org/officeDocument/2006/relationships/image" Target="../media/image47.svg"/><Relationship Id="rId2" Type="http://schemas.openxmlformats.org/officeDocument/2006/relationships/notesSlide" Target="../notesSlides/notesSlide19.xml"/><Relationship Id="rId16"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image" Target="../media/image41.svg"/><Relationship Id="rId5" Type="http://schemas.openxmlformats.org/officeDocument/2006/relationships/diagramQuickStyle" Target="../diagrams/quickStyle5.xml"/><Relationship Id="rId15" Type="http://schemas.openxmlformats.org/officeDocument/2006/relationships/image" Target="../media/image45.svg"/><Relationship Id="rId10" Type="http://schemas.openxmlformats.org/officeDocument/2006/relationships/image" Target="../media/image40.png"/><Relationship Id="rId4" Type="http://schemas.openxmlformats.org/officeDocument/2006/relationships/diagramLayout" Target="../diagrams/layout5.xml"/><Relationship Id="rId9" Type="http://schemas.openxmlformats.org/officeDocument/2006/relationships/image" Target="../media/image39.svg"/><Relationship Id="rId1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dam.ibm.com/media/"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bswilson/VulnMgmtForContainers"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hyperlink" Target="https://securityintelligence.com/" TargetMode="External"/><Relationship Id="rId7" Type="http://schemas.openxmlformats.org/officeDocument/2006/relationships/hyperlink" Target="https://www.youtube.com/ibmsecurity" TargetMode="External"/><Relationship Id="rId2" Type="http://schemas.openxmlformats.org/officeDocument/2006/relationships/hyperlink" Target="https://www.ibm.com/security" TargetMode="External"/><Relationship Id="rId1" Type="http://schemas.openxmlformats.org/officeDocument/2006/relationships/slideLayout" Target="../slideLayouts/slideLayout47.xml"/><Relationship Id="rId6" Type="http://schemas.openxmlformats.org/officeDocument/2006/relationships/hyperlink" Target="https://twitter.com/IBMSecurity?ref_src=twsrc%5Egoogle%7Ctwcamp%5Eserp%7Ctwgr%5Eauthor" TargetMode="External"/><Relationship Id="rId5" Type="http://schemas.openxmlformats.org/officeDocument/2006/relationships/hyperlink" Target="https://exchange.xforce.ibmcloud.com/" TargetMode="External"/><Relationship Id="rId4" Type="http://schemas.openxmlformats.org/officeDocument/2006/relationships/hyperlink" Target="https://www.ibm.com/security/communit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7096-1B36-9444-8C3E-CDE294254ED4}"/>
              </a:ext>
            </a:extLst>
          </p:cNvPr>
          <p:cNvSpPr>
            <a:spLocks noGrp="1"/>
          </p:cNvSpPr>
          <p:nvPr>
            <p:ph type="title"/>
          </p:nvPr>
        </p:nvSpPr>
        <p:spPr/>
        <p:txBody>
          <a:bodyPr/>
          <a:lstStyle/>
          <a:p>
            <a:r>
              <a:rPr lang="en-US" dirty="0"/>
              <a:t>Vulnerability Management for Containers</a:t>
            </a:r>
            <a:br>
              <a:rPr lang="en-US" dirty="0"/>
            </a:br>
            <a:br>
              <a:rPr lang="en-US" dirty="0"/>
            </a:br>
            <a:r>
              <a:rPr lang="en-US" sz="1400" b="1" dirty="0">
                <a:latin typeface="IBM Plex Sans SemiBold" panose="020B0503050203000203" pitchFamily="34" charset="0"/>
              </a:rPr>
              <a:t>Scott Wilson</a:t>
            </a:r>
            <a:br>
              <a:rPr lang="en-US" sz="1400" dirty="0"/>
            </a:br>
            <a:r>
              <a:rPr lang="en-US" sz="1400" dirty="0">
                <a:latin typeface="IBM Plex Sans" panose="020B0503050203000203" pitchFamily="34" charset="0"/>
              </a:rPr>
              <a:t>Program Manager</a:t>
            </a:r>
          </a:p>
        </p:txBody>
      </p:sp>
    </p:spTree>
    <p:extLst>
      <p:ext uri="{BB962C8B-B14F-4D97-AF65-F5344CB8AC3E}">
        <p14:creationId xmlns:p14="http://schemas.microsoft.com/office/powerpoint/2010/main" val="3971113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D119-8D74-6C4D-B90A-8D1E6D0027CC}"/>
              </a:ext>
            </a:extLst>
          </p:cNvPr>
          <p:cNvSpPr>
            <a:spLocks noGrp="1"/>
          </p:cNvSpPr>
          <p:nvPr>
            <p:ph type="title"/>
          </p:nvPr>
        </p:nvSpPr>
        <p:spPr>
          <a:xfrm>
            <a:off x="177660" y="168516"/>
            <a:ext cx="4394340" cy="630936"/>
          </a:xfrm>
        </p:spPr>
        <p:txBody>
          <a:bodyPr/>
          <a:lstStyle/>
          <a:p>
            <a:r>
              <a:rPr lang="en-US" dirty="0"/>
              <a:t>Many layers = many opportunities for vulnerabilities!</a:t>
            </a:r>
          </a:p>
        </p:txBody>
      </p:sp>
      <p:sp>
        <p:nvSpPr>
          <p:cNvPr id="3" name="Footer Placeholder 2">
            <a:extLst>
              <a:ext uri="{FF2B5EF4-FFF2-40B4-BE49-F238E27FC236}">
                <a16:creationId xmlns:a16="http://schemas.microsoft.com/office/drawing/2014/main" id="{FD0F8B38-B8AF-CE4F-AFBF-8F6BF0F23813}"/>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7D6A6C6A-884C-5A4F-9046-41821562D041}"/>
              </a:ext>
            </a:extLst>
          </p:cNvPr>
          <p:cNvSpPr>
            <a:spLocks noGrp="1"/>
          </p:cNvSpPr>
          <p:nvPr>
            <p:ph type="sldNum" sz="quarter" idx="11"/>
          </p:nvPr>
        </p:nvSpPr>
        <p:spPr/>
        <p:txBody>
          <a:bodyPr/>
          <a:lstStyle/>
          <a:p>
            <a:fld id="{59395FB3-9C97-154F-86B2-7E381B951268}" type="slidenum">
              <a:rPr lang="en-US" smtClean="0"/>
              <a:pPr/>
              <a:t>10</a:t>
            </a:fld>
            <a:endParaRPr lang="en-US" dirty="0"/>
          </a:p>
        </p:txBody>
      </p:sp>
      <p:pic>
        <p:nvPicPr>
          <p:cNvPr id="7" name="Picture 6" descr="Screen shot showing an example Dockerfile">
            <a:extLst>
              <a:ext uri="{FF2B5EF4-FFF2-40B4-BE49-F238E27FC236}">
                <a16:creationId xmlns:a16="http://schemas.microsoft.com/office/drawing/2014/main" id="{EC8CD86E-0858-9342-B066-7F94E2A957FD}"/>
              </a:ext>
            </a:extLst>
          </p:cNvPr>
          <p:cNvPicPr>
            <a:picLocks noChangeAspect="1"/>
          </p:cNvPicPr>
          <p:nvPr/>
        </p:nvPicPr>
        <p:blipFill>
          <a:blip r:embed="rId3"/>
          <a:stretch>
            <a:fillRect/>
          </a:stretch>
        </p:blipFill>
        <p:spPr>
          <a:xfrm>
            <a:off x="4951042" y="832954"/>
            <a:ext cx="4000934" cy="3568700"/>
          </a:xfrm>
          <a:prstGeom prst="rect">
            <a:avLst/>
          </a:prstGeom>
        </p:spPr>
      </p:pic>
      <p:sp>
        <p:nvSpPr>
          <p:cNvPr id="8" name="Rounded Rectangle 7">
            <a:extLst>
              <a:ext uri="{FF2B5EF4-FFF2-40B4-BE49-F238E27FC236}">
                <a16:creationId xmlns:a16="http://schemas.microsoft.com/office/drawing/2014/main" id="{8954FAD4-F61D-B546-966E-56D410C9913C}"/>
              </a:ext>
            </a:extLst>
          </p:cNvPr>
          <p:cNvSpPr/>
          <p:nvPr/>
        </p:nvSpPr>
        <p:spPr bwMode="auto">
          <a:xfrm>
            <a:off x="317430" y="1352550"/>
            <a:ext cx="4114800" cy="3049104"/>
          </a:xfrm>
          <a:prstGeom prst="roundRect">
            <a:avLst/>
          </a:prstGeom>
          <a:solidFill>
            <a:schemeClr val="accent2"/>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IBM Plex Sans" panose="020B0503050203000203" pitchFamily="34" charset="0"/>
              </a:rPr>
              <a:t>Cloud</a:t>
            </a:r>
          </a:p>
        </p:txBody>
      </p:sp>
      <p:sp>
        <p:nvSpPr>
          <p:cNvPr id="9" name="Rounded Rectangle 8">
            <a:extLst>
              <a:ext uri="{FF2B5EF4-FFF2-40B4-BE49-F238E27FC236}">
                <a16:creationId xmlns:a16="http://schemas.microsoft.com/office/drawing/2014/main" id="{BAA10FD3-10F9-FB47-B8C9-3951358408E3}"/>
              </a:ext>
            </a:extLst>
          </p:cNvPr>
          <p:cNvSpPr/>
          <p:nvPr/>
        </p:nvSpPr>
        <p:spPr bwMode="auto">
          <a:xfrm>
            <a:off x="685800" y="1733550"/>
            <a:ext cx="3429000" cy="2286000"/>
          </a:xfrm>
          <a:prstGeom prst="roundRect">
            <a:avLst/>
          </a:prstGeom>
          <a:solidFill>
            <a:schemeClr val="accent3"/>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IBM Plex Sans" panose="020B0503050203000203" pitchFamily="34" charset="0"/>
              </a:rPr>
              <a:t>Cluster</a:t>
            </a:r>
          </a:p>
        </p:txBody>
      </p:sp>
      <p:sp>
        <p:nvSpPr>
          <p:cNvPr id="10" name="Rounded Rectangle 9">
            <a:extLst>
              <a:ext uri="{FF2B5EF4-FFF2-40B4-BE49-F238E27FC236}">
                <a16:creationId xmlns:a16="http://schemas.microsoft.com/office/drawing/2014/main" id="{391EE2C2-9602-5B4A-B5C5-5F69F8E4AB13}"/>
              </a:ext>
            </a:extLst>
          </p:cNvPr>
          <p:cNvSpPr/>
          <p:nvPr/>
        </p:nvSpPr>
        <p:spPr bwMode="auto">
          <a:xfrm>
            <a:off x="1066800" y="2114550"/>
            <a:ext cx="2667000" cy="1524000"/>
          </a:xfrm>
          <a:prstGeom prst="roundRect">
            <a:avLst/>
          </a:prstGeom>
          <a:solidFill>
            <a:schemeClr val="accent4"/>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IBM Plex Sans" panose="020B0503050203000203" pitchFamily="34" charset="0"/>
              </a:rPr>
              <a:t>Container</a:t>
            </a:r>
          </a:p>
        </p:txBody>
      </p:sp>
      <p:sp>
        <p:nvSpPr>
          <p:cNvPr id="11" name="Rounded Rectangle 10">
            <a:extLst>
              <a:ext uri="{FF2B5EF4-FFF2-40B4-BE49-F238E27FC236}">
                <a16:creationId xmlns:a16="http://schemas.microsoft.com/office/drawing/2014/main" id="{83160DDD-44F6-7143-BEA3-4B1FD9FF9888}"/>
              </a:ext>
            </a:extLst>
          </p:cNvPr>
          <p:cNvSpPr/>
          <p:nvPr/>
        </p:nvSpPr>
        <p:spPr bwMode="auto">
          <a:xfrm>
            <a:off x="1371600" y="2571750"/>
            <a:ext cx="2057400" cy="838200"/>
          </a:xfrm>
          <a:prstGeom prst="roundRect">
            <a:avLst/>
          </a:prstGeom>
          <a:solidFill>
            <a:schemeClr val="accent6"/>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IBM Plex Sans" panose="020B0503050203000203" pitchFamily="34" charset="0"/>
              </a:rPr>
              <a:t>Code</a:t>
            </a:r>
          </a:p>
        </p:txBody>
      </p:sp>
    </p:spTree>
    <p:extLst>
      <p:ext uri="{BB962C8B-B14F-4D97-AF65-F5344CB8AC3E}">
        <p14:creationId xmlns:p14="http://schemas.microsoft.com/office/powerpoint/2010/main" val="203336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AAC4-D8FB-0B4F-8A52-6AE8713CF95E}"/>
              </a:ext>
            </a:extLst>
          </p:cNvPr>
          <p:cNvSpPr>
            <a:spLocks noGrp="1"/>
          </p:cNvSpPr>
          <p:nvPr>
            <p:ph type="title"/>
          </p:nvPr>
        </p:nvSpPr>
        <p:spPr/>
        <p:txBody>
          <a:bodyPr/>
          <a:lstStyle/>
          <a:p>
            <a:r>
              <a:rPr lang="en-US" dirty="0"/>
              <a:t>Orchestration</a:t>
            </a:r>
          </a:p>
        </p:txBody>
      </p:sp>
      <p:sp>
        <p:nvSpPr>
          <p:cNvPr id="3" name="Footer Placeholder 2">
            <a:extLst>
              <a:ext uri="{FF2B5EF4-FFF2-40B4-BE49-F238E27FC236}">
                <a16:creationId xmlns:a16="http://schemas.microsoft.com/office/drawing/2014/main" id="{6BFCAE7B-268A-BF44-9A57-83BECB566575}"/>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528493DF-53B0-9F43-8504-109F4A554746}"/>
              </a:ext>
            </a:extLst>
          </p:cNvPr>
          <p:cNvSpPr>
            <a:spLocks noGrp="1"/>
          </p:cNvSpPr>
          <p:nvPr>
            <p:ph type="sldNum" sz="quarter" idx="11"/>
          </p:nvPr>
        </p:nvSpPr>
        <p:spPr/>
        <p:txBody>
          <a:bodyPr/>
          <a:lstStyle/>
          <a:p>
            <a:fld id="{59395FB3-9C97-154F-86B2-7E381B951268}" type="slidenum">
              <a:rPr lang="en-US" smtClean="0"/>
              <a:pPr/>
              <a:t>11</a:t>
            </a:fld>
            <a:endParaRPr lang="en-US" dirty="0"/>
          </a:p>
        </p:txBody>
      </p:sp>
      <p:sp>
        <p:nvSpPr>
          <p:cNvPr id="5" name="Text Placeholder 4">
            <a:extLst>
              <a:ext uri="{FF2B5EF4-FFF2-40B4-BE49-F238E27FC236}">
                <a16:creationId xmlns:a16="http://schemas.microsoft.com/office/drawing/2014/main" id="{98DE917A-3330-604A-B378-09EF656E0898}"/>
              </a:ext>
            </a:extLst>
          </p:cNvPr>
          <p:cNvSpPr>
            <a:spLocks noGrp="1"/>
          </p:cNvSpPr>
          <p:nvPr>
            <p:ph type="body" sz="quarter" idx="13"/>
          </p:nvPr>
        </p:nvSpPr>
        <p:spPr/>
        <p:txBody>
          <a:bodyPr/>
          <a:lstStyle/>
          <a:p>
            <a:r>
              <a:rPr lang="en-US" b="1" dirty="0"/>
              <a:t>Managing and deploying clusters</a:t>
            </a:r>
          </a:p>
          <a:p>
            <a:pPr lvl="1"/>
            <a:r>
              <a:rPr lang="en-US" dirty="0"/>
              <a:t>Kubernetes</a:t>
            </a:r>
          </a:p>
          <a:p>
            <a:pPr lvl="1"/>
            <a:r>
              <a:rPr lang="en-US" dirty="0"/>
              <a:t>Envoy and Istio</a:t>
            </a:r>
          </a:p>
          <a:p>
            <a:pPr lvl="1"/>
            <a:r>
              <a:rPr lang="en-US" dirty="0"/>
              <a:t>Docker Swarm and Docker Datacenter</a:t>
            </a:r>
          </a:p>
          <a:p>
            <a:pPr lvl="1"/>
            <a:r>
              <a:rPr lang="en-US" dirty="0"/>
              <a:t>Apache Mesos</a:t>
            </a:r>
          </a:p>
        </p:txBody>
      </p:sp>
      <p:sp>
        <p:nvSpPr>
          <p:cNvPr id="29" name="Rectangle">
            <a:extLst>
              <a:ext uri="{FF2B5EF4-FFF2-40B4-BE49-F238E27FC236}">
                <a16:creationId xmlns:a16="http://schemas.microsoft.com/office/drawing/2014/main" id="{130F00D1-931A-DA46-8A3D-677421988C35}"/>
              </a:ext>
            </a:extLst>
          </p:cNvPr>
          <p:cNvSpPr/>
          <p:nvPr/>
        </p:nvSpPr>
        <p:spPr>
          <a:xfrm>
            <a:off x="6933445" y="117554"/>
            <a:ext cx="2135112" cy="1722198"/>
          </a:xfrm>
          <a:prstGeom prst="rect">
            <a:avLst/>
          </a:prstGeom>
          <a:solidFill>
            <a:srgbClr val="000000">
              <a:alpha val="50196"/>
            </a:srgbClr>
          </a:solidFill>
          <a:ln w="12700" cap="flat">
            <a:noFill/>
            <a:miter lim="400000"/>
          </a:ln>
          <a:effectLst/>
        </p:spPr>
        <p:txBody>
          <a:bodyPr wrap="square" lIns="91439" tIns="91439" rIns="91439" bIns="91439" numCol="1" anchor="ctr">
            <a:noAutofit/>
          </a:bodyPr>
          <a:lstStyle/>
          <a:p>
            <a:pPr defTabSz="914400" hangingPunct="0">
              <a:lnSpc>
                <a:spcPct val="90000"/>
              </a:lnSpc>
              <a:spcBef>
                <a:spcPts val="1100"/>
              </a:spcBef>
              <a:defRPr sz="9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endParaRPr sz="900" kern="0" dirty="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endParaRPr>
          </a:p>
        </p:txBody>
      </p:sp>
      <p:pic>
        <p:nvPicPr>
          <p:cNvPr id="14" name="Picture 2" descr="Kubernetes Logo transparent PNG - StickPNG">
            <a:extLst>
              <a:ext uri="{FF2B5EF4-FFF2-40B4-BE49-F238E27FC236}">
                <a16:creationId xmlns:a16="http://schemas.microsoft.com/office/drawing/2014/main" id="{66684BFD-27E6-F141-9F3F-82D7237E8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910" y="1350137"/>
            <a:ext cx="3126804" cy="304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48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27D461-69C1-C549-8E69-5B9225872639}"/>
              </a:ext>
            </a:extLst>
          </p:cNvPr>
          <p:cNvSpPr>
            <a:spLocks noGrp="1"/>
          </p:cNvSpPr>
          <p:nvPr>
            <p:ph type="sldNum" sz="quarter" idx="2"/>
          </p:nvPr>
        </p:nvSpPr>
        <p:spPr/>
        <p:txBody>
          <a:bodyPr/>
          <a:lstStyle/>
          <a:p>
            <a:fld id="{86CB4B4D-7CA3-9044-876B-883B54F8677D}" type="slidenum">
              <a:rPr lang="en-US" smtClean="0"/>
              <a:pPr/>
              <a:t>12</a:t>
            </a:fld>
            <a:endParaRPr lang="en-US" dirty="0"/>
          </a:p>
        </p:txBody>
      </p:sp>
      <p:sp>
        <p:nvSpPr>
          <p:cNvPr id="3" name="Text Placeholder 2">
            <a:extLst>
              <a:ext uri="{FF2B5EF4-FFF2-40B4-BE49-F238E27FC236}">
                <a16:creationId xmlns:a16="http://schemas.microsoft.com/office/drawing/2014/main" id="{84B654AE-DD55-E74F-A9B1-3E5D6197AE64}"/>
              </a:ext>
            </a:extLst>
          </p:cNvPr>
          <p:cNvSpPr>
            <a:spLocks noGrp="1"/>
          </p:cNvSpPr>
          <p:nvPr>
            <p:ph type="body" idx="13"/>
          </p:nvPr>
        </p:nvSpPr>
        <p:spPr/>
        <p:txBody>
          <a:bodyPr/>
          <a:lstStyle/>
          <a:p>
            <a:r>
              <a:rPr lang="en-US" dirty="0"/>
              <a:t>The development pipeline</a:t>
            </a:r>
          </a:p>
        </p:txBody>
      </p:sp>
      <p:sp>
        <p:nvSpPr>
          <p:cNvPr id="5" name="Footer Placeholder 4">
            <a:extLst>
              <a:ext uri="{FF2B5EF4-FFF2-40B4-BE49-F238E27FC236}">
                <a16:creationId xmlns:a16="http://schemas.microsoft.com/office/drawing/2014/main" id="{6A3D1862-7EE2-6A4E-9688-96FD4FD080FC}"/>
              </a:ext>
            </a:extLst>
          </p:cNvPr>
          <p:cNvSpPr>
            <a:spLocks noGrp="1"/>
          </p:cNvSpPr>
          <p:nvPr>
            <p:ph type="ftr" sz="quarter" idx="15"/>
          </p:nvPr>
        </p:nvSpPr>
        <p:spPr/>
        <p:txBody>
          <a:bodyPr/>
          <a:lstStyle/>
          <a:p>
            <a:r>
              <a:rPr lang="en-US" dirty="0"/>
              <a:t>IBM Security X-Force Red / © 2021 IBM Corporation</a:t>
            </a:r>
          </a:p>
        </p:txBody>
      </p:sp>
    </p:spTree>
    <p:extLst>
      <p:ext uri="{BB962C8B-B14F-4D97-AF65-F5344CB8AC3E}">
        <p14:creationId xmlns:p14="http://schemas.microsoft.com/office/powerpoint/2010/main" val="32624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0CC2F6-EFFC-6648-9551-5909E96A9139}"/>
              </a:ext>
            </a:extLst>
          </p:cNvPr>
          <p:cNvSpPr>
            <a:spLocks noGrp="1"/>
          </p:cNvSpPr>
          <p:nvPr>
            <p:ph type="title"/>
          </p:nvPr>
        </p:nvSpPr>
        <p:spPr/>
        <p:txBody>
          <a:bodyPr/>
          <a:lstStyle/>
          <a:p>
            <a:r>
              <a:rPr lang="en-US" dirty="0"/>
              <a:t>Continuous Improvement/Continuous Delivery</a:t>
            </a:r>
          </a:p>
        </p:txBody>
      </p:sp>
      <p:sp>
        <p:nvSpPr>
          <p:cNvPr id="5" name="Footer Placeholder 4">
            <a:extLst>
              <a:ext uri="{FF2B5EF4-FFF2-40B4-BE49-F238E27FC236}">
                <a16:creationId xmlns:a16="http://schemas.microsoft.com/office/drawing/2014/main" id="{E0E511DB-D0B6-7743-8C73-17D4DC3B0852}"/>
              </a:ext>
            </a:extLst>
          </p:cNvPr>
          <p:cNvSpPr>
            <a:spLocks noGrp="1"/>
          </p:cNvSpPr>
          <p:nvPr>
            <p:ph type="ftr" sz="quarter" idx="10"/>
          </p:nvPr>
        </p:nvSpPr>
        <p:spPr/>
        <p:txBody>
          <a:bodyPr/>
          <a:lstStyle/>
          <a:p>
            <a:r>
              <a:rPr lang="en-US" dirty="0"/>
              <a:t>IBM Security X-Force Red / © 2021 IBM Corporation</a:t>
            </a:r>
          </a:p>
        </p:txBody>
      </p:sp>
      <p:sp>
        <p:nvSpPr>
          <p:cNvPr id="3" name="Slide Number Placeholder 2">
            <a:extLst>
              <a:ext uri="{FF2B5EF4-FFF2-40B4-BE49-F238E27FC236}">
                <a16:creationId xmlns:a16="http://schemas.microsoft.com/office/drawing/2014/main" id="{55C9AB81-2F87-414B-A7AD-C93A9DDE5D97}"/>
              </a:ext>
            </a:extLst>
          </p:cNvPr>
          <p:cNvSpPr>
            <a:spLocks noGrp="1"/>
          </p:cNvSpPr>
          <p:nvPr>
            <p:ph type="sldNum" sz="quarter" idx="11"/>
          </p:nvPr>
        </p:nvSpPr>
        <p:spPr/>
        <p:txBody>
          <a:bodyPr/>
          <a:lstStyle/>
          <a:p>
            <a:fld id="{86CB4B4D-7CA3-9044-876B-883B54F8677D}" type="slidenum">
              <a:rPr lang="en-US" smtClean="0"/>
              <a:pPr/>
              <a:t>13</a:t>
            </a:fld>
            <a:endParaRPr lang="en-US" dirty="0"/>
          </a:p>
        </p:txBody>
      </p:sp>
      <p:sp>
        <p:nvSpPr>
          <p:cNvPr id="7" name="Text Placeholder 6">
            <a:extLst>
              <a:ext uri="{FF2B5EF4-FFF2-40B4-BE49-F238E27FC236}">
                <a16:creationId xmlns:a16="http://schemas.microsoft.com/office/drawing/2014/main" id="{90A18511-0E60-294C-BC8E-E8E3A7FCB603}"/>
              </a:ext>
            </a:extLst>
          </p:cNvPr>
          <p:cNvSpPr>
            <a:spLocks noGrp="1"/>
          </p:cNvSpPr>
          <p:nvPr>
            <p:ph type="body" sz="quarter" idx="4294967295"/>
          </p:nvPr>
        </p:nvSpPr>
        <p:spPr>
          <a:xfrm>
            <a:off x="252680" y="2249435"/>
            <a:ext cx="1893888" cy="2397125"/>
          </a:xfrm>
        </p:spPr>
        <p:txBody>
          <a:bodyPr/>
          <a:lstStyle/>
          <a:p>
            <a:r>
              <a:rPr lang="en-US" dirty="0">
                <a:solidFill>
                  <a:schemeClr val="tx1"/>
                </a:solidFill>
              </a:rPr>
              <a:t>Defining requirements, identifying, deciding upon software frameworks and libraries, putting together code in repositories, additive improvements</a:t>
            </a:r>
          </a:p>
        </p:txBody>
      </p:sp>
      <p:sp>
        <p:nvSpPr>
          <p:cNvPr id="8" name="Text Placeholder 7">
            <a:extLst>
              <a:ext uri="{FF2B5EF4-FFF2-40B4-BE49-F238E27FC236}">
                <a16:creationId xmlns:a16="http://schemas.microsoft.com/office/drawing/2014/main" id="{A5BA5E3A-9CDF-7A43-87D3-8E3B32AB37FE}"/>
              </a:ext>
            </a:extLst>
          </p:cNvPr>
          <p:cNvSpPr>
            <a:spLocks noGrp="1"/>
          </p:cNvSpPr>
          <p:nvPr>
            <p:ph type="body" sz="quarter" idx="4294967295"/>
          </p:nvPr>
        </p:nvSpPr>
        <p:spPr>
          <a:xfrm>
            <a:off x="2487545" y="2249435"/>
            <a:ext cx="1893888" cy="2397125"/>
          </a:xfrm>
        </p:spPr>
        <p:txBody>
          <a:bodyPr/>
          <a:lstStyle/>
          <a:p>
            <a:r>
              <a:rPr lang="en-US" dirty="0">
                <a:solidFill>
                  <a:schemeClr val="tx1"/>
                </a:solidFill>
              </a:rPr>
              <a:t>Incremental releases, putting together release candidates, testing use cases and user designs, packaging, build automation, setting up infrastructure</a:t>
            </a:r>
          </a:p>
        </p:txBody>
      </p:sp>
      <p:sp>
        <p:nvSpPr>
          <p:cNvPr id="9" name="Text Placeholder 8">
            <a:extLst>
              <a:ext uri="{FF2B5EF4-FFF2-40B4-BE49-F238E27FC236}">
                <a16:creationId xmlns:a16="http://schemas.microsoft.com/office/drawing/2014/main" id="{39E1314C-F1AB-D943-A1F6-7CEE2A834099}"/>
              </a:ext>
            </a:extLst>
          </p:cNvPr>
          <p:cNvSpPr>
            <a:spLocks noGrp="1"/>
          </p:cNvSpPr>
          <p:nvPr>
            <p:ph type="body" sz="quarter" idx="4294967295"/>
          </p:nvPr>
        </p:nvSpPr>
        <p:spPr>
          <a:xfrm>
            <a:off x="4768535" y="2249435"/>
            <a:ext cx="1889125" cy="2397125"/>
          </a:xfrm>
        </p:spPr>
        <p:txBody>
          <a:bodyPr/>
          <a:lstStyle/>
          <a:p>
            <a:r>
              <a:rPr lang="en-US" dirty="0">
                <a:solidFill>
                  <a:schemeClr val="tx1"/>
                </a:solidFill>
              </a:rPr>
              <a:t>QA processes, optimizing and approving release candidates, promoting versions into production-ready states</a:t>
            </a:r>
          </a:p>
        </p:txBody>
      </p:sp>
      <p:sp>
        <p:nvSpPr>
          <p:cNvPr id="10" name="Text Placeholder 9">
            <a:extLst>
              <a:ext uri="{FF2B5EF4-FFF2-40B4-BE49-F238E27FC236}">
                <a16:creationId xmlns:a16="http://schemas.microsoft.com/office/drawing/2014/main" id="{9AE8B7FA-97AC-2E47-B2C1-22568AEAD649}"/>
              </a:ext>
            </a:extLst>
          </p:cNvPr>
          <p:cNvSpPr>
            <a:spLocks noGrp="1"/>
          </p:cNvSpPr>
          <p:nvPr>
            <p:ph type="body" sz="quarter" idx="4294967295"/>
          </p:nvPr>
        </p:nvSpPr>
        <p:spPr>
          <a:xfrm>
            <a:off x="7044763" y="2249435"/>
            <a:ext cx="1889125" cy="2397125"/>
          </a:xfrm>
        </p:spPr>
        <p:txBody>
          <a:bodyPr/>
          <a:lstStyle/>
          <a:p>
            <a:r>
              <a:rPr lang="en-US" dirty="0">
                <a:solidFill>
                  <a:schemeClr val="tx1"/>
                </a:solidFill>
              </a:rPr>
              <a:t>Instantiating software into production environments, operating and maintaining systems, overall system support</a:t>
            </a:r>
          </a:p>
        </p:txBody>
      </p:sp>
      <p:graphicFrame>
        <p:nvGraphicFramePr>
          <p:cNvPr id="12" name="Diagram 11">
            <a:extLst>
              <a:ext uri="{FF2B5EF4-FFF2-40B4-BE49-F238E27FC236}">
                <a16:creationId xmlns:a16="http://schemas.microsoft.com/office/drawing/2014/main" id="{C220AFC9-9C8D-A149-84F4-DE2CD141F859}"/>
              </a:ext>
            </a:extLst>
          </p:cNvPr>
          <p:cNvGraphicFramePr/>
          <p:nvPr>
            <p:extLst>
              <p:ext uri="{D42A27DB-BD31-4B8C-83A1-F6EECF244321}">
                <p14:modId xmlns:p14="http://schemas.microsoft.com/office/powerpoint/2010/main" val="968679290"/>
              </p:ext>
            </p:extLst>
          </p:nvPr>
        </p:nvGraphicFramePr>
        <p:xfrm>
          <a:off x="206112" y="1120806"/>
          <a:ext cx="8761554"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026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6" name="Title 1"/>
          <p:cNvSpPr txBox="1">
            <a:spLocks noGrp="1"/>
          </p:cNvSpPr>
          <p:nvPr>
            <p:ph type="title"/>
          </p:nvPr>
        </p:nvSpPr>
        <p:spPr/>
        <p:txBody>
          <a:bodyPr/>
          <a:lstStyle/>
          <a:p>
            <a:r>
              <a:rPr lang="en-US" dirty="0"/>
              <a:t>Container pipeline</a:t>
            </a:r>
          </a:p>
        </p:txBody>
      </p:sp>
      <p:sp>
        <p:nvSpPr>
          <p:cNvPr id="2" name="Footer Placeholder 1">
            <a:extLst>
              <a:ext uri="{FF2B5EF4-FFF2-40B4-BE49-F238E27FC236}">
                <a16:creationId xmlns:a16="http://schemas.microsoft.com/office/drawing/2014/main" id="{E4838CA5-D3AF-5145-B279-721832575D82}"/>
              </a:ext>
            </a:extLst>
          </p:cNvPr>
          <p:cNvSpPr>
            <a:spLocks noGrp="1"/>
          </p:cNvSpPr>
          <p:nvPr>
            <p:ph type="ftr" sz="quarter" idx="10"/>
          </p:nvPr>
        </p:nvSpPr>
        <p:spPr/>
        <p:txBody>
          <a:bodyPr/>
          <a:lstStyle/>
          <a:p>
            <a:r>
              <a:rPr lang="en-US" dirty="0"/>
              <a:t>IBM Security X-Force Red / © 2021 IBM Corporation</a:t>
            </a:r>
          </a:p>
        </p:txBody>
      </p:sp>
      <p:sp>
        <p:nvSpPr>
          <p:cNvPr id="5425" name="Slide Number Placeholder 33"/>
          <p:cNvSpPr txBox="1">
            <a:spLocks noGrp="1"/>
          </p:cNvSpPr>
          <p:nvPr>
            <p:ph type="sldNum" sz="quarter" idx="11"/>
          </p:nvPr>
        </p:nvSpPr>
        <p:spPr/>
        <p:txBody>
          <a:bodyPr/>
          <a:lstStyle/>
          <a:p>
            <a:fld id="{86CB4B4D-7CA3-9044-876B-883B54F8677D}" type="slidenum">
              <a:rPr lang="en-US"/>
              <a:pPr/>
              <a:t>14</a:t>
            </a:fld>
            <a:endParaRPr lang="en-US" dirty="0"/>
          </a:p>
        </p:txBody>
      </p:sp>
      <p:sp>
        <p:nvSpPr>
          <p:cNvPr id="5387" name="Text Placeholder 4"/>
          <p:cNvSpPr txBox="1">
            <a:spLocks noGrp="1"/>
          </p:cNvSpPr>
          <p:nvPr>
            <p:ph type="body" sz="quarter" idx="13"/>
          </p:nvPr>
        </p:nvSpPr>
        <p:spPr>
          <a:xfrm>
            <a:off x="195199" y="1356868"/>
            <a:ext cx="1709801" cy="3002407"/>
          </a:xfrm>
        </p:spPr>
        <p:txBody>
          <a:bodyPr/>
          <a:lstStyle/>
          <a:p>
            <a:pPr lvl="1"/>
            <a:r>
              <a:rPr lang="en-US" dirty="0"/>
              <a:t>Development (CI/CD) and Registry are </a:t>
            </a:r>
            <a:r>
              <a:rPr lang="en-US" b="1" dirty="0"/>
              <a:t>pre-deployment</a:t>
            </a:r>
          </a:p>
          <a:p>
            <a:pPr lvl="1"/>
            <a:endParaRPr lang="en-US" dirty="0"/>
          </a:p>
          <a:p>
            <a:pPr lvl="1"/>
            <a:r>
              <a:rPr lang="en-US" dirty="0"/>
              <a:t>Runtime and Hosts are </a:t>
            </a:r>
            <a:r>
              <a:rPr lang="en-US" b="1" dirty="0"/>
              <a:t>post-deployment</a:t>
            </a:r>
            <a:r>
              <a:rPr lang="en-US" dirty="0"/>
              <a:t> (production)</a:t>
            </a:r>
          </a:p>
          <a:p>
            <a:pPr marL="0" lvl="1" indent="0">
              <a:buNone/>
            </a:pPr>
            <a:endParaRPr lang="en-US" dirty="0"/>
          </a:p>
        </p:txBody>
      </p:sp>
      <p:graphicFrame>
        <p:nvGraphicFramePr>
          <p:cNvPr id="4" name="Diagram 3">
            <a:extLst>
              <a:ext uri="{FF2B5EF4-FFF2-40B4-BE49-F238E27FC236}">
                <a16:creationId xmlns:a16="http://schemas.microsoft.com/office/drawing/2014/main" id="{41EEFDBB-7B00-624C-AC68-C7960B2F0D53}"/>
              </a:ext>
            </a:extLst>
          </p:cNvPr>
          <p:cNvGraphicFramePr/>
          <p:nvPr>
            <p:extLst>
              <p:ext uri="{D42A27DB-BD31-4B8C-83A1-F6EECF244321}">
                <p14:modId xmlns:p14="http://schemas.microsoft.com/office/powerpoint/2010/main" val="4132990219"/>
              </p:ext>
            </p:extLst>
          </p:nvPr>
        </p:nvGraphicFramePr>
        <p:xfrm>
          <a:off x="2362200" y="1123950"/>
          <a:ext cx="6400800" cy="121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6" name="Picture 4" descr="Jenkins Logo transparent PNG - StickPNG">
            <a:extLst>
              <a:ext uri="{FF2B5EF4-FFF2-40B4-BE49-F238E27FC236}">
                <a16:creationId xmlns:a16="http://schemas.microsoft.com/office/drawing/2014/main" id="{85E3288B-0FEF-0A4F-B38C-1B35DE103C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209800"/>
            <a:ext cx="7874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he 4 phases of DevOps with Atlassian - Work Life by Atlassian">
            <a:extLst>
              <a:ext uri="{FF2B5EF4-FFF2-40B4-BE49-F238E27FC236}">
                <a16:creationId xmlns:a16="http://schemas.microsoft.com/office/drawing/2014/main" id="{C0C8732B-F44D-C84A-BC00-6C6A586794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2362200"/>
            <a:ext cx="1143000" cy="27404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DDa GitLab is online – Technical University of Darmstadt">
            <a:extLst>
              <a:ext uri="{FF2B5EF4-FFF2-40B4-BE49-F238E27FC236}">
                <a16:creationId xmlns:a16="http://schemas.microsoft.com/office/drawing/2014/main" id="{3B635EAF-0670-844D-9F6C-E60BD6C97B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2667000"/>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ocker Logos | Docker">
            <a:extLst>
              <a:ext uri="{FF2B5EF4-FFF2-40B4-BE49-F238E27FC236}">
                <a16:creationId xmlns:a16="http://schemas.microsoft.com/office/drawing/2014/main" id="{24353184-F88D-414F-8688-AA9120BF4A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2343150"/>
            <a:ext cx="717233" cy="5143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ow should we backup our data when we have &gt; 1TB of files?">
            <a:extLst>
              <a:ext uri="{FF2B5EF4-FFF2-40B4-BE49-F238E27FC236}">
                <a16:creationId xmlns:a16="http://schemas.microsoft.com/office/drawing/2014/main" id="{ECED15E9-8993-3C43-9F44-A70D9A619E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219075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Download @dankohn The Logo Files Are Attached - Aws Ecr Logo Png - Full  Size PNG Image - PNGkit">
            <a:extLst>
              <a:ext uri="{FF2B5EF4-FFF2-40B4-BE49-F238E27FC236}">
                <a16:creationId xmlns:a16="http://schemas.microsoft.com/office/drawing/2014/main" id="{D48F4DFA-CEE0-704B-9A9B-C72A4DED32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1000" y="2800350"/>
            <a:ext cx="479731" cy="59055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QUAY · GitHub">
            <a:extLst>
              <a:ext uri="{FF2B5EF4-FFF2-40B4-BE49-F238E27FC236}">
                <a16:creationId xmlns:a16="http://schemas.microsoft.com/office/drawing/2014/main" id="{F3476043-9645-B745-A371-3A56797AB8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0" y="2952750"/>
            <a:ext cx="558800" cy="5588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GitHub - cri-o/cri-o: Open Container Initiative-based implementation of  Kubernetes Container Runtime Interface">
            <a:extLst>
              <a:ext uri="{FF2B5EF4-FFF2-40B4-BE49-F238E27FC236}">
                <a16:creationId xmlns:a16="http://schemas.microsoft.com/office/drawing/2014/main" id="{7E23DBFE-6772-6441-B512-12C155FF901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2241550"/>
            <a:ext cx="482600" cy="4826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CNCF Branding | containerd">
            <a:extLst>
              <a:ext uri="{FF2B5EF4-FFF2-40B4-BE49-F238E27FC236}">
                <a16:creationId xmlns:a16="http://schemas.microsoft.com/office/drawing/2014/main" id="{C18F6411-7BF6-6246-BF3E-A92F234744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280035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RKT Logo PNG Transparent &amp; SVG Vector - Freebie Supply">
            <a:extLst>
              <a:ext uri="{FF2B5EF4-FFF2-40B4-BE49-F238E27FC236}">
                <a16:creationId xmlns:a16="http://schemas.microsoft.com/office/drawing/2014/main" id="{7EDD1207-78D3-7D45-B12A-3D1FE45B451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24600" y="280035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Linux Containers">
            <a:extLst>
              <a:ext uri="{FF2B5EF4-FFF2-40B4-BE49-F238E27FC236}">
                <a16:creationId xmlns:a16="http://schemas.microsoft.com/office/drawing/2014/main" id="{F188F1C6-DC6D-9746-9083-ECFB371EF8D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48400" y="2190750"/>
            <a:ext cx="578912" cy="53340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Setup Hyper-V 2012 Replica with Certificate Based Authentication - Daniels  Developer Blog">
            <a:extLst>
              <a:ext uri="{FF2B5EF4-FFF2-40B4-BE49-F238E27FC236}">
                <a16:creationId xmlns:a16="http://schemas.microsoft.com/office/drawing/2014/main" id="{DE242F6D-A79B-A94E-BBB8-A9A0A649F6C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91400" y="22542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con&#10;&#10;Description automatically generated">
            <a:extLst>
              <a:ext uri="{FF2B5EF4-FFF2-40B4-BE49-F238E27FC236}">
                <a16:creationId xmlns:a16="http://schemas.microsoft.com/office/drawing/2014/main" id="{50445060-F5A7-2F48-A913-38E2A9E47D8D}"/>
              </a:ext>
            </a:extLst>
          </p:cNvPr>
          <p:cNvPicPr>
            <a:picLocks noChangeAspect="1"/>
          </p:cNvPicPr>
          <p:nvPr/>
        </p:nvPicPr>
        <p:blipFill>
          <a:blip r:embed="rId20"/>
          <a:stretch>
            <a:fillRect/>
          </a:stretch>
        </p:blipFill>
        <p:spPr>
          <a:xfrm>
            <a:off x="7848600" y="2190750"/>
            <a:ext cx="533400" cy="533400"/>
          </a:xfrm>
          <a:prstGeom prst="rect">
            <a:avLst/>
          </a:prstGeom>
        </p:spPr>
      </p:pic>
      <p:pic>
        <p:nvPicPr>
          <p:cNvPr id="3114" name="Picture 42">
            <a:extLst>
              <a:ext uri="{FF2B5EF4-FFF2-40B4-BE49-F238E27FC236}">
                <a16:creationId xmlns:a16="http://schemas.microsoft.com/office/drawing/2014/main" id="{CD5BF103-F3DB-EA4B-9668-43F8DBA5974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43800" y="2724150"/>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46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6" name="Title 1"/>
          <p:cNvSpPr txBox="1">
            <a:spLocks noGrp="1"/>
          </p:cNvSpPr>
          <p:nvPr>
            <p:ph type="title"/>
          </p:nvPr>
        </p:nvSpPr>
        <p:spPr/>
        <p:txBody>
          <a:bodyPr/>
          <a:lstStyle/>
          <a:p>
            <a:r>
              <a:rPr lang="en-US" dirty="0"/>
              <a:t>Container pipeline (cont.)</a:t>
            </a:r>
          </a:p>
        </p:txBody>
      </p:sp>
      <p:sp>
        <p:nvSpPr>
          <p:cNvPr id="2" name="Footer Placeholder 1">
            <a:extLst>
              <a:ext uri="{FF2B5EF4-FFF2-40B4-BE49-F238E27FC236}">
                <a16:creationId xmlns:a16="http://schemas.microsoft.com/office/drawing/2014/main" id="{E4838CA5-D3AF-5145-B279-721832575D82}"/>
              </a:ext>
            </a:extLst>
          </p:cNvPr>
          <p:cNvSpPr>
            <a:spLocks noGrp="1"/>
          </p:cNvSpPr>
          <p:nvPr>
            <p:ph type="ftr" sz="quarter" idx="10"/>
          </p:nvPr>
        </p:nvSpPr>
        <p:spPr/>
        <p:txBody>
          <a:bodyPr/>
          <a:lstStyle/>
          <a:p>
            <a:r>
              <a:rPr lang="en-US" dirty="0"/>
              <a:t>IBM Security X-Force Red / © 2021 IBM Corporation</a:t>
            </a:r>
          </a:p>
        </p:txBody>
      </p:sp>
      <p:sp>
        <p:nvSpPr>
          <p:cNvPr id="5425" name="Slide Number Placeholder 33"/>
          <p:cNvSpPr txBox="1">
            <a:spLocks noGrp="1"/>
          </p:cNvSpPr>
          <p:nvPr>
            <p:ph type="sldNum" sz="quarter" idx="11"/>
          </p:nvPr>
        </p:nvSpPr>
        <p:spPr/>
        <p:txBody>
          <a:bodyPr/>
          <a:lstStyle/>
          <a:p>
            <a:fld id="{86CB4B4D-7CA3-9044-876B-883B54F8677D}" type="slidenum">
              <a:rPr lang="en-US"/>
              <a:pPr/>
              <a:t>15</a:t>
            </a:fld>
            <a:endParaRPr lang="en-US" dirty="0"/>
          </a:p>
        </p:txBody>
      </p:sp>
      <p:sp>
        <p:nvSpPr>
          <p:cNvPr id="5387" name="Text Placeholder 4"/>
          <p:cNvSpPr txBox="1">
            <a:spLocks noGrp="1"/>
          </p:cNvSpPr>
          <p:nvPr>
            <p:ph type="body" sz="quarter" idx="13"/>
          </p:nvPr>
        </p:nvSpPr>
        <p:spPr>
          <a:xfrm>
            <a:off x="195199" y="1356868"/>
            <a:ext cx="1709801" cy="3002407"/>
          </a:xfrm>
        </p:spPr>
        <p:txBody>
          <a:bodyPr/>
          <a:lstStyle/>
          <a:p>
            <a:pPr lvl="1"/>
            <a:r>
              <a:rPr lang="en-US" dirty="0"/>
              <a:t>Several of these tools “overlap” into other phases</a:t>
            </a:r>
          </a:p>
          <a:p>
            <a:pPr lvl="1"/>
            <a:endParaRPr lang="en-US" dirty="0"/>
          </a:p>
          <a:p>
            <a:pPr lvl="1"/>
            <a:r>
              <a:rPr lang="en-US" dirty="0"/>
              <a:t>Each area can be its own specialty</a:t>
            </a:r>
          </a:p>
          <a:p>
            <a:pPr lvl="1"/>
            <a:endParaRPr lang="en-US" b="1" dirty="0"/>
          </a:p>
          <a:p>
            <a:pPr lvl="1"/>
            <a:r>
              <a:rPr lang="en-US" b="1" dirty="0"/>
              <a:t>All 4 pipeline phases represent opportunities to scan for vulnerabilities</a:t>
            </a:r>
          </a:p>
        </p:txBody>
      </p:sp>
      <p:graphicFrame>
        <p:nvGraphicFramePr>
          <p:cNvPr id="4" name="Diagram 3">
            <a:extLst>
              <a:ext uri="{FF2B5EF4-FFF2-40B4-BE49-F238E27FC236}">
                <a16:creationId xmlns:a16="http://schemas.microsoft.com/office/drawing/2014/main" id="{41EEFDBB-7B00-624C-AC68-C7960B2F0D53}"/>
              </a:ext>
            </a:extLst>
          </p:cNvPr>
          <p:cNvGraphicFramePr/>
          <p:nvPr/>
        </p:nvGraphicFramePr>
        <p:xfrm>
          <a:off x="2362200" y="1123950"/>
          <a:ext cx="6400800" cy="121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6" name="Picture 4" descr="Jenkins Logo transparent PNG - StickPNG">
            <a:extLst>
              <a:ext uri="{FF2B5EF4-FFF2-40B4-BE49-F238E27FC236}">
                <a16:creationId xmlns:a16="http://schemas.microsoft.com/office/drawing/2014/main" id="{85E3288B-0FEF-0A4F-B38C-1B35DE103C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209800"/>
            <a:ext cx="7874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he 4 phases of DevOps with Atlassian - Work Life by Atlassian">
            <a:extLst>
              <a:ext uri="{FF2B5EF4-FFF2-40B4-BE49-F238E27FC236}">
                <a16:creationId xmlns:a16="http://schemas.microsoft.com/office/drawing/2014/main" id="{C0C8732B-F44D-C84A-BC00-6C6A586794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2362200"/>
            <a:ext cx="1143000" cy="27404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DDa GitLab is online – Technical University of Darmstadt">
            <a:extLst>
              <a:ext uri="{FF2B5EF4-FFF2-40B4-BE49-F238E27FC236}">
                <a16:creationId xmlns:a16="http://schemas.microsoft.com/office/drawing/2014/main" id="{3B635EAF-0670-844D-9F6C-E60BD6C97B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2667000"/>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ocker Logos | Docker">
            <a:extLst>
              <a:ext uri="{FF2B5EF4-FFF2-40B4-BE49-F238E27FC236}">
                <a16:creationId xmlns:a16="http://schemas.microsoft.com/office/drawing/2014/main" id="{24353184-F88D-414F-8688-AA9120BF4A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2343150"/>
            <a:ext cx="717233" cy="5143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ow should we backup our data when we have &gt; 1TB of files?">
            <a:extLst>
              <a:ext uri="{FF2B5EF4-FFF2-40B4-BE49-F238E27FC236}">
                <a16:creationId xmlns:a16="http://schemas.microsoft.com/office/drawing/2014/main" id="{ECED15E9-8993-3C43-9F44-A70D9A619E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219075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Download @dankohn The Logo Files Are Attached - Aws Ecr Logo Png - Full  Size PNG Image - PNGkit">
            <a:extLst>
              <a:ext uri="{FF2B5EF4-FFF2-40B4-BE49-F238E27FC236}">
                <a16:creationId xmlns:a16="http://schemas.microsoft.com/office/drawing/2014/main" id="{D48F4DFA-CEE0-704B-9A9B-C72A4DED32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1000" y="2800350"/>
            <a:ext cx="479731" cy="59055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QUAY · GitHub">
            <a:extLst>
              <a:ext uri="{FF2B5EF4-FFF2-40B4-BE49-F238E27FC236}">
                <a16:creationId xmlns:a16="http://schemas.microsoft.com/office/drawing/2014/main" id="{F3476043-9645-B745-A371-3A56797AB8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0" y="2952750"/>
            <a:ext cx="558800" cy="5588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GitHub - cri-o/cri-o: Open Container Initiative-based implementation of  Kubernetes Container Runtime Interface">
            <a:extLst>
              <a:ext uri="{FF2B5EF4-FFF2-40B4-BE49-F238E27FC236}">
                <a16:creationId xmlns:a16="http://schemas.microsoft.com/office/drawing/2014/main" id="{7E23DBFE-6772-6441-B512-12C155FF901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2241550"/>
            <a:ext cx="482600" cy="4826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CNCF Branding | containerd">
            <a:extLst>
              <a:ext uri="{FF2B5EF4-FFF2-40B4-BE49-F238E27FC236}">
                <a16:creationId xmlns:a16="http://schemas.microsoft.com/office/drawing/2014/main" id="{C18F6411-7BF6-6246-BF3E-A92F234744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280035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RKT Logo PNG Transparent &amp; SVG Vector - Freebie Supply">
            <a:extLst>
              <a:ext uri="{FF2B5EF4-FFF2-40B4-BE49-F238E27FC236}">
                <a16:creationId xmlns:a16="http://schemas.microsoft.com/office/drawing/2014/main" id="{7EDD1207-78D3-7D45-B12A-3D1FE45B451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24600" y="280035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Linux Containers">
            <a:extLst>
              <a:ext uri="{FF2B5EF4-FFF2-40B4-BE49-F238E27FC236}">
                <a16:creationId xmlns:a16="http://schemas.microsoft.com/office/drawing/2014/main" id="{F188F1C6-DC6D-9746-9083-ECFB371EF8D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48400" y="2190750"/>
            <a:ext cx="578912" cy="53340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Setup Hyper-V 2012 Replica with Certificate Based Authentication - Daniels  Developer Blog">
            <a:extLst>
              <a:ext uri="{FF2B5EF4-FFF2-40B4-BE49-F238E27FC236}">
                <a16:creationId xmlns:a16="http://schemas.microsoft.com/office/drawing/2014/main" id="{DE242F6D-A79B-A94E-BBB8-A9A0A649F6C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91400" y="22542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con&#10;&#10;Description automatically generated">
            <a:extLst>
              <a:ext uri="{FF2B5EF4-FFF2-40B4-BE49-F238E27FC236}">
                <a16:creationId xmlns:a16="http://schemas.microsoft.com/office/drawing/2014/main" id="{50445060-F5A7-2F48-A913-38E2A9E47D8D}"/>
              </a:ext>
            </a:extLst>
          </p:cNvPr>
          <p:cNvPicPr>
            <a:picLocks noChangeAspect="1"/>
          </p:cNvPicPr>
          <p:nvPr/>
        </p:nvPicPr>
        <p:blipFill>
          <a:blip r:embed="rId20"/>
          <a:stretch>
            <a:fillRect/>
          </a:stretch>
        </p:blipFill>
        <p:spPr>
          <a:xfrm>
            <a:off x="7848600" y="2190750"/>
            <a:ext cx="533400" cy="533400"/>
          </a:xfrm>
          <a:prstGeom prst="rect">
            <a:avLst/>
          </a:prstGeom>
        </p:spPr>
      </p:pic>
      <p:pic>
        <p:nvPicPr>
          <p:cNvPr id="3114" name="Picture 42">
            <a:extLst>
              <a:ext uri="{FF2B5EF4-FFF2-40B4-BE49-F238E27FC236}">
                <a16:creationId xmlns:a16="http://schemas.microsoft.com/office/drawing/2014/main" id="{CD5BF103-F3DB-EA4B-9668-43F8DBA5974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43800" y="272415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Left Brace 2">
            <a:extLst>
              <a:ext uri="{FF2B5EF4-FFF2-40B4-BE49-F238E27FC236}">
                <a16:creationId xmlns:a16="http://schemas.microsoft.com/office/drawing/2014/main" id="{EFD7A0B9-3C60-2A4B-99ED-CAFD08EE7784}"/>
              </a:ext>
            </a:extLst>
          </p:cNvPr>
          <p:cNvSpPr/>
          <p:nvPr/>
        </p:nvSpPr>
        <p:spPr bwMode="auto">
          <a:xfrm rot="5400000">
            <a:off x="3695700" y="-420529"/>
            <a:ext cx="304800" cy="3124200"/>
          </a:xfrm>
          <a:prstGeom prst="leftBrace">
            <a:avLst/>
          </a:prstGeom>
          <a:ln w="19050">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2" name="Left Brace 21">
            <a:extLst>
              <a:ext uri="{FF2B5EF4-FFF2-40B4-BE49-F238E27FC236}">
                <a16:creationId xmlns:a16="http://schemas.microsoft.com/office/drawing/2014/main" id="{F5FF0FA0-1841-A649-8E1A-B658DDAFD9C4}"/>
              </a:ext>
            </a:extLst>
          </p:cNvPr>
          <p:cNvSpPr/>
          <p:nvPr/>
        </p:nvSpPr>
        <p:spPr bwMode="auto">
          <a:xfrm rot="5400000">
            <a:off x="6896100" y="-420529"/>
            <a:ext cx="304800" cy="3124200"/>
          </a:xfrm>
          <a:prstGeom prst="leftBrace">
            <a:avLst/>
          </a:prstGeom>
          <a:ln w="19050">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DE25922B-2A5E-B342-B343-382B72CD77FD}"/>
              </a:ext>
            </a:extLst>
          </p:cNvPr>
          <p:cNvSpPr txBox="1"/>
          <p:nvPr/>
        </p:nvSpPr>
        <p:spPr>
          <a:xfrm>
            <a:off x="2590800" y="742950"/>
            <a:ext cx="2438400" cy="246221"/>
          </a:xfrm>
          <a:prstGeom prst="rect">
            <a:avLst/>
          </a:prstGeom>
          <a:noFill/>
        </p:spPr>
        <p:txBody>
          <a:bodyPr wrap="square" rtlCol="0">
            <a:spAutoFit/>
          </a:bodyPr>
          <a:lstStyle/>
          <a:p>
            <a:pPr algn="ctr"/>
            <a:r>
              <a:rPr lang="en-US" sz="1000" dirty="0">
                <a:solidFill>
                  <a:schemeClr val="accent2"/>
                </a:solidFill>
                <a:latin typeface="IBM Plex Sans" charset="0"/>
                <a:ea typeface="IBM Plex Sans" charset="0"/>
                <a:cs typeface="IBM Plex Sans" charset="0"/>
              </a:rPr>
              <a:t>Development</a:t>
            </a:r>
          </a:p>
        </p:txBody>
      </p:sp>
      <p:sp>
        <p:nvSpPr>
          <p:cNvPr id="24" name="TextBox 23">
            <a:extLst>
              <a:ext uri="{FF2B5EF4-FFF2-40B4-BE49-F238E27FC236}">
                <a16:creationId xmlns:a16="http://schemas.microsoft.com/office/drawing/2014/main" id="{FAA3B360-30DE-0F4A-8CFA-14A02F4965A0}"/>
              </a:ext>
            </a:extLst>
          </p:cNvPr>
          <p:cNvSpPr txBox="1"/>
          <p:nvPr/>
        </p:nvSpPr>
        <p:spPr>
          <a:xfrm>
            <a:off x="5867400" y="742950"/>
            <a:ext cx="2438400" cy="246221"/>
          </a:xfrm>
          <a:prstGeom prst="rect">
            <a:avLst/>
          </a:prstGeom>
          <a:noFill/>
        </p:spPr>
        <p:txBody>
          <a:bodyPr wrap="square" rtlCol="0">
            <a:spAutoFit/>
          </a:bodyPr>
          <a:lstStyle/>
          <a:p>
            <a:pPr algn="ctr"/>
            <a:r>
              <a:rPr lang="en-US" sz="1000" dirty="0">
                <a:solidFill>
                  <a:schemeClr val="accent2"/>
                </a:solidFill>
                <a:latin typeface="IBM Plex Sans" charset="0"/>
                <a:ea typeface="IBM Plex Sans" charset="0"/>
                <a:cs typeface="IBM Plex Sans" charset="0"/>
              </a:rPr>
              <a:t>Production</a:t>
            </a:r>
          </a:p>
        </p:txBody>
      </p:sp>
      <p:sp>
        <p:nvSpPr>
          <p:cNvPr id="25" name="Left Brace 24">
            <a:extLst>
              <a:ext uri="{FF2B5EF4-FFF2-40B4-BE49-F238E27FC236}">
                <a16:creationId xmlns:a16="http://schemas.microsoft.com/office/drawing/2014/main" id="{1762FC52-D7A4-7943-9CBF-11ADECD24752}"/>
              </a:ext>
            </a:extLst>
          </p:cNvPr>
          <p:cNvSpPr/>
          <p:nvPr/>
        </p:nvSpPr>
        <p:spPr bwMode="auto">
          <a:xfrm rot="16200000">
            <a:off x="4152900" y="1695450"/>
            <a:ext cx="304800" cy="4038600"/>
          </a:xfrm>
          <a:prstGeom prst="leftBrace">
            <a:avLst/>
          </a:prstGeom>
          <a:ln w="19050">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6" name="Left Brace 25">
            <a:extLst>
              <a:ext uri="{FF2B5EF4-FFF2-40B4-BE49-F238E27FC236}">
                <a16:creationId xmlns:a16="http://schemas.microsoft.com/office/drawing/2014/main" id="{2F4B7D30-1709-F24F-A865-95FB6B14DF1F}"/>
              </a:ext>
            </a:extLst>
          </p:cNvPr>
          <p:cNvSpPr/>
          <p:nvPr/>
        </p:nvSpPr>
        <p:spPr bwMode="auto">
          <a:xfrm rot="16200000">
            <a:off x="6591300" y="2058829"/>
            <a:ext cx="304800" cy="3733800"/>
          </a:xfrm>
          <a:prstGeom prst="leftBrace">
            <a:avLst/>
          </a:prstGeom>
          <a:ln w="19050">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7" name="TextBox 26">
            <a:extLst>
              <a:ext uri="{FF2B5EF4-FFF2-40B4-BE49-F238E27FC236}">
                <a16:creationId xmlns:a16="http://schemas.microsoft.com/office/drawing/2014/main" id="{1FF0967C-F585-0146-B6A3-E6C968844E88}"/>
              </a:ext>
            </a:extLst>
          </p:cNvPr>
          <p:cNvSpPr txBox="1"/>
          <p:nvPr/>
        </p:nvSpPr>
        <p:spPr>
          <a:xfrm>
            <a:off x="2667000" y="3867150"/>
            <a:ext cx="2438400" cy="246221"/>
          </a:xfrm>
          <a:prstGeom prst="rect">
            <a:avLst/>
          </a:prstGeom>
          <a:noFill/>
        </p:spPr>
        <p:txBody>
          <a:bodyPr wrap="square" rtlCol="0">
            <a:spAutoFit/>
          </a:bodyPr>
          <a:lstStyle/>
          <a:p>
            <a:pPr algn="ctr"/>
            <a:r>
              <a:rPr lang="en-US" sz="1000" dirty="0">
                <a:solidFill>
                  <a:schemeClr val="accent2"/>
                </a:solidFill>
                <a:latin typeface="IBM Plex Sans" charset="0"/>
                <a:ea typeface="IBM Plex Sans" charset="0"/>
                <a:cs typeface="IBM Plex Sans" charset="0"/>
              </a:rPr>
              <a:t>DevOps/DevSecOps</a:t>
            </a:r>
          </a:p>
        </p:txBody>
      </p:sp>
      <p:sp>
        <p:nvSpPr>
          <p:cNvPr id="28" name="TextBox 27">
            <a:extLst>
              <a:ext uri="{FF2B5EF4-FFF2-40B4-BE49-F238E27FC236}">
                <a16:creationId xmlns:a16="http://schemas.microsoft.com/office/drawing/2014/main" id="{352E3540-8131-FC4F-9042-CC834A0F7DD2}"/>
              </a:ext>
            </a:extLst>
          </p:cNvPr>
          <p:cNvSpPr txBox="1"/>
          <p:nvPr/>
        </p:nvSpPr>
        <p:spPr>
          <a:xfrm>
            <a:off x="5791200" y="4078129"/>
            <a:ext cx="2438400" cy="246221"/>
          </a:xfrm>
          <a:prstGeom prst="rect">
            <a:avLst/>
          </a:prstGeom>
          <a:noFill/>
        </p:spPr>
        <p:txBody>
          <a:bodyPr wrap="square" rtlCol="0">
            <a:spAutoFit/>
          </a:bodyPr>
          <a:lstStyle/>
          <a:p>
            <a:pPr algn="ctr"/>
            <a:r>
              <a:rPr lang="en-US" sz="1000" dirty="0">
                <a:solidFill>
                  <a:schemeClr val="accent2"/>
                </a:solidFill>
                <a:latin typeface="IBM Plex Sans" charset="0"/>
                <a:ea typeface="IBM Plex Sans" charset="0"/>
                <a:cs typeface="IBM Plex Sans" charset="0"/>
              </a:rPr>
              <a:t>Orchestration</a:t>
            </a:r>
          </a:p>
        </p:txBody>
      </p:sp>
      <p:pic>
        <p:nvPicPr>
          <p:cNvPr id="29" name="Picture 2" descr="Kubernetes">
            <a:extLst>
              <a:ext uri="{FF2B5EF4-FFF2-40B4-BE49-F238E27FC236}">
                <a16:creationId xmlns:a16="http://schemas.microsoft.com/office/drawing/2014/main" id="{B09C8D26-8561-6646-90A6-766B5CB5C21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0" y="4324350"/>
            <a:ext cx="543130" cy="5286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ocker Swarm">
            <a:extLst>
              <a:ext uri="{FF2B5EF4-FFF2-40B4-BE49-F238E27FC236}">
                <a16:creationId xmlns:a16="http://schemas.microsoft.com/office/drawing/2014/main" id="{B06F1075-6E83-B54F-92F7-F05152B48EC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98086" y="4324350"/>
            <a:ext cx="732649"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pache Mesos">
            <a:extLst>
              <a:ext uri="{FF2B5EF4-FFF2-40B4-BE49-F238E27FC236}">
                <a16:creationId xmlns:a16="http://schemas.microsoft.com/office/drawing/2014/main" id="{1E9F184B-F795-5547-93FB-5575DE11414C}"/>
              </a:ext>
            </a:extLst>
          </p:cNvPr>
          <p:cNvPicPr>
            <a:picLocks noChangeAspect="1"/>
          </p:cNvPicPr>
          <p:nvPr/>
        </p:nvPicPr>
        <p:blipFill>
          <a:blip r:embed="rId24"/>
          <a:stretch>
            <a:fillRect/>
          </a:stretch>
        </p:blipFill>
        <p:spPr>
          <a:xfrm>
            <a:off x="7543800" y="4400550"/>
            <a:ext cx="464199" cy="485460"/>
          </a:xfrm>
          <a:prstGeom prst="rect">
            <a:avLst/>
          </a:prstGeom>
        </p:spPr>
      </p:pic>
      <p:pic>
        <p:nvPicPr>
          <p:cNvPr id="1028" name="Picture 4" descr="Windows Server Container on an AKS (Azure Kubernetes Service)">
            <a:extLst>
              <a:ext uri="{FF2B5EF4-FFF2-40B4-BE49-F238E27FC236}">
                <a16:creationId xmlns:a16="http://schemas.microsoft.com/office/drawing/2014/main" id="{1BFDEDBF-7A77-D340-BC55-A20EA5A7530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34000" y="4248150"/>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Google Kubernetes Engine">
            <a:extLst>
              <a:ext uri="{FF2B5EF4-FFF2-40B4-BE49-F238E27FC236}">
                <a16:creationId xmlns:a16="http://schemas.microsoft.com/office/drawing/2014/main" id="{B5CB7148-B7FA-4D48-BEA0-41439BFA75B1}"/>
              </a:ext>
            </a:extLst>
          </p:cNvPr>
          <p:cNvPicPr>
            <a:picLocks noChangeAspect="1"/>
          </p:cNvPicPr>
          <p:nvPr/>
        </p:nvPicPr>
        <p:blipFill>
          <a:blip r:embed="rId26"/>
          <a:stretch>
            <a:fillRect/>
          </a:stretch>
        </p:blipFill>
        <p:spPr>
          <a:xfrm>
            <a:off x="8077201" y="4324350"/>
            <a:ext cx="624114" cy="609600"/>
          </a:xfrm>
          <a:prstGeom prst="rect">
            <a:avLst/>
          </a:prstGeom>
        </p:spPr>
      </p:pic>
    </p:spTree>
    <p:extLst>
      <p:ext uri="{BB962C8B-B14F-4D97-AF65-F5344CB8AC3E}">
        <p14:creationId xmlns:p14="http://schemas.microsoft.com/office/powerpoint/2010/main" val="3780473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665B-8956-7D42-ACE9-09280E403AC0}"/>
              </a:ext>
            </a:extLst>
          </p:cNvPr>
          <p:cNvSpPr>
            <a:spLocks noGrp="1"/>
          </p:cNvSpPr>
          <p:nvPr>
            <p:ph type="title"/>
          </p:nvPr>
        </p:nvSpPr>
        <p:spPr/>
        <p:txBody>
          <a:bodyPr/>
          <a:lstStyle/>
          <a:p>
            <a:r>
              <a:rPr lang="en-US" dirty="0"/>
              <a:t>Vulnerability Scanning and the development pipeline</a:t>
            </a:r>
          </a:p>
        </p:txBody>
      </p:sp>
      <p:sp>
        <p:nvSpPr>
          <p:cNvPr id="3" name="Footer Placeholder 2">
            <a:extLst>
              <a:ext uri="{FF2B5EF4-FFF2-40B4-BE49-F238E27FC236}">
                <a16:creationId xmlns:a16="http://schemas.microsoft.com/office/drawing/2014/main" id="{EECFD7F4-4E01-DD4C-B8A8-E3AA572CCB0E}"/>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2F486F66-D3F9-BD42-94D7-A6DC21E5BCC7}"/>
              </a:ext>
            </a:extLst>
          </p:cNvPr>
          <p:cNvSpPr>
            <a:spLocks noGrp="1"/>
          </p:cNvSpPr>
          <p:nvPr>
            <p:ph type="sldNum" sz="quarter" idx="11"/>
          </p:nvPr>
        </p:nvSpPr>
        <p:spPr/>
        <p:txBody>
          <a:bodyPr/>
          <a:lstStyle/>
          <a:p>
            <a:fld id="{59395FB3-9C97-154F-86B2-7E381B951268}" type="slidenum">
              <a:rPr lang="en-US" smtClean="0"/>
              <a:pPr/>
              <a:t>16</a:t>
            </a:fld>
            <a:endParaRPr lang="en-US" dirty="0"/>
          </a:p>
        </p:txBody>
      </p:sp>
      <p:sp>
        <p:nvSpPr>
          <p:cNvPr id="5" name="Text Placeholder 4">
            <a:extLst>
              <a:ext uri="{FF2B5EF4-FFF2-40B4-BE49-F238E27FC236}">
                <a16:creationId xmlns:a16="http://schemas.microsoft.com/office/drawing/2014/main" id="{6B535590-DC37-5F4A-83A1-9557EC235F04}"/>
              </a:ext>
            </a:extLst>
          </p:cNvPr>
          <p:cNvSpPr>
            <a:spLocks noGrp="1"/>
          </p:cNvSpPr>
          <p:nvPr>
            <p:ph type="body" sz="quarter" idx="12"/>
          </p:nvPr>
        </p:nvSpPr>
        <p:spPr/>
        <p:txBody>
          <a:bodyPr/>
          <a:lstStyle/>
          <a:p>
            <a:r>
              <a:rPr lang="en-US" sz="1400" dirty="0"/>
              <a:t>What CI/CD tools do we use? What system are we using for a Registry? Do we have capacity for a Staging Registry? </a:t>
            </a:r>
          </a:p>
          <a:p>
            <a:endParaRPr lang="en-US" sz="1400" dirty="0"/>
          </a:p>
          <a:p>
            <a:endParaRPr lang="en-US" sz="1400" dirty="0"/>
          </a:p>
          <a:p>
            <a:r>
              <a:rPr lang="en-US" sz="1400" dirty="0"/>
              <a:t>Do we want to use Open Source or Commercial products? In what phase of our development pipeline will we be scanning? Why? </a:t>
            </a:r>
          </a:p>
          <a:p>
            <a:endParaRPr lang="en-US" sz="1400" dirty="0"/>
          </a:p>
          <a:p>
            <a:endParaRPr lang="en-US" sz="1400" dirty="0"/>
          </a:p>
          <a:p>
            <a:r>
              <a:rPr lang="en-US" sz="1400" dirty="0"/>
              <a:t>How much closer to code and container development and build can we execute scanning? </a:t>
            </a:r>
          </a:p>
        </p:txBody>
      </p:sp>
      <p:sp>
        <p:nvSpPr>
          <p:cNvPr id="6" name="Text Placeholder 5">
            <a:extLst>
              <a:ext uri="{FF2B5EF4-FFF2-40B4-BE49-F238E27FC236}">
                <a16:creationId xmlns:a16="http://schemas.microsoft.com/office/drawing/2014/main" id="{1AEC6D53-D29A-DE47-B77F-3BF7095D414B}"/>
              </a:ext>
            </a:extLst>
          </p:cNvPr>
          <p:cNvSpPr>
            <a:spLocks noGrp="1"/>
          </p:cNvSpPr>
          <p:nvPr>
            <p:ph type="body" sz="quarter" idx="13"/>
          </p:nvPr>
        </p:nvSpPr>
        <p:spPr>
          <a:xfrm>
            <a:off x="194921" y="1356487"/>
            <a:ext cx="3234080" cy="3002788"/>
          </a:xfrm>
        </p:spPr>
        <p:txBody>
          <a:bodyPr/>
          <a:lstStyle/>
          <a:p>
            <a:r>
              <a:rPr lang="en-US" sz="1400" dirty="0"/>
              <a:t>Understand what tools and systems your organization is using...</a:t>
            </a:r>
          </a:p>
          <a:p>
            <a:endParaRPr lang="en-US" sz="1400" dirty="0"/>
          </a:p>
          <a:p>
            <a:endParaRPr lang="en-US" sz="1400" dirty="0"/>
          </a:p>
          <a:p>
            <a:endParaRPr lang="en-US" sz="1400" dirty="0"/>
          </a:p>
          <a:p>
            <a:r>
              <a:rPr lang="en-US" sz="1400" dirty="0"/>
              <a:t>What Vulnerability Scanning tools will work in your environment?</a:t>
            </a:r>
          </a:p>
          <a:p>
            <a:endParaRPr lang="en-US" sz="1400" dirty="0"/>
          </a:p>
          <a:p>
            <a:endParaRPr lang="en-US" sz="1400" dirty="0"/>
          </a:p>
          <a:p>
            <a:endParaRPr lang="en-US" sz="1400" dirty="0"/>
          </a:p>
          <a:p>
            <a:r>
              <a:rPr lang="en-US" sz="1400" dirty="0"/>
              <a:t>Work on “shifting left”...</a:t>
            </a:r>
          </a:p>
          <a:p>
            <a:endParaRPr lang="en-US" sz="1400" dirty="0"/>
          </a:p>
          <a:p>
            <a:endParaRPr lang="en-US" sz="1400" dirty="0"/>
          </a:p>
          <a:p>
            <a:endParaRPr lang="en-US" sz="1400" dirty="0"/>
          </a:p>
        </p:txBody>
      </p:sp>
      <p:sp>
        <p:nvSpPr>
          <p:cNvPr id="7" name="Chevron 6">
            <a:extLst>
              <a:ext uri="{FF2B5EF4-FFF2-40B4-BE49-F238E27FC236}">
                <a16:creationId xmlns:a16="http://schemas.microsoft.com/office/drawing/2014/main" id="{5589F364-00BC-B844-86D9-4635F12A54D9}"/>
              </a:ext>
            </a:extLst>
          </p:cNvPr>
          <p:cNvSpPr/>
          <p:nvPr/>
        </p:nvSpPr>
        <p:spPr bwMode="auto">
          <a:xfrm>
            <a:off x="3601812" y="1356487"/>
            <a:ext cx="761999" cy="381000"/>
          </a:xfrm>
          <a:prstGeom prst="chevron">
            <a:avLst/>
          </a:prstGeom>
          <a:solidFill>
            <a:schemeClr val="accent2"/>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
        <p:nvSpPr>
          <p:cNvPr id="8" name="Chevron 7">
            <a:extLst>
              <a:ext uri="{FF2B5EF4-FFF2-40B4-BE49-F238E27FC236}">
                <a16:creationId xmlns:a16="http://schemas.microsoft.com/office/drawing/2014/main" id="{20465B92-4FEE-D646-B8D2-F21667E0B134}"/>
              </a:ext>
            </a:extLst>
          </p:cNvPr>
          <p:cNvSpPr/>
          <p:nvPr/>
        </p:nvSpPr>
        <p:spPr bwMode="auto">
          <a:xfrm>
            <a:off x="3605969" y="2476881"/>
            <a:ext cx="761999" cy="381000"/>
          </a:xfrm>
          <a:prstGeom prst="chevron">
            <a:avLst/>
          </a:prstGeom>
          <a:solidFill>
            <a:schemeClr val="accent3"/>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
        <p:nvSpPr>
          <p:cNvPr id="9" name="Chevron 8">
            <a:extLst>
              <a:ext uri="{FF2B5EF4-FFF2-40B4-BE49-F238E27FC236}">
                <a16:creationId xmlns:a16="http://schemas.microsoft.com/office/drawing/2014/main" id="{72F3F496-3FC7-D041-AAAD-3A4C36CE85EC}"/>
              </a:ext>
            </a:extLst>
          </p:cNvPr>
          <p:cNvSpPr/>
          <p:nvPr/>
        </p:nvSpPr>
        <p:spPr bwMode="auto">
          <a:xfrm>
            <a:off x="3597656" y="3516250"/>
            <a:ext cx="761999" cy="381000"/>
          </a:xfrm>
          <a:prstGeom prst="chevron">
            <a:avLst/>
          </a:prstGeom>
          <a:solidFill>
            <a:schemeClr val="accent5"/>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167478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27D461-69C1-C549-8E69-5B9225872639}"/>
              </a:ext>
            </a:extLst>
          </p:cNvPr>
          <p:cNvSpPr>
            <a:spLocks noGrp="1"/>
          </p:cNvSpPr>
          <p:nvPr>
            <p:ph type="sldNum" sz="quarter" idx="2"/>
          </p:nvPr>
        </p:nvSpPr>
        <p:spPr/>
        <p:txBody>
          <a:bodyPr/>
          <a:lstStyle/>
          <a:p>
            <a:fld id="{86CB4B4D-7CA3-9044-876B-883B54F8677D}" type="slidenum">
              <a:rPr lang="en-US" smtClean="0"/>
              <a:pPr/>
              <a:t>17</a:t>
            </a:fld>
            <a:endParaRPr lang="en-US" dirty="0"/>
          </a:p>
        </p:txBody>
      </p:sp>
      <p:sp>
        <p:nvSpPr>
          <p:cNvPr id="3" name="Text Placeholder 2">
            <a:extLst>
              <a:ext uri="{FF2B5EF4-FFF2-40B4-BE49-F238E27FC236}">
                <a16:creationId xmlns:a16="http://schemas.microsoft.com/office/drawing/2014/main" id="{84B654AE-DD55-E74F-A9B1-3E5D6197AE64}"/>
              </a:ext>
            </a:extLst>
          </p:cNvPr>
          <p:cNvSpPr>
            <a:spLocks noGrp="1"/>
          </p:cNvSpPr>
          <p:nvPr>
            <p:ph type="body" idx="13"/>
          </p:nvPr>
        </p:nvSpPr>
        <p:spPr/>
        <p:txBody>
          <a:bodyPr/>
          <a:lstStyle/>
          <a:p>
            <a:r>
              <a:rPr lang="en-US" dirty="0"/>
              <a:t>Vulnerability Scanning strategies</a:t>
            </a:r>
          </a:p>
        </p:txBody>
      </p:sp>
      <p:sp>
        <p:nvSpPr>
          <p:cNvPr id="5" name="Footer Placeholder 4">
            <a:extLst>
              <a:ext uri="{FF2B5EF4-FFF2-40B4-BE49-F238E27FC236}">
                <a16:creationId xmlns:a16="http://schemas.microsoft.com/office/drawing/2014/main" id="{6A3D1862-7EE2-6A4E-9688-96FD4FD080FC}"/>
              </a:ext>
            </a:extLst>
          </p:cNvPr>
          <p:cNvSpPr>
            <a:spLocks noGrp="1"/>
          </p:cNvSpPr>
          <p:nvPr>
            <p:ph type="ftr" sz="quarter" idx="15"/>
          </p:nvPr>
        </p:nvSpPr>
        <p:spPr/>
        <p:txBody>
          <a:bodyPr/>
          <a:lstStyle/>
          <a:p>
            <a:r>
              <a:rPr lang="en-US" dirty="0"/>
              <a:t>IBM Security X-Force Red / © 2021 IBM Corporation</a:t>
            </a:r>
          </a:p>
        </p:txBody>
      </p:sp>
    </p:spTree>
    <p:extLst>
      <p:ext uri="{BB962C8B-B14F-4D97-AF65-F5344CB8AC3E}">
        <p14:creationId xmlns:p14="http://schemas.microsoft.com/office/powerpoint/2010/main" val="765209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6" name="Title 1"/>
          <p:cNvSpPr txBox="1">
            <a:spLocks noGrp="1"/>
          </p:cNvSpPr>
          <p:nvPr>
            <p:ph type="title"/>
          </p:nvPr>
        </p:nvSpPr>
        <p:spPr/>
        <p:txBody>
          <a:bodyPr/>
          <a:lstStyle/>
          <a:p>
            <a:r>
              <a:rPr lang="en-US" dirty="0"/>
              <a:t>Reducing the attack surface</a:t>
            </a:r>
          </a:p>
        </p:txBody>
      </p:sp>
      <p:sp>
        <p:nvSpPr>
          <p:cNvPr id="2" name="Footer Placeholder 1">
            <a:extLst>
              <a:ext uri="{FF2B5EF4-FFF2-40B4-BE49-F238E27FC236}">
                <a16:creationId xmlns:a16="http://schemas.microsoft.com/office/drawing/2014/main" id="{D7B1FA5F-000D-6141-B305-577FB6AE8060}"/>
              </a:ext>
            </a:extLst>
          </p:cNvPr>
          <p:cNvSpPr>
            <a:spLocks noGrp="1"/>
          </p:cNvSpPr>
          <p:nvPr>
            <p:ph type="ftr" sz="quarter" idx="10"/>
          </p:nvPr>
        </p:nvSpPr>
        <p:spPr/>
        <p:txBody>
          <a:bodyPr/>
          <a:lstStyle/>
          <a:p>
            <a:r>
              <a:rPr lang="en-US" dirty="0"/>
              <a:t>IBM Security X-Force Red / © 2021 IBM Corporation</a:t>
            </a:r>
          </a:p>
        </p:txBody>
      </p:sp>
      <p:sp>
        <p:nvSpPr>
          <p:cNvPr id="5925" name="Slide Number Placeholder 5"/>
          <p:cNvSpPr txBox="1">
            <a:spLocks noGrp="1"/>
          </p:cNvSpPr>
          <p:nvPr>
            <p:ph type="sldNum" sz="quarter" idx="11"/>
          </p:nvPr>
        </p:nvSpPr>
        <p:spPr/>
        <p:txBody>
          <a:bodyPr/>
          <a:lstStyle/>
          <a:p>
            <a:fld id="{86CB4B4D-7CA3-9044-876B-883B54F8677D}" type="slidenum">
              <a:rPr lang="en-US"/>
              <a:pPr/>
              <a:t>18</a:t>
            </a:fld>
            <a:endParaRPr lang="en-US" dirty="0"/>
          </a:p>
        </p:txBody>
      </p:sp>
      <p:sp>
        <p:nvSpPr>
          <p:cNvPr id="5907" name="Text Placeholder 4"/>
          <p:cNvSpPr txBox="1">
            <a:spLocks noGrp="1"/>
          </p:cNvSpPr>
          <p:nvPr>
            <p:ph type="body" sz="quarter" idx="13"/>
          </p:nvPr>
        </p:nvSpPr>
        <p:spPr>
          <a:xfrm>
            <a:off x="195199" y="1356868"/>
            <a:ext cx="1890776" cy="3002407"/>
          </a:xfrm>
        </p:spPr>
        <p:txBody>
          <a:bodyPr/>
          <a:lstStyle/>
          <a:p>
            <a:r>
              <a:rPr lang="en-US" dirty="0"/>
              <a:t>Minimize the footprint and purpose of your Containers and Images:</a:t>
            </a:r>
          </a:p>
          <a:p>
            <a:pPr lvl="1"/>
            <a:r>
              <a:rPr lang="en-US" dirty="0"/>
              <a:t>Use Containers designed for a single purpose</a:t>
            </a:r>
          </a:p>
          <a:p>
            <a:pPr lvl="1"/>
            <a:r>
              <a:rPr lang="en-US" dirty="0"/>
              <a:t>Eliminate default packages and binaries that aren’t needed</a:t>
            </a:r>
          </a:p>
          <a:p>
            <a:pPr lvl="1"/>
            <a:r>
              <a:rPr lang="en-US" dirty="0"/>
              <a:t>Take advantage of “distroless” images if possible – otherwise investigate using scratch images</a:t>
            </a:r>
          </a:p>
        </p:txBody>
      </p:sp>
      <p:grpSp>
        <p:nvGrpSpPr>
          <p:cNvPr id="84" name="Group 6">
            <a:extLst>
              <a:ext uri="{FF2B5EF4-FFF2-40B4-BE49-F238E27FC236}">
                <a16:creationId xmlns:a16="http://schemas.microsoft.com/office/drawing/2014/main" id="{5D67B61B-59D2-4346-B03A-82770CA1E9BC}"/>
              </a:ext>
            </a:extLst>
          </p:cNvPr>
          <p:cNvGrpSpPr/>
          <p:nvPr/>
        </p:nvGrpSpPr>
        <p:grpSpPr>
          <a:xfrm>
            <a:off x="2490788" y="1356868"/>
            <a:ext cx="6400801" cy="1545186"/>
            <a:chOff x="0" y="274441"/>
            <a:chExt cx="6400800" cy="1545184"/>
          </a:xfrm>
        </p:grpSpPr>
        <p:sp>
          <p:nvSpPr>
            <p:cNvPr id="85" name="Pentagon 7">
              <a:extLst>
                <a:ext uri="{FF2B5EF4-FFF2-40B4-BE49-F238E27FC236}">
                  <a16:creationId xmlns:a16="http://schemas.microsoft.com/office/drawing/2014/main" id="{3826AF1C-2E6D-AB43-ACB3-10C7A2D21356}"/>
                </a:ext>
              </a:extLst>
            </p:cNvPr>
            <p:cNvSpPr/>
            <p:nvPr/>
          </p:nvSpPr>
          <p:spPr>
            <a:xfrm>
              <a:off x="3858903" y="274441"/>
              <a:ext cx="2541897" cy="15451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430" y="0"/>
                  </a:lnTo>
                  <a:lnTo>
                    <a:pt x="21600" y="10800"/>
                  </a:lnTo>
                  <a:lnTo>
                    <a:pt x="17430" y="21600"/>
                  </a:lnTo>
                  <a:lnTo>
                    <a:pt x="0" y="21600"/>
                  </a:lnTo>
                  <a:close/>
                </a:path>
              </a:pathLst>
            </a:custGeom>
            <a:solidFill>
              <a:srgbClr val="A2191F"/>
            </a:solidFill>
            <a:ln w="12700" cap="flat">
              <a:noFill/>
              <a:miter lim="400000"/>
            </a:ln>
            <a:effectLst/>
          </p:spPr>
          <p:txBody>
            <a:bodyPr wrap="square" lIns="91439" tIns="91439" rIns="91439" bIns="91439" numCol="1" anchor="ctr">
              <a:noAutofit/>
            </a:bodyPr>
            <a:lstStyle/>
            <a:p>
              <a:pPr marL="0" marR="0" lvl="0" indent="0" algn="ctr" defTabSz="685800" eaLnBrk="1" fontAlgn="auto" latinLnBrk="0" hangingPunct="0">
                <a:lnSpc>
                  <a:spcPct val="90000"/>
                </a:lnSpc>
                <a:spcBef>
                  <a:spcPts val="11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endParaRPr kumimoji="0"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ea typeface="IBM Plex Sans ExtraLight"/>
                <a:cs typeface="IBM Plex Sans ExtraLight"/>
                <a:sym typeface="IBM Plex Sans ExtraLight"/>
              </a:endParaRPr>
            </a:p>
          </p:txBody>
        </p:sp>
        <p:sp>
          <p:nvSpPr>
            <p:cNvPr id="86" name="Chevron 23">
              <a:extLst>
                <a:ext uri="{FF2B5EF4-FFF2-40B4-BE49-F238E27FC236}">
                  <a16:creationId xmlns:a16="http://schemas.microsoft.com/office/drawing/2014/main" id="{0EA7C911-25A8-D449-8B8C-47680C47286F}"/>
                </a:ext>
              </a:extLst>
            </p:cNvPr>
            <p:cNvSpPr/>
            <p:nvPr/>
          </p:nvSpPr>
          <p:spPr>
            <a:xfrm>
              <a:off x="1828800" y="274441"/>
              <a:ext cx="2514600" cy="1545184"/>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17494" y="0"/>
                  </a:lnTo>
                  <a:lnTo>
                    <a:pt x="21600" y="10800"/>
                  </a:lnTo>
                  <a:lnTo>
                    <a:pt x="17494" y="21600"/>
                  </a:lnTo>
                  <a:lnTo>
                    <a:pt x="10" y="21600"/>
                  </a:lnTo>
                  <a:cubicBezTo>
                    <a:pt x="6" y="18278"/>
                    <a:pt x="3" y="14957"/>
                    <a:pt x="0" y="11635"/>
                  </a:cubicBezTo>
                  <a:cubicBezTo>
                    <a:pt x="3" y="7757"/>
                    <a:pt x="6" y="3878"/>
                    <a:pt x="10" y="0"/>
                  </a:cubicBezTo>
                  <a:close/>
                </a:path>
              </a:pathLst>
            </a:custGeom>
            <a:solidFill>
              <a:srgbClr val="373D42"/>
            </a:solidFill>
            <a:ln w="12700" cap="flat">
              <a:noFill/>
              <a:miter lim="400000"/>
            </a:ln>
            <a:effectLst/>
          </p:spPr>
          <p:txBody>
            <a:bodyPr wrap="square" lIns="91439" tIns="91439" rIns="91439" bIns="91439" numCol="1" anchor="ctr">
              <a:noAutofit/>
            </a:bodyPr>
            <a:lstStyle/>
            <a:p>
              <a:pPr marL="0" marR="0" lvl="0" indent="0" algn="ctr" defTabSz="685800" eaLnBrk="1" fontAlgn="auto" latinLnBrk="0" hangingPunct="0">
                <a:lnSpc>
                  <a:spcPct val="90000"/>
                </a:lnSpc>
                <a:spcBef>
                  <a:spcPts val="11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endParaRPr kumimoji="0"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ea typeface="IBM Plex Sans ExtraLight"/>
                <a:cs typeface="IBM Plex Sans ExtraLight"/>
                <a:sym typeface="IBM Plex Sans ExtraLight"/>
              </a:endParaRPr>
            </a:p>
          </p:txBody>
        </p:sp>
        <p:sp>
          <p:nvSpPr>
            <p:cNvPr id="93" name="Rectangle 11">
              <a:extLst>
                <a:ext uri="{FF2B5EF4-FFF2-40B4-BE49-F238E27FC236}">
                  <a16:creationId xmlns:a16="http://schemas.microsoft.com/office/drawing/2014/main" id="{2E287140-B4CA-6E4D-B5E5-4531FF8E0985}"/>
                </a:ext>
              </a:extLst>
            </p:cNvPr>
            <p:cNvSpPr txBox="1"/>
            <p:nvPr/>
          </p:nvSpPr>
          <p:spPr>
            <a:xfrm>
              <a:off x="4728500" y="831589"/>
              <a:ext cx="1287067" cy="4308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787400">
                <a:spcBef>
                  <a:spcPts val="300"/>
                </a:spcBef>
                <a:defRPr sz="900"/>
              </a:lvl1pPr>
            </a:lstStyle>
            <a:p>
              <a:pPr marL="0" marR="0" lvl="0" indent="0" defTabSz="787400" eaLnBrk="1" fontAlgn="auto" latinLnBrk="0" hangingPunct="0">
                <a:lnSpc>
                  <a:spcPct val="100000"/>
                </a:lnSpc>
                <a:spcBef>
                  <a:spcPts val="300"/>
                </a:spcBef>
                <a:spcAft>
                  <a:spcPts val="0"/>
                </a:spcAft>
                <a:buClrTx/>
                <a:buSzTx/>
                <a:buFontTx/>
                <a:buNone/>
                <a:tabLst>
                  <a:tab pos="4051300" algn="r"/>
                </a:tabLst>
                <a:defRPr/>
              </a:pPr>
              <a:r>
                <a:rPr kumimoji="0" lang="en-US" sz="1400" b="0" i="0" u="none" strike="noStrike" kern="0" cap="none" spc="0" normalizeH="0" baseline="0" noProof="0" dirty="0">
                  <a:ln>
                    <a:noFill/>
                  </a:ln>
                  <a:solidFill>
                    <a:srgbClr val="FFFFFF"/>
                  </a:solidFill>
                  <a:effectLst/>
                  <a:uLnTx/>
                  <a:uFillTx/>
                  <a:latin typeface="IBM Plex Sans"/>
                  <a:sym typeface="IBM Plex Sans"/>
                </a:rPr>
                <a:t>Reduced Attack Surface</a:t>
              </a:r>
              <a:endParaRPr kumimoji="0" sz="1400" b="0" i="0" u="none" strike="noStrike" kern="0" cap="none" spc="0" normalizeH="0" baseline="0" noProof="0" dirty="0">
                <a:ln>
                  <a:noFill/>
                </a:ln>
                <a:solidFill>
                  <a:srgbClr val="FFFFFF"/>
                </a:solidFill>
                <a:effectLst/>
                <a:uLnTx/>
                <a:uFillTx/>
                <a:latin typeface="IBM Plex Sans"/>
                <a:sym typeface="IBM Plex Sans"/>
              </a:endParaRPr>
            </a:p>
          </p:txBody>
        </p:sp>
        <p:sp>
          <p:nvSpPr>
            <p:cNvPr id="94" name="Chevron 23">
              <a:extLst>
                <a:ext uri="{FF2B5EF4-FFF2-40B4-BE49-F238E27FC236}">
                  <a16:creationId xmlns:a16="http://schemas.microsoft.com/office/drawing/2014/main" id="{E9BEA525-B5E1-6743-A1C6-0A6C6903CB53}"/>
                </a:ext>
              </a:extLst>
            </p:cNvPr>
            <p:cNvSpPr/>
            <p:nvPr/>
          </p:nvSpPr>
          <p:spPr>
            <a:xfrm>
              <a:off x="0" y="274441"/>
              <a:ext cx="2286000" cy="1545184"/>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17494" y="0"/>
                  </a:lnTo>
                  <a:lnTo>
                    <a:pt x="21600" y="10800"/>
                  </a:lnTo>
                  <a:lnTo>
                    <a:pt x="17494" y="21600"/>
                  </a:lnTo>
                  <a:lnTo>
                    <a:pt x="10" y="21600"/>
                  </a:lnTo>
                  <a:cubicBezTo>
                    <a:pt x="6" y="18278"/>
                    <a:pt x="3" y="14957"/>
                    <a:pt x="0" y="11635"/>
                  </a:cubicBezTo>
                  <a:cubicBezTo>
                    <a:pt x="3" y="7757"/>
                    <a:pt x="6" y="3878"/>
                    <a:pt x="10" y="0"/>
                  </a:cubicBezTo>
                  <a:close/>
                </a:path>
              </a:pathLst>
            </a:custGeom>
            <a:solidFill>
              <a:srgbClr val="000000"/>
            </a:solidFill>
            <a:ln w="12700" cap="flat">
              <a:noFill/>
              <a:miter lim="400000"/>
            </a:ln>
            <a:effectLst/>
          </p:spPr>
          <p:txBody>
            <a:bodyPr wrap="square" lIns="91439" tIns="91439" rIns="91439" bIns="91439" numCol="1" anchor="ctr">
              <a:noAutofit/>
            </a:bodyPr>
            <a:lstStyle/>
            <a:p>
              <a:pPr marL="0" marR="0" lvl="0" indent="0" algn="ctr" defTabSz="685800" eaLnBrk="1" fontAlgn="auto" latinLnBrk="0" hangingPunct="0">
                <a:lnSpc>
                  <a:spcPct val="90000"/>
                </a:lnSpc>
                <a:spcBef>
                  <a:spcPts val="11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endParaRPr kumimoji="0"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ea typeface="IBM Plex Sans ExtraLight"/>
                <a:cs typeface="IBM Plex Sans ExtraLight"/>
                <a:sym typeface="IBM Plex Sans ExtraLight"/>
              </a:endParaRPr>
            </a:p>
          </p:txBody>
        </p:sp>
      </p:grpSp>
      <p:sp>
        <p:nvSpPr>
          <p:cNvPr id="102" name="Text Placeholder 9">
            <a:extLst>
              <a:ext uri="{FF2B5EF4-FFF2-40B4-BE49-F238E27FC236}">
                <a16:creationId xmlns:a16="http://schemas.microsoft.com/office/drawing/2014/main" id="{2F2C3F33-938C-7B4F-99BB-AAFDD6802A91}"/>
              </a:ext>
            </a:extLst>
          </p:cNvPr>
          <p:cNvSpPr txBox="1">
            <a:spLocks/>
          </p:cNvSpPr>
          <p:nvPr/>
        </p:nvSpPr>
        <p:spPr>
          <a:xfrm>
            <a:off x="2490788" y="4803534"/>
            <a:ext cx="3459834" cy="166687"/>
          </a:xfrm>
          <a:prstGeom prst="rect">
            <a:avLst/>
          </a:prstGeom>
        </p:spPr>
        <p:txBody>
          <a:bodyPr vert="horz" lIns="0" tIns="0" rIns="0" bIns="0" rtlCol="0" anchor="b">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600">
                <a:solidFill>
                  <a:srgbClr val="868D95"/>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ppleSystemUIFont" charset="-120"/>
              <a:buChar char="–"/>
              <a:tabLst/>
              <a:defRPr sz="600">
                <a:solidFill>
                  <a:srgbClr val="868D95"/>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600">
                <a:solidFill>
                  <a:srgbClr val="868D95"/>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AppleSystemUIFont" charset="-120"/>
              <a:buChar char="–"/>
              <a:tabLst/>
              <a:defRPr sz="600" baseline="0">
                <a:solidFill>
                  <a:srgbClr val="868D95"/>
                </a:solidFill>
                <a:latin typeface="IBM Plex Sans" charset="0"/>
                <a:ea typeface="IBM Plex Sans" charset="0"/>
                <a:cs typeface="IBM Plex Sans" charset="0"/>
              </a:defRPr>
            </a:lvl4pPr>
            <a:lvl5pPr marL="803275" indent="-171450" algn="l" rtl="0" eaLnBrk="1" fontAlgn="base" hangingPunct="1">
              <a:lnSpc>
                <a:spcPct val="100000"/>
              </a:lnSpc>
              <a:spcBef>
                <a:spcPts val="1100"/>
              </a:spcBef>
              <a:spcAft>
                <a:spcPct val="0"/>
              </a:spcAft>
              <a:buClr>
                <a:schemeClr val="bg1"/>
              </a:buClr>
              <a:buFont typeface=".AppleSystemUIFont" charset="-120"/>
              <a:buChar char="»"/>
              <a:tabLst/>
              <a:defRPr sz="600">
                <a:solidFill>
                  <a:srgbClr val="868D95"/>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marL="0" marR="0" lvl="0" indent="0" algn="l" defTabSz="914400" rtl="0" eaLnBrk="1" fontAlgn="base" latinLnBrk="0" hangingPunct="1">
              <a:lnSpc>
                <a:spcPct val="100000"/>
              </a:lnSpc>
              <a:spcBef>
                <a:spcPts val="1100"/>
              </a:spcBef>
              <a:spcAft>
                <a:spcPct val="0"/>
              </a:spcAft>
              <a:buClr>
                <a:srgbClr val="6D6E70"/>
              </a:buClr>
              <a:buSzPct val="90000"/>
              <a:buFont typeface="Wingdings" pitchFamily="2" charset="2"/>
              <a:buNone/>
              <a:tabLst/>
              <a:defRPr/>
            </a:pPr>
            <a:r>
              <a:rPr kumimoji="0" lang="en-US" sz="600" b="0" i="0" u="none" strike="noStrike" kern="0" cap="none" spc="0" normalizeH="0" baseline="0" noProof="0" dirty="0">
                <a:ln>
                  <a:noFill/>
                </a:ln>
                <a:solidFill>
                  <a:srgbClr val="868D95"/>
                </a:solidFill>
                <a:effectLst/>
                <a:uLnTx/>
                <a:uFillTx/>
                <a:latin typeface="IBM Plex Sans" charset="0"/>
              </a:rPr>
              <a:t>Source: </a:t>
            </a:r>
            <a:r>
              <a:rPr lang="en-US" kern="0" dirty="0"/>
              <a:t>If applicable, describe source origin</a:t>
            </a:r>
            <a:endParaRPr kumimoji="0" lang="en-US" sz="600" b="0" i="0" u="none" strike="noStrike" kern="0" cap="none" spc="0" normalizeH="0" baseline="0" noProof="0" dirty="0">
              <a:ln>
                <a:noFill/>
              </a:ln>
              <a:solidFill>
                <a:srgbClr val="868D95"/>
              </a:solidFill>
              <a:effectLst/>
              <a:uLnTx/>
              <a:uFillTx/>
              <a:latin typeface="IBM Plex Sans" charset="0"/>
            </a:endParaRPr>
          </a:p>
        </p:txBody>
      </p:sp>
      <p:sp>
        <p:nvSpPr>
          <p:cNvPr id="24" name="Rectangle 11">
            <a:extLst>
              <a:ext uri="{FF2B5EF4-FFF2-40B4-BE49-F238E27FC236}">
                <a16:creationId xmlns:a16="http://schemas.microsoft.com/office/drawing/2014/main" id="{069D8ACD-C193-4847-8174-9B5ED96AF8F1}"/>
              </a:ext>
            </a:extLst>
          </p:cNvPr>
          <p:cNvSpPr txBox="1"/>
          <p:nvPr/>
        </p:nvSpPr>
        <p:spPr>
          <a:xfrm>
            <a:off x="5161889" y="1914017"/>
            <a:ext cx="1287067" cy="4308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787400">
              <a:spcBef>
                <a:spcPts val="300"/>
              </a:spcBef>
              <a:defRPr sz="900"/>
            </a:lvl1pPr>
          </a:lstStyle>
          <a:p>
            <a:pPr marL="0" marR="0" lvl="0" indent="0" defTabSz="787400" eaLnBrk="1" fontAlgn="auto" latinLnBrk="0" hangingPunct="0">
              <a:lnSpc>
                <a:spcPct val="100000"/>
              </a:lnSpc>
              <a:spcBef>
                <a:spcPts val="300"/>
              </a:spcBef>
              <a:spcAft>
                <a:spcPts val="0"/>
              </a:spcAft>
              <a:buClrTx/>
              <a:buSzTx/>
              <a:buFontTx/>
              <a:buNone/>
              <a:tabLst>
                <a:tab pos="4051300" algn="r"/>
              </a:tabLst>
              <a:defRPr/>
            </a:pPr>
            <a:r>
              <a:rPr kumimoji="0" lang="en-US" sz="1400" b="0" i="0" u="none" strike="noStrike" kern="0" cap="none" spc="0" normalizeH="0" baseline="0" noProof="0" dirty="0">
                <a:ln>
                  <a:noFill/>
                </a:ln>
                <a:solidFill>
                  <a:srgbClr val="FFFFFF"/>
                </a:solidFill>
                <a:effectLst/>
                <a:uLnTx/>
                <a:uFillTx/>
                <a:latin typeface="IBM Plex Sans"/>
                <a:sym typeface="IBM Plex Sans"/>
              </a:rPr>
              <a:t>Fewer Vulnerabilities</a:t>
            </a:r>
            <a:endParaRPr kumimoji="0" sz="1400" b="0" i="0" u="none" strike="noStrike" kern="0" cap="none" spc="0" normalizeH="0" baseline="0" noProof="0" dirty="0">
              <a:ln>
                <a:noFill/>
              </a:ln>
              <a:solidFill>
                <a:srgbClr val="FFFFFF"/>
              </a:solidFill>
              <a:effectLst/>
              <a:uLnTx/>
              <a:uFillTx/>
              <a:latin typeface="IBM Plex Sans"/>
              <a:sym typeface="IBM Plex Sans"/>
            </a:endParaRPr>
          </a:p>
        </p:txBody>
      </p:sp>
      <p:sp>
        <p:nvSpPr>
          <p:cNvPr id="25" name="Rectangle 11">
            <a:extLst>
              <a:ext uri="{FF2B5EF4-FFF2-40B4-BE49-F238E27FC236}">
                <a16:creationId xmlns:a16="http://schemas.microsoft.com/office/drawing/2014/main" id="{6DDC3C44-630B-D648-940D-60B8BF98AAB8}"/>
              </a:ext>
            </a:extLst>
          </p:cNvPr>
          <p:cNvSpPr txBox="1"/>
          <p:nvPr/>
        </p:nvSpPr>
        <p:spPr>
          <a:xfrm>
            <a:off x="2871456" y="1914017"/>
            <a:ext cx="1287067" cy="4308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787400">
              <a:spcBef>
                <a:spcPts val="300"/>
              </a:spcBef>
              <a:defRPr sz="900"/>
            </a:lvl1pPr>
          </a:lstStyle>
          <a:p>
            <a:pPr marL="0" marR="0" lvl="0" indent="0" defTabSz="787400" eaLnBrk="1" fontAlgn="auto" latinLnBrk="0" hangingPunct="0">
              <a:lnSpc>
                <a:spcPct val="100000"/>
              </a:lnSpc>
              <a:spcBef>
                <a:spcPts val="300"/>
              </a:spcBef>
              <a:spcAft>
                <a:spcPts val="0"/>
              </a:spcAft>
              <a:buClrTx/>
              <a:buSzTx/>
              <a:buFontTx/>
              <a:buNone/>
              <a:tabLst>
                <a:tab pos="4051300" algn="r"/>
              </a:tabLst>
              <a:defRPr/>
            </a:pPr>
            <a:r>
              <a:rPr kumimoji="0" lang="en-US" sz="1400" b="0" i="0" u="none" strike="noStrike" kern="0" cap="none" spc="0" normalizeH="0" baseline="0" noProof="0" dirty="0">
                <a:ln>
                  <a:noFill/>
                </a:ln>
                <a:solidFill>
                  <a:srgbClr val="FFFFFF"/>
                </a:solidFill>
                <a:effectLst/>
                <a:uLnTx/>
                <a:uFillTx/>
                <a:latin typeface="IBM Plex Sans"/>
                <a:sym typeface="IBM Plex Sans"/>
              </a:rPr>
              <a:t>Smaller Containers</a:t>
            </a:r>
            <a:endParaRPr kumimoji="0" sz="1400" b="0" i="0" u="none" strike="noStrike" kern="0" cap="none" spc="0" normalizeH="0" baseline="0" noProof="0" dirty="0">
              <a:ln>
                <a:noFill/>
              </a:ln>
              <a:solidFill>
                <a:srgbClr val="FFFFFF"/>
              </a:solidFill>
              <a:effectLst/>
              <a:uLnTx/>
              <a:uFillTx/>
              <a:latin typeface="IBM Plex Sans"/>
              <a:sym typeface="IBM Plex Sans"/>
            </a:endParaRPr>
          </a:p>
        </p:txBody>
      </p:sp>
    </p:spTree>
    <p:extLst>
      <p:ext uri="{BB962C8B-B14F-4D97-AF65-F5344CB8AC3E}">
        <p14:creationId xmlns:p14="http://schemas.microsoft.com/office/powerpoint/2010/main" val="232203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7EBF-B473-C543-9F5B-98837D787334}"/>
              </a:ext>
            </a:extLst>
          </p:cNvPr>
          <p:cNvSpPr>
            <a:spLocks noGrp="1"/>
          </p:cNvSpPr>
          <p:nvPr>
            <p:ph type="title"/>
          </p:nvPr>
        </p:nvSpPr>
        <p:spPr/>
        <p:txBody>
          <a:bodyPr/>
          <a:lstStyle/>
          <a:p>
            <a:r>
              <a:rPr lang="en-US" dirty="0"/>
              <a:t>MITRE ATT&amp;CK® Containers Matrix</a:t>
            </a:r>
          </a:p>
        </p:txBody>
      </p:sp>
      <p:sp>
        <p:nvSpPr>
          <p:cNvPr id="3" name="Footer Placeholder 2">
            <a:extLst>
              <a:ext uri="{FF2B5EF4-FFF2-40B4-BE49-F238E27FC236}">
                <a16:creationId xmlns:a16="http://schemas.microsoft.com/office/drawing/2014/main" id="{47E2C888-3D2C-824B-B384-3FBD3FCCC139}"/>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AB610906-7162-A04B-8BA0-F88542A66A1E}"/>
              </a:ext>
            </a:extLst>
          </p:cNvPr>
          <p:cNvSpPr>
            <a:spLocks noGrp="1"/>
          </p:cNvSpPr>
          <p:nvPr>
            <p:ph type="sldNum" sz="quarter" idx="11"/>
          </p:nvPr>
        </p:nvSpPr>
        <p:spPr/>
        <p:txBody>
          <a:bodyPr/>
          <a:lstStyle/>
          <a:p>
            <a:fld id="{59395FB3-9C97-154F-86B2-7E381B951268}" type="slidenum">
              <a:rPr lang="en-US" smtClean="0"/>
              <a:pPr/>
              <a:t>19</a:t>
            </a:fld>
            <a:endParaRPr lang="en-US" dirty="0"/>
          </a:p>
        </p:txBody>
      </p:sp>
      <p:pic>
        <p:nvPicPr>
          <p:cNvPr id="6" name="Picture 5">
            <a:extLst>
              <a:ext uri="{FF2B5EF4-FFF2-40B4-BE49-F238E27FC236}">
                <a16:creationId xmlns:a16="http://schemas.microsoft.com/office/drawing/2014/main" id="{E7388656-0581-7940-8D6A-93F3AFA0E35A}"/>
              </a:ext>
            </a:extLst>
          </p:cNvPr>
          <p:cNvPicPr>
            <a:picLocks noChangeAspect="1"/>
          </p:cNvPicPr>
          <p:nvPr/>
        </p:nvPicPr>
        <p:blipFill>
          <a:blip r:embed="rId3"/>
          <a:stretch>
            <a:fillRect/>
          </a:stretch>
        </p:blipFill>
        <p:spPr>
          <a:xfrm>
            <a:off x="342900" y="797293"/>
            <a:ext cx="84582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42DF52B2-84E2-944D-824A-930A7FF65413}"/>
              </a:ext>
            </a:extLst>
          </p:cNvPr>
          <p:cNvSpPr txBox="1"/>
          <p:nvPr/>
        </p:nvSpPr>
        <p:spPr>
          <a:xfrm>
            <a:off x="342900" y="4404663"/>
            <a:ext cx="3937140" cy="246221"/>
          </a:xfrm>
          <a:prstGeom prst="rect">
            <a:avLst/>
          </a:prstGeom>
          <a:solidFill>
            <a:schemeClr val="accent2">
              <a:lumMod val="60000"/>
              <a:lumOff val="40000"/>
            </a:schemeClr>
          </a:solidFill>
        </p:spPr>
        <p:txBody>
          <a:bodyPr wrap="square" rtlCol="0">
            <a:spAutoFit/>
          </a:bodyPr>
          <a:lstStyle/>
          <a:p>
            <a:pPr algn="ctr"/>
            <a:r>
              <a:rPr lang="en-US" sz="1000" dirty="0">
                <a:solidFill>
                  <a:schemeClr val="bg1"/>
                </a:solidFill>
                <a:latin typeface="IBM Plex Sans" charset="0"/>
                <a:ea typeface="IBM Plex Sans" charset="0"/>
                <a:cs typeface="IBM Plex Sans" charset="0"/>
              </a:rPr>
              <a:t>Source: https://attack.mitre.org/matrices/enterprise/containers/</a:t>
            </a:r>
          </a:p>
        </p:txBody>
      </p:sp>
    </p:spTree>
    <p:extLst>
      <p:ext uri="{BB962C8B-B14F-4D97-AF65-F5344CB8AC3E}">
        <p14:creationId xmlns:p14="http://schemas.microsoft.com/office/powerpoint/2010/main" val="201419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7BE5-3F75-C940-9AE9-E0DB5303830B}"/>
              </a:ext>
            </a:extLst>
          </p:cNvPr>
          <p:cNvSpPr>
            <a:spLocks noGrp="1"/>
          </p:cNvSpPr>
          <p:nvPr>
            <p:ph type="title"/>
          </p:nvPr>
        </p:nvSpPr>
        <p:spPr/>
        <p:txBody>
          <a:bodyPr/>
          <a:lstStyle/>
          <a:p>
            <a:r>
              <a:rPr lang="en-US" dirty="0"/>
              <a:t>Contents</a:t>
            </a:r>
          </a:p>
        </p:txBody>
      </p:sp>
      <p:sp>
        <p:nvSpPr>
          <p:cNvPr id="3" name="Footer Placeholder 2">
            <a:extLst>
              <a:ext uri="{FF2B5EF4-FFF2-40B4-BE49-F238E27FC236}">
                <a16:creationId xmlns:a16="http://schemas.microsoft.com/office/drawing/2014/main" id="{4F371E1F-0BF4-4A4A-8093-F564B5B56757}"/>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F67BFA93-62BA-F747-B35C-62D66D4F2B00}"/>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5" name="Text Placeholder 4">
            <a:extLst>
              <a:ext uri="{FF2B5EF4-FFF2-40B4-BE49-F238E27FC236}">
                <a16:creationId xmlns:a16="http://schemas.microsoft.com/office/drawing/2014/main" id="{D1738914-4101-C249-96CE-F8528FCAF748}"/>
              </a:ext>
            </a:extLst>
          </p:cNvPr>
          <p:cNvSpPr>
            <a:spLocks noGrp="1"/>
          </p:cNvSpPr>
          <p:nvPr>
            <p:ph type="body" sz="quarter" idx="13"/>
          </p:nvPr>
        </p:nvSpPr>
        <p:spPr>
          <a:xfrm>
            <a:off x="192025" y="1350137"/>
            <a:ext cx="3846576" cy="3008376"/>
          </a:xfrm>
        </p:spPr>
        <p:txBody>
          <a:bodyPr/>
          <a:lstStyle/>
          <a:p>
            <a:r>
              <a:rPr lang="en-US" dirty="0"/>
              <a:t>Terminology and concepts</a:t>
            </a:r>
          </a:p>
          <a:p>
            <a:r>
              <a:rPr lang="en-US" dirty="0"/>
              <a:t>The development pipeline</a:t>
            </a:r>
          </a:p>
          <a:p>
            <a:r>
              <a:rPr lang="en-US" dirty="0"/>
              <a:t>Vulnerability Scanning strategies</a:t>
            </a:r>
          </a:p>
          <a:p>
            <a:r>
              <a:rPr lang="en-US" dirty="0"/>
              <a:t>Product comparison</a:t>
            </a:r>
          </a:p>
          <a:p>
            <a:r>
              <a:rPr lang="en-US" dirty="0"/>
              <a:t>A few notes about compliance</a:t>
            </a:r>
          </a:p>
          <a:p>
            <a:r>
              <a:rPr lang="en-US" dirty="0"/>
              <a:t>Summary</a:t>
            </a:r>
          </a:p>
        </p:txBody>
      </p:sp>
      <p:pic>
        <p:nvPicPr>
          <p:cNvPr id="7" name="Picture 6" descr="A picture containing building&#10;&#10;Description automatically generated">
            <a:extLst>
              <a:ext uri="{FF2B5EF4-FFF2-40B4-BE49-F238E27FC236}">
                <a16:creationId xmlns:a16="http://schemas.microsoft.com/office/drawing/2014/main" id="{FC0F609B-280F-884E-9031-E7D929399D5B}"/>
              </a:ext>
            </a:extLst>
          </p:cNvPr>
          <p:cNvPicPr>
            <a:picLocks noChangeAspect="1"/>
          </p:cNvPicPr>
          <p:nvPr/>
        </p:nvPicPr>
        <p:blipFill>
          <a:blip r:embed="rId3"/>
          <a:stretch>
            <a:fillRect/>
          </a:stretch>
        </p:blipFill>
        <p:spPr>
          <a:xfrm>
            <a:off x="3810000" y="1123950"/>
            <a:ext cx="4648200" cy="3486150"/>
          </a:xfrm>
          <a:prstGeom prst="rect">
            <a:avLst/>
          </a:prstGeom>
        </p:spPr>
      </p:pic>
    </p:spTree>
    <p:extLst>
      <p:ext uri="{BB962C8B-B14F-4D97-AF65-F5344CB8AC3E}">
        <p14:creationId xmlns:p14="http://schemas.microsoft.com/office/powerpoint/2010/main" val="1106658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98B26-040A-B049-84AF-453337969BD3}"/>
              </a:ext>
            </a:extLst>
          </p:cNvPr>
          <p:cNvSpPr>
            <a:spLocks noGrp="1"/>
          </p:cNvSpPr>
          <p:nvPr>
            <p:ph sz="quarter" idx="18"/>
          </p:nvPr>
        </p:nvSpPr>
        <p:spPr/>
        <p:txBody>
          <a:bodyPr/>
          <a:lstStyle/>
          <a:p>
            <a:r>
              <a:rPr lang="en-US" b="1" dirty="0"/>
              <a:t>Advanced</a:t>
            </a:r>
          </a:p>
          <a:p>
            <a:r>
              <a:rPr lang="en-US" sz="1200" dirty="0"/>
              <a:t>Use Kubernetes Admission Controller to extend API requests</a:t>
            </a:r>
          </a:p>
          <a:p>
            <a:r>
              <a:rPr lang="en-US" sz="1200" dirty="0"/>
              <a:t>Allows scan results to dictate a Container’s lifecycle</a:t>
            </a:r>
          </a:p>
        </p:txBody>
      </p:sp>
      <p:sp>
        <p:nvSpPr>
          <p:cNvPr id="4" name="Content Placeholder 3">
            <a:extLst>
              <a:ext uri="{FF2B5EF4-FFF2-40B4-BE49-F238E27FC236}">
                <a16:creationId xmlns:a16="http://schemas.microsoft.com/office/drawing/2014/main" id="{2A7EB693-131F-864B-B9CF-55A5F3496872}"/>
              </a:ext>
            </a:extLst>
          </p:cNvPr>
          <p:cNvSpPr>
            <a:spLocks noGrp="1"/>
          </p:cNvSpPr>
          <p:nvPr>
            <p:ph sz="quarter" idx="19"/>
          </p:nvPr>
        </p:nvSpPr>
        <p:spPr/>
        <p:txBody>
          <a:bodyPr/>
          <a:lstStyle/>
          <a:p>
            <a:r>
              <a:rPr lang="en-US" b="1" dirty="0"/>
              <a:t>Registry Scanning</a:t>
            </a:r>
          </a:p>
          <a:p>
            <a:r>
              <a:rPr lang="en-US" sz="1200" dirty="0"/>
              <a:t>Most common, therefore has best tool coverage</a:t>
            </a:r>
          </a:p>
          <a:p>
            <a:r>
              <a:rPr lang="en-US" sz="1200" dirty="0"/>
              <a:t>Scans can be done anytime (asynchronously)</a:t>
            </a:r>
          </a:p>
          <a:p>
            <a:r>
              <a:rPr lang="en-US" sz="1200" dirty="0"/>
              <a:t>Images can be rescanned over time</a:t>
            </a:r>
          </a:p>
          <a:p>
            <a:r>
              <a:rPr lang="en-US" sz="1200" dirty="0"/>
              <a:t>Optional: Staging Registries</a:t>
            </a:r>
          </a:p>
          <a:p>
            <a:endParaRPr lang="en-US" sz="1200" dirty="0"/>
          </a:p>
        </p:txBody>
      </p:sp>
      <p:sp>
        <p:nvSpPr>
          <p:cNvPr id="5" name="Content Placeholder 4">
            <a:extLst>
              <a:ext uri="{FF2B5EF4-FFF2-40B4-BE49-F238E27FC236}">
                <a16:creationId xmlns:a16="http://schemas.microsoft.com/office/drawing/2014/main" id="{ABD20216-6E7E-404D-9B20-841A2459EBEF}"/>
              </a:ext>
            </a:extLst>
          </p:cNvPr>
          <p:cNvSpPr>
            <a:spLocks noGrp="1"/>
          </p:cNvSpPr>
          <p:nvPr>
            <p:ph sz="quarter" idx="20"/>
          </p:nvPr>
        </p:nvSpPr>
        <p:spPr/>
        <p:txBody>
          <a:bodyPr/>
          <a:lstStyle/>
          <a:p>
            <a:r>
              <a:rPr lang="en-US" b="1" dirty="0"/>
              <a:t>Development/Build Time</a:t>
            </a:r>
          </a:p>
          <a:p>
            <a:r>
              <a:rPr lang="en-US" sz="1200" dirty="0"/>
              <a:t>Scan very early in the CI/CD pipeline (“shift left”)</a:t>
            </a:r>
          </a:p>
          <a:p>
            <a:r>
              <a:rPr lang="en-US" sz="1200" dirty="0"/>
              <a:t>Allows only “clean” builds to make it to the Registry</a:t>
            </a:r>
          </a:p>
          <a:p>
            <a:r>
              <a:rPr lang="en-US" sz="1200" dirty="0"/>
              <a:t>Interrupts the workflow</a:t>
            </a:r>
          </a:p>
        </p:txBody>
      </p:sp>
      <p:sp>
        <p:nvSpPr>
          <p:cNvPr id="6" name="Title 5">
            <a:extLst>
              <a:ext uri="{FF2B5EF4-FFF2-40B4-BE49-F238E27FC236}">
                <a16:creationId xmlns:a16="http://schemas.microsoft.com/office/drawing/2014/main" id="{607EF2ED-2F20-6B4B-B8A2-54F5BAD690DB}"/>
              </a:ext>
            </a:extLst>
          </p:cNvPr>
          <p:cNvSpPr>
            <a:spLocks noGrp="1"/>
          </p:cNvSpPr>
          <p:nvPr>
            <p:ph type="title"/>
          </p:nvPr>
        </p:nvSpPr>
        <p:spPr/>
        <p:txBody>
          <a:bodyPr/>
          <a:lstStyle/>
          <a:p>
            <a:r>
              <a:rPr lang="en-US" dirty="0"/>
              <a:t>Vulnerability Scanning strategies</a:t>
            </a:r>
          </a:p>
        </p:txBody>
      </p:sp>
      <p:sp>
        <p:nvSpPr>
          <p:cNvPr id="7" name="Footer Placeholder 6">
            <a:extLst>
              <a:ext uri="{FF2B5EF4-FFF2-40B4-BE49-F238E27FC236}">
                <a16:creationId xmlns:a16="http://schemas.microsoft.com/office/drawing/2014/main" id="{A8715E52-6F8B-4449-AB80-EF16B8E42D49}"/>
              </a:ext>
            </a:extLst>
          </p:cNvPr>
          <p:cNvSpPr>
            <a:spLocks noGrp="1"/>
          </p:cNvSpPr>
          <p:nvPr>
            <p:ph type="ftr" sz="quarter" idx="10"/>
          </p:nvPr>
        </p:nvSpPr>
        <p:spPr/>
        <p:txBody>
          <a:bodyPr/>
          <a:lstStyle/>
          <a:p>
            <a:r>
              <a:rPr lang="en-US" dirty="0"/>
              <a:t>IBM Security X-Force Red / © 2021 IBM Corporation</a:t>
            </a:r>
          </a:p>
        </p:txBody>
      </p:sp>
      <p:sp>
        <p:nvSpPr>
          <p:cNvPr id="8" name="Slide Number Placeholder 7">
            <a:extLst>
              <a:ext uri="{FF2B5EF4-FFF2-40B4-BE49-F238E27FC236}">
                <a16:creationId xmlns:a16="http://schemas.microsoft.com/office/drawing/2014/main" id="{3FAC8EB5-276F-744C-A3D0-7BB3C79DC526}"/>
              </a:ext>
            </a:extLst>
          </p:cNvPr>
          <p:cNvSpPr>
            <a:spLocks noGrp="1"/>
          </p:cNvSpPr>
          <p:nvPr>
            <p:ph type="sldNum" sz="quarter" idx="11"/>
          </p:nvPr>
        </p:nvSpPr>
        <p:spPr/>
        <p:txBody>
          <a:bodyPr/>
          <a:lstStyle/>
          <a:p>
            <a:fld id="{59395FB3-9C97-154F-86B2-7E381B951268}" type="slidenum">
              <a:rPr lang="en-US" smtClean="0"/>
              <a:pPr/>
              <a:t>20</a:t>
            </a:fld>
            <a:endParaRPr lang="en-US" dirty="0"/>
          </a:p>
        </p:txBody>
      </p:sp>
      <p:sp>
        <p:nvSpPr>
          <p:cNvPr id="10" name="Content Placeholder 9">
            <a:extLst>
              <a:ext uri="{FF2B5EF4-FFF2-40B4-BE49-F238E27FC236}">
                <a16:creationId xmlns:a16="http://schemas.microsoft.com/office/drawing/2014/main" id="{4E0D923D-F603-7C43-BD2C-87ECA3ACDBBD}"/>
              </a:ext>
            </a:extLst>
          </p:cNvPr>
          <p:cNvSpPr>
            <a:spLocks noGrp="1"/>
          </p:cNvSpPr>
          <p:nvPr>
            <p:ph sz="quarter" idx="17"/>
          </p:nvPr>
        </p:nvSpPr>
        <p:spPr/>
        <p:txBody>
          <a:bodyPr/>
          <a:lstStyle/>
          <a:p>
            <a:r>
              <a:rPr lang="en-US" b="1" dirty="0"/>
              <a:t>Runtime Scanning</a:t>
            </a:r>
          </a:p>
          <a:p>
            <a:r>
              <a:rPr lang="en-US" sz="1200" dirty="0"/>
              <a:t>Best visibility into actual vulnerability exposure</a:t>
            </a:r>
          </a:p>
          <a:p>
            <a:r>
              <a:rPr lang="en-US" sz="1200" dirty="0"/>
              <a:t>Great for discovering “rogue” Containers</a:t>
            </a:r>
          </a:p>
          <a:p>
            <a:r>
              <a:rPr lang="en-US" sz="1200" dirty="0"/>
              <a:t>Org must decide on threshold for prosecution of bad Containers </a:t>
            </a:r>
          </a:p>
          <a:p>
            <a:endParaRPr lang="en-US" dirty="0"/>
          </a:p>
        </p:txBody>
      </p:sp>
    </p:spTree>
    <p:extLst>
      <p:ext uri="{BB962C8B-B14F-4D97-AF65-F5344CB8AC3E}">
        <p14:creationId xmlns:p14="http://schemas.microsoft.com/office/powerpoint/2010/main" val="3648457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6" name="Title 1"/>
          <p:cNvSpPr txBox="1">
            <a:spLocks noGrp="1"/>
          </p:cNvSpPr>
          <p:nvPr>
            <p:ph type="title"/>
          </p:nvPr>
        </p:nvSpPr>
        <p:spPr/>
        <p:txBody>
          <a:bodyPr/>
          <a:lstStyle/>
          <a:p>
            <a:r>
              <a:rPr lang="en-US" dirty="0"/>
              <a:t>Registry scanning</a:t>
            </a:r>
          </a:p>
        </p:txBody>
      </p:sp>
      <p:sp>
        <p:nvSpPr>
          <p:cNvPr id="2" name="Footer Placeholder 1">
            <a:extLst>
              <a:ext uri="{FF2B5EF4-FFF2-40B4-BE49-F238E27FC236}">
                <a16:creationId xmlns:a16="http://schemas.microsoft.com/office/drawing/2014/main" id="{E4838CA5-D3AF-5145-B279-721832575D82}"/>
              </a:ext>
            </a:extLst>
          </p:cNvPr>
          <p:cNvSpPr>
            <a:spLocks noGrp="1"/>
          </p:cNvSpPr>
          <p:nvPr>
            <p:ph type="ftr" sz="quarter" idx="10"/>
          </p:nvPr>
        </p:nvSpPr>
        <p:spPr/>
        <p:txBody>
          <a:bodyPr/>
          <a:lstStyle/>
          <a:p>
            <a:r>
              <a:rPr lang="en-US" dirty="0"/>
              <a:t>IBM Security X-Force Red / © 2021 IBM Corporation</a:t>
            </a:r>
          </a:p>
        </p:txBody>
      </p:sp>
      <p:sp>
        <p:nvSpPr>
          <p:cNvPr id="5425" name="Slide Number Placeholder 33"/>
          <p:cNvSpPr txBox="1">
            <a:spLocks noGrp="1"/>
          </p:cNvSpPr>
          <p:nvPr>
            <p:ph type="sldNum" sz="quarter" idx="11"/>
          </p:nvPr>
        </p:nvSpPr>
        <p:spPr/>
        <p:txBody>
          <a:bodyPr/>
          <a:lstStyle/>
          <a:p>
            <a:fld id="{86CB4B4D-7CA3-9044-876B-883B54F8677D}" type="slidenum">
              <a:rPr lang="en-US"/>
              <a:pPr/>
              <a:t>21</a:t>
            </a:fld>
            <a:endParaRPr lang="en-US" dirty="0"/>
          </a:p>
        </p:txBody>
      </p:sp>
      <p:graphicFrame>
        <p:nvGraphicFramePr>
          <p:cNvPr id="4" name="Diagram 3">
            <a:extLst>
              <a:ext uri="{FF2B5EF4-FFF2-40B4-BE49-F238E27FC236}">
                <a16:creationId xmlns:a16="http://schemas.microsoft.com/office/drawing/2014/main" id="{41EEFDBB-7B00-624C-AC68-C7960B2F0D53}"/>
              </a:ext>
            </a:extLst>
          </p:cNvPr>
          <p:cNvGraphicFramePr/>
          <p:nvPr>
            <p:extLst>
              <p:ext uri="{D42A27DB-BD31-4B8C-83A1-F6EECF244321}">
                <p14:modId xmlns:p14="http://schemas.microsoft.com/office/powerpoint/2010/main" val="2349394300"/>
              </p:ext>
            </p:extLst>
          </p:nvPr>
        </p:nvGraphicFramePr>
        <p:xfrm>
          <a:off x="1071924" y="1076498"/>
          <a:ext cx="6400800" cy="121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12" descr="Docker Logos | Docker">
            <a:extLst>
              <a:ext uri="{FF2B5EF4-FFF2-40B4-BE49-F238E27FC236}">
                <a16:creationId xmlns:a16="http://schemas.microsoft.com/office/drawing/2014/main" id="{2FC8B5F0-3DC5-964C-922E-2522E98FC4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779" y="2678324"/>
            <a:ext cx="717233" cy="514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How should we backup our data when we have &gt; 1TB of files?">
            <a:extLst>
              <a:ext uri="{FF2B5EF4-FFF2-40B4-BE49-F238E27FC236}">
                <a16:creationId xmlns:a16="http://schemas.microsoft.com/office/drawing/2014/main" id="{80B1D3D9-301D-9046-8844-B35186BAC7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9179" y="2525924"/>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Download @dankohn The Logo Files Are Attached - Aws Ecr Logo Png - Full  Size PNG Image - PNGkit">
            <a:extLst>
              <a:ext uri="{FF2B5EF4-FFF2-40B4-BE49-F238E27FC236}">
                <a16:creationId xmlns:a16="http://schemas.microsoft.com/office/drawing/2014/main" id="{DED9B0E6-2B6C-7B46-92EE-5035BE0169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1579" y="3135524"/>
            <a:ext cx="479731" cy="590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QUAY · GitHub">
            <a:extLst>
              <a:ext uri="{FF2B5EF4-FFF2-40B4-BE49-F238E27FC236}">
                <a16:creationId xmlns:a16="http://schemas.microsoft.com/office/drawing/2014/main" id="{D42E9219-1EB4-C647-BFA3-DF4E5C4CE2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1179" y="3287924"/>
            <a:ext cx="558800" cy="558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3A29B0E-0360-F24E-9FC3-3A24C930C0F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2266950"/>
            <a:ext cx="3398838" cy="1924879"/>
          </a:xfrm>
          <a:prstGeom prst="roundRect">
            <a:avLst>
              <a:gd name="adj" fmla="val 8594"/>
            </a:avLst>
          </a:prstGeom>
          <a:solidFill>
            <a:srgbClr val="FFFFFF">
              <a:shade val="85000"/>
            </a:srgbClr>
          </a:solidFill>
          <a:ln>
            <a:noFill/>
          </a:ln>
          <a:effectLst>
            <a:outerShdw blurRad="76200" dir="13500000" sy="23000" kx="1200000" algn="br" rotWithShape="0">
              <a:prstClr val="black">
                <a:alpha val="20000"/>
              </a:prstClr>
            </a:outerShdw>
            <a:reflection blurRad="12700" stA="38000" endPos="28000" dist="5000" dir="5400000" sy="-100000" algn="bl" rotWithShape="0"/>
          </a:effectLst>
        </p:spPr>
      </p:pic>
      <p:sp>
        <p:nvSpPr>
          <p:cNvPr id="3" name="Left Brace 2">
            <a:extLst>
              <a:ext uri="{FF2B5EF4-FFF2-40B4-BE49-F238E27FC236}">
                <a16:creationId xmlns:a16="http://schemas.microsoft.com/office/drawing/2014/main" id="{86BCCFF8-CE1D-AA4B-9EE8-73460829340C}"/>
              </a:ext>
            </a:extLst>
          </p:cNvPr>
          <p:cNvSpPr/>
          <p:nvPr/>
        </p:nvSpPr>
        <p:spPr bwMode="auto">
          <a:xfrm>
            <a:off x="4217857" y="2165322"/>
            <a:ext cx="283067" cy="2111576"/>
          </a:xfrm>
          <a:prstGeom prst="leftBrac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033599C7-6199-A041-B5B3-C27CCE5793F3}"/>
              </a:ext>
            </a:extLst>
          </p:cNvPr>
          <p:cNvSpPr txBox="1"/>
          <p:nvPr/>
        </p:nvSpPr>
        <p:spPr>
          <a:xfrm>
            <a:off x="948288" y="2588421"/>
            <a:ext cx="1365728" cy="1169551"/>
          </a:xfrm>
          <a:prstGeom prst="rect">
            <a:avLst/>
          </a:prstGeom>
          <a:noFill/>
        </p:spPr>
        <p:txBody>
          <a:bodyPr wrap="square" rtlCol="0">
            <a:spAutoFit/>
          </a:bodyPr>
          <a:lstStyle/>
          <a:p>
            <a:pPr algn="l"/>
            <a:r>
              <a:rPr lang="en-US" sz="1400" dirty="0">
                <a:latin typeface="IBM Plex Sans" charset="0"/>
                <a:ea typeface="IBM Plex Sans" charset="0"/>
                <a:cs typeface="IBM Plex Sans" charset="0"/>
              </a:rPr>
              <a:t>Most common strategy for detecting and identifying vulnerabilities</a:t>
            </a:r>
          </a:p>
        </p:txBody>
      </p:sp>
      <p:sp>
        <p:nvSpPr>
          <p:cNvPr id="13" name="Left Brace 12">
            <a:extLst>
              <a:ext uri="{FF2B5EF4-FFF2-40B4-BE49-F238E27FC236}">
                <a16:creationId xmlns:a16="http://schemas.microsoft.com/office/drawing/2014/main" id="{5B584672-0524-9C43-9B6D-069A047569AF}"/>
              </a:ext>
            </a:extLst>
          </p:cNvPr>
          <p:cNvSpPr/>
          <p:nvPr/>
        </p:nvSpPr>
        <p:spPr bwMode="auto">
          <a:xfrm rot="10800000">
            <a:off x="2314017" y="2165322"/>
            <a:ext cx="283067" cy="2111576"/>
          </a:xfrm>
          <a:prstGeom prst="leftBrac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564221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B599-1867-4540-955A-A6F73CD4378A}"/>
              </a:ext>
            </a:extLst>
          </p:cNvPr>
          <p:cNvSpPr>
            <a:spLocks noGrp="1"/>
          </p:cNvSpPr>
          <p:nvPr>
            <p:ph type="title"/>
          </p:nvPr>
        </p:nvSpPr>
        <p:spPr/>
        <p:txBody>
          <a:bodyPr/>
          <a:lstStyle/>
          <a:p>
            <a:r>
              <a:rPr lang="en-US" dirty="0"/>
              <a:t>Only half of all Container Images are updated more frequently than every week</a:t>
            </a:r>
          </a:p>
        </p:txBody>
      </p:sp>
      <p:sp>
        <p:nvSpPr>
          <p:cNvPr id="3" name="Footer Placeholder 2">
            <a:extLst>
              <a:ext uri="{FF2B5EF4-FFF2-40B4-BE49-F238E27FC236}">
                <a16:creationId xmlns:a16="http://schemas.microsoft.com/office/drawing/2014/main" id="{AAE3DA7D-8D67-3E42-B3E0-226203EC6BAC}"/>
              </a:ext>
            </a:extLst>
          </p:cNvPr>
          <p:cNvSpPr>
            <a:spLocks noGrp="1"/>
          </p:cNvSpPr>
          <p:nvPr>
            <p:ph type="ftr" sz="quarter" idx="10"/>
          </p:nvPr>
        </p:nvSpPr>
        <p:spPr/>
        <p:txBody>
          <a:bodyPr/>
          <a:lstStyle/>
          <a:p>
            <a:r>
              <a:rPr lang="en-US" dirty="0"/>
              <a:t>IBM Security X-Force Red / © 2021IBM Corporation</a:t>
            </a:r>
          </a:p>
        </p:txBody>
      </p:sp>
      <p:sp>
        <p:nvSpPr>
          <p:cNvPr id="4" name="Slide Number Placeholder 3">
            <a:extLst>
              <a:ext uri="{FF2B5EF4-FFF2-40B4-BE49-F238E27FC236}">
                <a16:creationId xmlns:a16="http://schemas.microsoft.com/office/drawing/2014/main" id="{EBB2A642-B645-4746-B1BC-BB400AC1615E}"/>
              </a:ext>
            </a:extLst>
          </p:cNvPr>
          <p:cNvSpPr>
            <a:spLocks noGrp="1"/>
          </p:cNvSpPr>
          <p:nvPr>
            <p:ph type="sldNum" sz="quarter" idx="11"/>
          </p:nvPr>
        </p:nvSpPr>
        <p:spPr/>
        <p:txBody>
          <a:bodyPr/>
          <a:lstStyle/>
          <a:p>
            <a:fld id="{59395FB3-9C97-154F-86B2-7E381B951268}" type="slidenum">
              <a:rPr lang="en-US" smtClean="0"/>
              <a:pPr/>
              <a:t>22</a:t>
            </a:fld>
            <a:endParaRPr lang="en-US" dirty="0"/>
          </a:p>
        </p:txBody>
      </p:sp>
      <p:sp>
        <p:nvSpPr>
          <p:cNvPr id="5" name="Text Placeholder 4">
            <a:extLst>
              <a:ext uri="{FF2B5EF4-FFF2-40B4-BE49-F238E27FC236}">
                <a16:creationId xmlns:a16="http://schemas.microsoft.com/office/drawing/2014/main" id="{45906126-5CC0-1741-98AB-6850C594E1AE}"/>
              </a:ext>
            </a:extLst>
          </p:cNvPr>
          <p:cNvSpPr>
            <a:spLocks noGrp="1"/>
          </p:cNvSpPr>
          <p:nvPr>
            <p:ph type="body" sz="quarter" idx="12"/>
          </p:nvPr>
        </p:nvSpPr>
        <p:spPr/>
        <p:txBody>
          <a:bodyPr/>
          <a:lstStyle/>
          <a:p>
            <a:r>
              <a:rPr lang="en-US" dirty="0"/>
              <a:t>50%</a:t>
            </a:r>
          </a:p>
        </p:txBody>
      </p:sp>
      <p:sp>
        <p:nvSpPr>
          <p:cNvPr id="11" name="Text Placeholder 10">
            <a:extLst>
              <a:ext uri="{FF2B5EF4-FFF2-40B4-BE49-F238E27FC236}">
                <a16:creationId xmlns:a16="http://schemas.microsoft.com/office/drawing/2014/main" id="{0CD24545-DF0D-764D-9287-BFE5553724A8}"/>
              </a:ext>
            </a:extLst>
          </p:cNvPr>
          <p:cNvSpPr>
            <a:spLocks noGrp="1"/>
          </p:cNvSpPr>
          <p:nvPr>
            <p:ph type="body" sz="quarter" idx="13"/>
          </p:nvPr>
        </p:nvSpPr>
        <p:spPr/>
        <p:txBody>
          <a:bodyPr/>
          <a:lstStyle/>
          <a:p>
            <a:r>
              <a:rPr lang="en-US" dirty="0"/>
              <a:t>Source: Sysdig’s 2019 Container Usage Report</a:t>
            </a:r>
          </a:p>
        </p:txBody>
      </p:sp>
    </p:spTree>
    <p:extLst>
      <p:ext uri="{BB962C8B-B14F-4D97-AF65-F5344CB8AC3E}">
        <p14:creationId xmlns:p14="http://schemas.microsoft.com/office/powerpoint/2010/main" val="1725301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2347-1E2A-4D47-BC7B-AF9F0B052F5C}"/>
              </a:ext>
            </a:extLst>
          </p:cNvPr>
          <p:cNvSpPr>
            <a:spLocks noGrp="1"/>
          </p:cNvSpPr>
          <p:nvPr>
            <p:ph type="title"/>
          </p:nvPr>
        </p:nvSpPr>
        <p:spPr/>
        <p:txBody>
          <a:bodyPr/>
          <a:lstStyle/>
          <a:p>
            <a:r>
              <a:rPr lang="en-US" dirty="0"/>
              <a:t>Scanning throughout the Container lifecycle</a:t>
            </a:r>
          </a:p>
        </p:txBody>
      </p:sp>
      <p:sp>
        <p:nvSpPr>
          <p:cNvPr id="3" name="Footer Placeholder 2">
            <a:extLst>
              <a:ext uri="{FF2B5EF4-FFF2-40B4-BE49-F238E27FC236}">
                <a16:creationId xmlns:a16="http://schemas.microsoft.com/office/drawing/2014/main" id="{112BC246-BC07-4349-88FB-24D9D8C2A70C}"/>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17CD6C20-3091-B640-A43E-7C3C9B47193C}"/>
              </a:ext>
            </a:extLst>
          </p:cNvPr>
          <p:cNvSpPr>
            <a:spLocks noGrp="1"/>
          </p:cNvSpPr>
          <p:nvPr>
            <p:ph type="sldNum" sz="quarter" idx="11"/>
          </p:nvPr>
        </p:nvSpPr>
        <p:spPr/>
        <p:txBody>
          <a:bodyPr/>
          <a:lstStyle/>
          <a:p>
            <a:fld id="{59395FB3-9C97-154F-86B2-7E381B951268}" type="slidenum">
              <a:rPr lang="en-US" smtClean="0"/>
              <a:pPr/>
              <a:t>23</a:t>
            </a:fld>
            <a:endParaRPr lang="en-US" dirty="0"/>
          </a:p>
        </p:txBody>
      </p:sp>
      <p:graphicFrame>
        <p:nvGraphicFramePr>
          <p:cNvPr id="5" name="Diagram 4">
            <a:extLst>
              <a:ext uri="{FF2B5EF4-FFF2-40B4-BE49-F238E27FC236}">
                <a16:creationId xmlns:a16="http://schemas.microsoft.com/office/drawing/2014/main" id="{340E964C-A7D4-E441-AF93-D9E4D74D6684}"/>
              </a:ext>
            </a:extLst>
          </p:cNvPr>
          <p:cNvGraphicFramePr/>
          <p:nvPr>
            <p:extLst>
              <p:ext uri="{D42A27DB-BD31-4B8C-83A1-F6EECF244321}">
                <p14:modId xmlns:p14="http://schemas.microsoft.com/office/powerpoint/2010/main" val="2939848804"/>
              </p:ext>
            </p:extLst>
          </p:nvPr>
        </p:nvGraphicFramePr>
        <p:xfrm>
          <a:off x="2281313" y="797292"/>
          <a:ext cx="4572001" cy="3806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EECFD28-8C02-464D-9A01-9C9478EB74B3}"/>
              </a:ext>
            </a:extLst>
          </p:cNvPr>
          <p:cNvSpPr>
            <a:spLocks noChangeAspect="1"/>
          </p:cNvSpPr>
          <p:nvPr/>
        </p:nvSpPr>
        <p:spPr>
          <a:xfrm>
            <a:off x="5854772" y="813685"/>
            <a:ext cx="457200" cy="457200"/>
          </a:xfrm>
          <a:prstGeom prst="rect">
            <a:avLst/>
          </a:prstGeom>
          <a:blipFill rotWithShape="1">
            <a:blip r:embed="rId8">
              <a:extLst>
                <a:ext uri="{96DAC541-7B7A-43D3-8B79-37D633B846F1}">
                  <asvg:svgBlip xmlns:asvg="http://schemas.microsoft.com/office/drawing/2016/SVG/main" r:embed="rId9"/>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0" name="Graphic 9">
            <a:extLst>
              <a:ext uri="{FF2B5EF4-FFF2-40B4-BE49-F238E27FC236}">
                <a16:creationId xmlns:a16="http://schemas.microsoft.com/office/drawing/2014/main" id="{8153AFB4-D50C-554D-AB1C-97BAC28CC0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67313" y="4332707"/>
            <a:ext cx="457200" cy="457200"/>
          </a:xfrm>
          <a:prstGeom prst="rect">
            <a:avLst/>
          </a:prstGeom>
        </p:spPr>
      </p:pic>
      <p:pic>
        <p:nvPicPr>
          <p:cNvPr id="11" name="Graphic 10">
            <a:extLst>
              <a:ext uri="{FF2B5EF4-FFF2-40B4-BE49-F238E27FC236}">
                <a16:creationId xmlns:a16="http://schemas.microsoft.com/office/drawing/2014/main" id="{4466DF64-D83C-7740-9456-2E20822B13C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121456" y="3105150"/>
            <a:ext cx="457200" cy="457200"/>
          </a:xfrm>
          <a:prstGeom prst="rect">
            <a:avLst/>
          </a:prstGeom>
        </p:spPr>
      </p:pic>
      <p:pic>
        <p:nvPicPr>
          <p:cNvPr id="12" name="Graphic 11">
            <a:extLst>
              <a:ext uri="{FF2B5EF4-FFF2-40B4-BE49-F238E27FC236}">
                <a16:creationId xmlns:a16="http://schemas.microsoft.com/office/drawing/2014/main" id="{C324B459-9373-8D43-A784-8233734C27B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32030" y="959889"/>
            <a:ext cx="457200" cy="457200"/>
          </a:xfrm>
          <a:prstGeom prst="rect">
            <a:avLst/>
          </a:prstGeom>
        </p:spPr>
      </p:pic>
      <p:pic>
        <p:nvPicPr>
          <p:cNvPr id="13" name="Graphic 12">
            <a:extLst>
              <a:ext uri="{FF2B5EF4-FFF2-40B4-BE49-F238E27FC236}">
                <a16:creationId xmlns:a16="http://schemas.microsoft.com/office/drawing/2014/main" id="{BE1134D2-07D5-0943-B799-221D48D5D7B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553200" y="2588768"/>
            <a:ext cx="457200" cy="457200"/>
          </a:xfrm>
          <a:prstGeom prst="rect">
            <a:avLst/>
          </a:prstGeom>
        </p:spPr>
      </p:pic>
    </p:spTree>
    <p:extLst>
      <p:ext uri="{BB962C8B-B14F-4D97-AF65-F5344CB8AC3E}">
        <p14:creationId xmlns:p14="http://schemas.microsoft.com/office/powerpoint/2010/main" val="1958940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EE1877-7D99-F449-8FD3-C57E15077D02}"/>
              </a:ext>
            </a:extLst>
          </p:cNvPr>
          <p:cNvSpPr>
            <a:spLocks noGrp="1"/>
          </p:cNvSpPr>
          <p:nvPr>
            <p:ph type="title"/>
          </p:nvPr>
        </p:nvSpPr>
        <p:spPr>
          <a:xfrm>
            <a:off x="79215" y="50098"/>
            <a:ext cx="7007385" cy="4706838"/>
          </a:xfrm>
        </p:spPr>
        <p:txBody>
          <a:bodyPr/>
          <a:lstStyle/>
          <a:p>
            <a:r>
              <a:rPr lang="en-US" dirty="0"/>
              <a:t>Test early and often</a:t>
            </a:r>
          </a:p>
        </p:txBody>
      </p:sp>
      <p:sp>
        <p:nvSpPr>
          <p:cNvPr id="4" name="Footer Placeholder 3">
            <a:extLst>
              <a:ext uri="{FF2B5EF4-FFF2-40B4-BE49-F238E27FC236}">
                <a16:creationId xmlns:a16="http://schemas.microsoft.com/office/drawing/2014/main" id="{E5BDF2A3-C995-6B41-96D2-80F2717627C5}"/>
              </a:ext>
            </a:extLst>
          </p:cNvPr>
          <p:cNvSpPr>
            <a:spLocks noGrp="1"/>
          </p:cNvSpPr>
          <p:nvPr>
            <p:ph type="ftr" sz="quarter" idx="10"/>
          </p:nvPr>
        </p:nvSpPr>
        <p:spPr/>
        <p:txBody>
          <a:bodyPr/>
          <a:lstStyle/>
          <a:p>
            <a:r>
              <a:rPr lang="en-US" dirty="0"/>
              <a:t>IBM Security X-Force Red / © 2021 IBM Corporation</a:t>
            </a:r>
          </a:p>
        </p:txBody>
      </p:sp>
      <p:sp>
        <p:nvSpPr>
          <p:cNvPr id="2" name="Slide Number Placeholder 1">
            <a:extLst>
              <a:ext uri="{FF2B5EF4-FFF2-40B4-BE49-F238E27FC236}">
                <a16:creationId xmlns:a16="http://schemas.microsoft.com/office/drawing/2014/main" id="{630017D7-EFE2-4343-BA5D-009B3A848201}"/>
              </a:ext>
            </a:extLst>
          </p:cNvPr>
          <p:cNvSpPr>
            <a:spLocks noGrp="1"/>
          </p:cNvSpPr>
          <p:nvPr>
            <p:ph type="sldNum" sz="quarter" idx="11"/>
          </p:nvPr>
        </p:nvSpPr>
        <p:spPr/>
        <p:txBody>
          <a:bodyPr/>
          <a:lstStyle/>
          <a:p>
            <a:fld id="{86CB4B4D-7CA3-9044-876B-883B54F8677D}" type="slidenum">
              <a:rPr lang="en-US" smtClean="0"/>
              <a:pPr/>
              <a:t>24</a:t>
            </a:fld>
            <a:endParaRPr lang="en-US" dirty="0"/>
          </a:p>
        </p:txBody>
      </p:sp>
    </p:spTree>
    <p:extLst>
      <p:ext uri="{BB962C8B-B14F-4D97-AF65-F5344CB8AC3E}">
        <p14:creationId xmlns:p14="http://schemas.microsoft.com/office/powerpoint/2010/main" val="809701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27D461-69C1-C549-8E69-5B9225872639}"/>
              </a:ext>
            </a:extLst>
          </p:cNvPr>
          <p:cNvSpPr>
            <a:spLocks noGrp="1"/>
          </p:cNvSpPr>
          <p:nvPr>
            <p:ph type="sldNum" sz="quarter" idx="2"/>
          </p:nvPr>
        </p:nvSpPr>
        <p:spPr/>
        <p:txBody>
          <a:bodyPr/>
          <a:lstStyle/>
          <a:p>
            <a:fld id="{86CB4B4D-7CA3-9044-876B-883B54F8677D}" type="slidenum">
              <a:rPr lang="en-US" smtClean="0"/>
              <a:pPr/>
              <a:t>25</a:t>
            </a:fld>
            <a:endParaRPr lang="en-US" dirty="0"/>
          </a:p>
        </p:txBody>
      </p:sp>
      <p:sp>
        <p:nvSpPr>
          <p:cNvPr id="3" name="Text Placeholder 2">
            <a:extLst>
              <a:ext uri="{FF2B5EF4-FFF2-40B4-BE49-F238E27FC236}">
                <a16:creationId xmlns:a16="http://schemas.microsoft.com/office/drawing/2014/main" id="{84B654AE-DD55-E74F-A9B1-3E5D6197AE64}"/>
              </a:ext>
            </a:extLst>
          </p:cNvPr>
          <p:cNvSpPr>
            <a:spLocks noGrp="1"/>
          </p:cNvSpPr>
          <p:nvPr>
            <p:ph type="body" idx="13"/>
          </p:nvPr>
        </p:nvSpPr>
        <p:spPr/>
        <p:txBody>
          <a:bodyPr/>
          <a:lstStyle/>
          <a:p>
            <a:r>
              <a:rPr lang="en-US" dirty="0"/>
              <a:t>Product comparison</a:t>
            </a:r>
          </a:p>
        </p:txBody>
      </p:sp>
      <p:sp>
        <p:nvSpPr>
          <p:cNvPr id="5" name="Footer Placeholder 4">
            <a:extLst>
              <a:ext uri="{FF2B5EF4-FFF2-40B4-BE49-F238E27FC236}">
                <a16:creationId xmlns:a16="http://schemas.microsoft.com/office/drawing/2014/main" id="{6A3D1862-7EE2-6A4E-9688-96FD4FD080FC}"/>
              </a:ext>
            </a:extLst>
          </p:cNvPr>
          <p:cNvSpPr>
            <a:spLocks noGrp="1"/>
          </p:cNvSpPr>
          <p:nvPr>
            <p:ph type="ftr" sz="quarter" idx="15"/>
          </p:nvPr>
        </p:nvSpPr>
        <p:spPr/>
        <p:txBody>
          <a:bodyPr/>
          <a:lstStyle/>
          <a:p>
            <a:r>
              <a:rPr lang="en-US" dirty="0"/>
              <a:t>IBM Security X-Force Red / © 2021IBM Corporation</a:t>
            </a:r>
          </a:p>
        </p:txBody>
      </p:sp>
    </p:spTree>
    <p:extLst>
      <p:ext uri="{BB962C8B-B14F-4D97-AF65-F5344CB8AC3E}">
        <p14:creationId xmlns:p14="http://schemas.microsoft.com/office/powerpoint/2010/main" val="112016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1494BB-10E7-E448-9876-59E6986B2C0F}"/>
              </a:ext>
            </a:extLst>
          </p:cNvPr>
          <p:cNvSpPr>
            <a:spLocks noGrp="1"/>
          </p:cNvSpPr>
          <p:nvPr>
            <p:ph type="title"/>
          </p:nvPr>
        </p:nvSpPr>
        <p:spPr/>
        <p:txBody>
          <a:bodyPr/>
          <a:lstStyle/>
          <a:p>
            <a:r>
              <a:rPr lang="en-US" dirty="0"/>
              <a:t>Important notes</a:t>
            </a:r>
          </a:p>
        </p:txBody>
      </p:sp>
      <p:sp>
        <p:nvSpPr>
          <p:cNvPr id="3" name="Footer Placeholder 2">
            <a:extLst>
              <a:ext uri="{FF2B5EF4-FFF2-40B4-BE49-F238E27FC236}">
                <a16:creationId xmlns:a16="http://schemas.microsoft.com/office/drawing/2014/main" id="{47E2C888-3D2C-824B-B384-3FBD3FCCC139}"/>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AB610906-7162-A04B-8BA0-F88542A66A1E}"/>
              </a:ext>
            </a:extLst>
          </p:cNvPr>
          <p:cNvSpPr>
            <a:spLocks noGrp="1"/>
          </p:cNvSpPr>
          <p:nvPr>
            <p:ph type="sldNum" sz="quarter" idx="11"/>
          </p:nvPr>
        </p:nvSpPr>
        <p:spPr/>
        <p:txBody>
          <a:bodyPr/>
          <a:lstStyle/>
          <a:p>
            <a:fld id="{59395FB3-9C97-154F-86B2-7E381B951268}" type="slidenum">
              <a:rPr lang="en-US" smtClean="0"/>
              <a:pPr/>
              <a:t>26</a:t>
            </a:fld>
            <a:endParaRPr lang="en-US" dirty="0"/>
          </a:p>
        </p:txBody>
      </p:sp>
      <p:sp>
        <p:nvSpPr>
          <p:cNvPr id="6" name="Text Placeholder 5">
            <a:extLst>
              <a:ext uri="{FF2B5EF4-FFF2-40B4-BE49-F238E27FC236}">
                <a16:creationId xmlns:a16="http://schemas.microsoft.com/office/drawing/2014/main" id="{ACCD8EB0-DE30-7F48-A291-7EE2EE97DBB0}"/>
              </a:ext>
            </a:extLst>
          </p:cNvPr>
          <p:cNvSpPr>
            <a:spLocks noGrp="1"/>
          </p:cNvSpPr>
          <p:nvPr>
            <p:ph type="body" sz="quarter" idx="13"/>
          </p:nvPr>
        </p:nvSpPr>
        <p:spPr>
          <a:xfrm>
            <a:off x="192024" y="1350137"/>
            <a:ext cx="8647176" cy="3008376"/>
          </a:xfrm>
        </p:spPr>
        <p:txBody>
          <a:bodyPr/>
          <a:lstStyle/>
          <a:p>
            <a:r>
              <a:rPr lang="en-US" b="1" dirty="0"/>
              <a:t>Not all products are equal. </a:t>
            </a:r>
            <a:r>
              <a:rPr lang="en-US" dirty="0"/>
              <a:t>Qualys is delivered as a Docker image. Tenable only scans Registry images. Multiple products deliver capabilities as Open Source, and reserve advanced features for Commercial versions. Some products are only compatible with Linux Containers. Not every product is able to run scans against running Containers. </a:t>
            </a:r>
          </a:p>
          <a:p>
            <a:r>
              <a:rPr lang="en-US" b="1" dirty="0"/>
              <a:t>Most scanners have trouble with “distroless” or stripped-down Containers. </a:t>
            </a:r>
            <a:r>
              <a:rPr lang="en-US" dirty="0"/>
              <a:t>Most of these products cannot function if the package manager is removed. Scanning tools are not good at detecting malware. Changing the names of vulnerable files can fool scanning tools. </a:t>
            </a:r>
          </a:p>
        </p:txBody>
      </p:sp>
    </p:spTree>
    <p:extLst>
      <p:ext uri="{BB962C8B-B14F-4D97-AF65-F5344CB8AC3E}">
        <p14:creationId xmlns:p14="http://schemas.microsoft.com/office/powerpoint/2010/main" val="3125633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7" name="Title 1"/>
          <p:cNvSpPr txBox="1">
            <a:spLocks noGrp="1"/>
          </p:cNvSpPr>
          <p:nvPr>
            <p:ph type="title"/>
          </p:nvPr>
        </p:nvSpPr>
        <p:spPr/>
        <p:txBody>
          <a:bodyPr/>
          <a:lstStyle/>
          <a:p>
            <a:r>
              <a:rPr lang="en-US" dirty="0"/>
              <a:t>Product comparison</a:t>
            </a:r>
          </a:p>
        </p:txBody>
      </p:sp>
      <p:sp>
        <p:nvSpPr>
          <p:cNvPr id="2" name="Footer Placeholder 1">
            <a:extLst>
              <a:ext uri="{FF2B5EF4-FFF2-40B4-BE49-F238E27FC236}">
                <a16:creationId xmlns:a16="http://schemas.microsoft.com/office/drawing/2014/main" id="{65688091-815D-494E-BC73-18BD4A50FA88}"/>
              </a:ext>
            </a:extLst>
          </p:cNvPr>
          <p:cNvSpPr>
            <a:spLocks noGrp="1"/>
          </p:cNvSpPr>
          <p:nvPr>
            <p:ph type="ftr" sz="quarter" idx="10"/>
          </p:nvPr>
        </p:nvSpPr>
        <p:spPr/>
        <p:txBody>
          <a:bodyPr/>
          <a:lstStyle/>
          <a:p>
            <a:r>
              <a:rPr lang="en-US" dirty="0"/>
              <a:t>IBM Security X-Force Red / © 2021 IBM Corporation</a:t>
            </a:r>
          </a:p>
        </p:txBody>
      </p:sp>
      <p:sp>
        <p:nvSpPr>
          <p:cNvPr id="5716" name="Slide Number Placeholder 5"/>
          <p:cNvSpPr txBox="1">
            <a:spLocks noGrp="1"/>
          </p:cNvSpPr>
          <p:nvPr>
            <p:ph type="sldNum" sz="quarter" idx="11"/>
          </p:nvPr>
        </p:nvSpPr>
        <p:spPr/>
        <p:txBody>
          <a:bodyPr/>
          <a:lstStyle/>
          <a:p>
            <a:fld id="{86CB4B4D-7CA3-9044-876B-883B54F8677D}" type="slidenum">
              <a:rPr lang="en-US"/>
              <a:pPr/>
              <a:t>27</a:t>
            </a:fld>
            <a:endParaRPr lang="en-US" dirty="0"/>
          </a:p>
        </p:txBody>
      </p:sp>
      <p:sp>
        <p:nvSpPr>
          <p:cNvPr id="5694" name="Text Placeholder 4"/>
          <p:cNvSpPr txBox="1">
            <a:spLocks noGrp="1"/>
          </p:cNvSpPr>
          <p:nvPr>
            <p:ph type="body" sz="quarter" idx="13"/>
          </p:nvPr>
        </p:nvSpPr>
        <p:spPr>
          <a:xfrm>
            <a:off x="195199" y="1356868"/>
            <a:ext cx="1890776" cy="2317456"/>
          </a:xfrm>
        </p:spPr>
        <p:txBody>
          <a:bodyPr/>
          <a:lstStyle/>
          <a:p>
            <a:r>
              <a:rPr lang="en-US" dirty="0"/>
              <a:t>Wide array of product capabilities!</a:t>
            </a:r>
          </a:p>
          <a:p>
            <a:pPr lvl="1"/>
            <a:r>
              <a:rPr lang="en-US" dirty="0"/>
              <a:t>Open Source or Commercial? </a:t>
            </a:r>
          </a:p>
          <a:p>
            <a:pPr lvl="1"/>
            <a:r>
              <a:rPr lang="en-US" dirty="0"/>
              <a:t>Consider your development environment</a:t>
            </a:r>
          </a:p>
          <a:p>
            <a:pPr lvl="1"/>
            <a:r>
              <a:rPr lang="en-US" dirty="0"/>
              <a:t>Container lifecycle (how often are images refreshed?)</a:t>
            </a:r>
          </a:p>
        </p:txBody>
      </p:sp>
      <p:graphicFrame>
        <p:nvGraphicFramePr>
          <p:cNvPr id="92" name="Content Placeholder 3">
            <a:extLst>
              <a:ext uri="{FF2B5EF4-FFF2-40B4-BE49-F238E27FC236}">
                <a16:creationId xmlns:a16="http://schemas.microsoft.com/office/drawing/2014/main" id="{93938B45-CE34-0C43-902A-0E237C0AE26A}"/>
              </a:ext>
            </a:extLst>
          </p:cNvPr>
          <p:cNvGraphicFramePr/>
          <p:nvPr>
            <p:extLst>
              <p:ext uri="{D42A27DB-BD31-4B8C-83A1-F6EECF244321}">
                <p14:modId xmlns:p14="http://schemas.microsoft.com/office/powerpoint/2010/main" val="2414944562"/>
              </p:ext>
            </p:extLst>
          </p:nvPr>
        </p:nvGraphicFramePr>
        <p:xfrm>
          <a:off x="2490788" y="1393915"/>
          <a:ext cx="6364224" cy="3329940"/>
        </p:xfrm>
        <a:graphic>
          <a:graphicData uri="http://schemas.openxmlformats.org/drawingml/2006/table">
            <a:tbl>
              <a:tblPr firstRow="1"/>
              <a:tblGrid>
                <a:gridCol w="1060704">
                  <a:extLst>
                    <a:ext uri="{9D8B030D-6E8A-4147-A177-3AD203B41FA5}">
                      <a16:colId xmlns:a16="http://schemas.microsoft.com/office/drawing/2014/main" val="20000"/>
                    </a:ext>
                  </a:extLst>
                </a:gridCol>
                <a:gridCol w="1060704">
                  <a:extLst>
                    <a:ext uri="{9D8B030D-6E8A-4147-A177-3AD203B41FA5}">
                      <a16:colId xmlns:a16="http://schemas.microsoft.com/office/drawing/2014/main" val="20001"/>
                    </a:ext>
                  </a:extLst>
                </a:gridCol>
                <a:gridCol w="1060704">
                  <a:extLst>
                    <a:ext uri="{9D8B030D-6E8A-4147-A177-3AD203B41FA5}">
                      <a16:colId xmlns:a16="http://schemas.microsoft.com/office/drawing/2014/main" val="20002"/>
                    </a:ext>
                  </a:extLst>
                </a:gridCol>
                <a:gridCol w="1060704">
                  <a:extLst>
                    <a:ext uri="{9D8B030D-6E8A-4147-A177-3AD203B41FA5}">
                      <a16:colId xmlns:a16="http://schemas.microsoft.com/office/drawing/2014/main" val="20003"/>
                    </a:ext>
                  </a:extLst>
                </a:gridCol>
                <a:gridCol w="1060704">
                  <a:extLst>
                    <a:ext uri="{9D8B030D-6E8A-4147-A177-3AD203B41FA5}">
                      <a16:colId xmlns:a16="http://schemas.microsoft.com/office/drawing/2014/main" val="20004"/>
                    </a:ext>
                  </a:extLst>
                </a:gridCol>
                <a:gridCol w="1060704">
                  <a:extLst>
                    <a:ext uri="{9D8B030D-6E8A-4147-A177-3AD203B41FA5}">
                      <a16:colId xmlns:a16="http://schemas.microsoft.com/office/drawing/2014/main" val="20005"/>
                    </a:ext>
                  </a:extLst>
                </a:gridCol>
              </a:tblGrid>
              <a:tr h="274320">
                <a:tc>
                  <a:txBody>
                    <a:bodyPr/>
                    <a:lstStyle>
                      <a:lvl1pPr marL="0" algn="l" defTabSz="725130" rtl="0" eaLnBrk="1" latinLnBrk="0" hangingPunct="1">
                        <a:defRPr sz="1428" kern="1200">
                          <a:solidFill>
                            <a:schemeClr val="tx1"/>
                          </a:solidFill>
                          <a:latin typeface="IBM Plex Sans"/>
                          <a:ea typeface="IBM Plex Sans"/>
                          <a:cs typeface="IBM Plex Sans"/>
                        </a:defRPr>
                      </a:lvl1pPr>
                      <a:lvl2pPr marL="362564" algn="l" defTabSz="725130" rtl="0" eaLnBrk="1" latinLnBrk="0" hangingPunct="1">
                        <a:defRPr sz="1428" kern="1200">
                          <a:solidFill>
                            <a:schemeClr val="tx1"/>
                          </a:solidFill>
                          <a:latin typeface="IBM Plex Sans"/>
                          <a:ea typeface="IBM Plex Sans"/>
                          <a:cs typeface="IBM Plex Sans"/>
                        </a:defRPr>
                      </a:lvl2pPr>
                      <a:lvl3pPr marL="725130" algn="l" defTabSz="725130" rtl="0" eaLnBrk="1" latinLnBrk="0" hangingPunct="1">
                        <a:defRPr sz="1428" kern="1200">
                          <a:solidFill>
                            <a:schemeClr val="tx1"/>
                          </a:solidFill>
                          <a:latin typeface="IBM Plex Sans"/>
                          <a:ea typeface="IBM Plex Sans"/>
                          <a:cs typeface="IBM Plex Sans"/>
                        </a:defRPr>
                      </a:lvl3pPr>
                      <a:lvl4pPr marL="1087693" algn="l" defTabSz="725130" rtl="0" eaLnBrk="1" latinLnBrk="0" hangingPunct="1">
                        <a:defRPr sz="1428" kern="1200">
                          <a:solidFill>
                            <a:schemeClr val="tx1"/>
                          </a:solidFill>
                          <a:latin typeface="IBM Plex Sans"/>
                          <a:ea typeface="IBM Plex Sans"/>
                          <a:cs typeface="IBM Plex Sans"/>
                        </a:defRPr>
                      </a:lvl4pPr>
                      <a:lvl5pPr marL="1450258" algn="l" defTabSz="725130" rtl="0" eaLnBrk="1" latinLnBrk="0" hangingPunct="1">
                        <a:defRPr sz="1428" kern="1200">
                          <a:solidFill>
                            <a:schemeClr val="tx1"/>
                          </a:solidFill>
                          <a:latin typeface="IBM Plex Sans"/>
                          <a:ea typeface="IBM Plex Sans"/>
                          <a:cs typeface="IBM Plex Sans"/>
                        </a:defRPr>
                      </a:lvl5pPr>
                      <a:lvl6pPr marL="1812823" algn="l" defTabSz="725130" rtl="0" eaLnBrk="1" latinLnBrk="0" hangingPunct="1">
                        <a:defRPr sz="1428" kern="1200">
                          <a:solidFill>
                            <a:schemeClr val="tx1"/>
                          </a:solidFill>
                          <a:latin typeface="IBM Plex Sans"/>
                          <a:ea typeface="IBM Plex Sans"/>
                          <a:cs typeface="IBM Plex Sans"/>
                        </a:defRPr>
                      </a:lvl6pPr>
                      <a:lvl7pPr marL="2175387" algn="l" defTabSz="725130" rtl="0" eaLnBrk="1" latinLnBrk="0" hangingPunct="1">
                        <a:defRPr sz="1428" kern="1200">
                          <a:solidFill>
                            <a:schemeClr val="tx1"/>
                          </a:solidFill>
                          <a:latin typeface="IBM Plex Sans"/>
                          <a:ea typeface="IBM Plex Sans"/>
                          <a:cs typeface="IBM Plex Sans"/>
                        </a:defRPr>
                      </a:lvl7pPr>
                      <a:lvl8pPr marL="2537951" algn="l" defTabSz="725130" rtl="0" eaLnBrk="1" latinLnBrk="0" hangingPunct="1">
                        <a:defRPr sz="1428" kern="1200">
                          <a:solidFill>
                            <a:schemeClr val="tx1"/>
                          </a:solidFill>
                          <a:latin typeface="IBM Plex Sans"/>
                          <a:ea typeface="IBM Plex Sans"/>
                          <a:cs typeface="IBM Plex Sans"/>
                        </a:defRPr>
                      </a:lvl8pPr>
                      <a:lvl9pPr marL="2900516" algn="l" defTabSz="725130" rtl="0" eaLnBrk="1" latinLnBrk="0" hangingPunct="1">
                        <a:defRPr sz="1428" kern="1200">
                          <a:solidFill>
                            <a:schemeClr val="tx1"/>
                          </a:solidFill>
                          <a:latin typeface="IBM Plex Sans"/>
                          <a:ea typeface="IBM Plex Sans"/>
                          <a:cs typeface="IBM Plex Sans"/>
                        </a:defRPr>
                      </a:lvl9pPr>
                    </a:lstStyle>
                    <a:p>
                      <a:pPr defTabSz="914400">
                        <a:lnSpc>
                          <a:spcPct val="100000"/>
                        </a:lnSpc>
                        <a:spcBef>
                          <a:spcPts val="400"/>
                        </a:spcBef>
                        <a:defRPr sz="1800" b="0"/>
                      </a:pPr>
                      <a:r>
                        <a:rPr sz="800" dirty="0">
                          <a:solidFill>
                            <a:srgbClr val="FFFFFF"/>
                          </a:solidFill>
                          <a:sym typeface="IBM Plex Sans"/>
                        </a:rPr>
                        <a:t>Step/ decision</a:t>
                      </a:r>
                    </a:p>
                  </a:txBody>
                  <a:tcPr marL="34290" marR="34290" marT="34290" marB="34290" anchor="ctr" horzOverflow="overflow">
                    <a:lnL w="12700">
                      <a:miter lim="400000"/>
                    </a:lnL>
                    <a:lnR w="3175">
                      <a:solidFill>
                        <a:srgbClr val="9FA5AD"/>
                      </a:solidFill>
                    </a:lnR>
                    <a:lnT w="12700">
                      <a:miter lim="400000"/>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725130" rtl="0" eaLnBrk="1" latinLnBrk="0" hangingPunct="1">
                        <a:defRPr sz="1428" kern="1200">
                          <a:solidFill>
                            <a:schemeClr val="tx1"/>
                          </a:solidFill>
                          <a:latin typeface="IBM Plex Sans"/>
                          <a:ea typeface="IBM Plex Sans"/>
                          <a:cs typeface="IBM Plex Sans"/>
                        </a:defRPr>
                      </a:lvl1pPr>
                      <a:lvl2pPr marL="362564" algn="l" defTabSz="725130" rtl="0" eaLnBrk="1" latinLnBrk="0" hangingPunct="1">
                        <a:defRPr sz="1428" kern="1200">
                          <a:solidFill>
                            <a:schemeClr val="tx1"/>
                          </a:solidFill>
                          <a:latin typeface="IBM Plex Sans"/>
                          <a:ea typeface="IBM Plex Sans"/>
                          <a:cs typeface="IBM Plex Sans"/>
                        </a:defRPr>
                      </a:lvl2pPr>
                      <a:lvl3pPr marL="725130" algn="l" defTabSz="725130" rtl="0" eaLnBrk="1" latinLnBrk="0" hangingPunct="1">
                        <a:defRPr sz="1428" kern="1200">
                          <a:solidFill>
                            <a:schemeClr val="tx1"/>
                          </a:solidFill>
                          <a:latin typeface="IBM Plex Sans"/>
                          <a:ea typeface="IBM Plex Sans"/>
                          <a:cs typeface="IBM Plex Sans"/>
                        </a:defRPr>
                      </a:lvl3pPr>
                      <a:lvl4pPr marL="1087693" algn="l" defTabSz="725130" rtl="0" eaLnBrk="1" latinLnBrk="0" hangingPunct="1">
                        <a:defRPr sz="1428" kern="1200">
                          <a:solidFill>
                            <a:schemeClr val="tx1"/>
                          </a:solidFill>
                          <a:latin typeface="IBM Plex Sans"/>
                          <a:ea typeface="IBM Plex Sans"/>
                          <a:cs typeface="IBM Plex Sans"/>
                        </a:defRPr>
                      </a:lvl4pPr>
                      <a:lvl5pPr marL="1450258" algn="l" defTabSz="725130" rtl="0" eaLnBrk="1" latinLnBrk="0" hangingPunct="1">
                        <a:defRPr sz="1428" kern="1200">
                          <a:solidFill>
                            <a:schemeClr val="tx1"/>
                          </a:solidFill>
                          <a:latin typeface="IBM Plex Sans"/>
                          <a:ea typeface="IBM Plex Sans"/>
                          <a:cs typeface="IBM Plex Sans"/>
                        </a:defRPr>
                      </a:lvl5pPr>
                      <a:lvl6pPr marL="1812823" algn="l" defTabSz="725130" rtl="0" eaLnBrk="1" latinLnBrk="0" hangingPunct="1">
                        <a:defRPr sz="1428" kern="1200">
                          <a:solidFill>
                            <a:schemeClr val="tx1"/>
                          </a:solidFill>
                          <a:latin typeface="IBM Plex Sans"/>
                          <a:ea typeface="IBM Plex Sans"/>
                          <a:cs typeface="IBM Plex Sans"/>
                        </a:defRPr>
                      </a:lvl6pPr>
                      <a:lvl7pPr marL="2175387" algn="l" defTabSz="725130" rtl="0" eaLnBrk="1" latinLnBrk="0" hangingPunct="1">
                        <a:defRPr sz="1428" kern="1200">
                          <a:solidFill>
                            <a:schemeClr val="tx1"/>
                          </a:solidFill>
                          <a:latin typeface="IBM Plex Sans"/>
                          <a:ea typeface="IBM Plex Sans"/>
                          <a:cs typeface="IBM Plex Sans"/>
                        </a:defRPr>
                      </a:lvl7pPr>
                      <a:lvl8pPr marL="2537951" algn="l" defTabSz="725130" rtl="0" eaLnBrk="1" latinLnBrk="0" hangingPunct="1">
                        <a:defRPr sz="1428" kern="1200">
                          <a:solidFill>
                            <a:schemeClr val="tx1"/>
                          </a:solidFill>
                          <a:latin typeface="IBM Plex Sans"/>
                          <a:ea typeface="IBM Plex Sans"/>
                          <a:cs typeface="IBM Plex Sans"/>
                        </a:defRPr>
                      </a:lvl8pPr>
                      <a:lvl9pPr marL="2900516" algn="l" defTabSz="725130" rtl="0" eaLnBrk="1" latinLnBrk="0" hangingPunct="1">
                        <a:defRPr sz="1428" kern="1200">
                          <a:solidFill>
                            <a:schemeClr val="tx1"/>
                          </a:solidFill>
                          <a:latin typeface="IBM Plex Sans"/>
                          <a:ea typeface="IBM Plex Sans"/>
                          <a:cs typeface="IBM Plex Sans"/>
                        </a:defRPr>
                      </a:lvl9pPr>
                    </a:lstStyle>
                    <a:p>
                      <a:pPr algn="ctr" defTabSz="914400">
                        <a:lnSpc>
                          <a:spcPct val="100000"/>
                        </a:lnSpc>
                        <a:spcBef>
                          <a:spcPts val="400"/>
                        </a:spcBef>
                        <a:defRPr sz="1800" b="0"/>
                      </a:pPr>
                      <a:r>
                        <a:rPr lang="en-US" sz="800" dirty="0">
                          <a:solidFill>
                            <a:srgbClr val="FFFFFF"/>
                          </a:solidFill>
                          <a:sym typeface="IBM Plex Sans"/>
                        </a:rPr>
                        <a:t>Open Source/Commercial</a:t>
                      </a:r>
                      <a:endParaRPr sz="800" dirty="0">
                        <a:solidFill>
                          <a:srgbClr val="FFFFFF"/>
                        </a:solidFill>
                        <a:sym typeface="IBM Plex Sans"/>
                      </a:endParaRPr>
                    </a:p>
                  </a:txBody>
                  <a:tcPr marL="34290" marR="34290" marT="34290" marB="34290" anchor="ctr" horzOverflow="overflow">
                    <a:lnL w="3175">
                      <a:solidFill>
                        <a:srgbClr val="9FA5AD"/>
                      </a:solidFill>
                    </a:lnL>
                    <a:lnR w="3175">
                      <a:solidFill>
                        <a:srgbClr val="9FA5AD"/>
                      </a:solidFill>
                    </a:lnR>
                    <a:lnT w="12700">
                      <a:miter lim="400000"/>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725130" rtl="0" eaLnBrk="1" latinLnBrk="0" hangingPunct="1">
                        <a:defRPr sz="1428" kern="1200">
                          <a:solidFill>
                            <a:schemeClr val="tx1"/>
                          </a:solidFill>
                          <a:latin typeface="IBM Plex Sans"/>
                          <a:ea typeface="IBM Plex Sans"/>
                          <a:cs typeface="IBM Plex Sans"/>
                        </a:defRPr>
                      </a:lvl1pPr>
                      <a:lvl2pPr marL="362564" algn="l" defTabSz="725130" rtl="0" eaLnBrk="1" latinLnBrk="0" hangingPunct="1">
                        <a:defRPr sz="1428" kern="1200">
                          <a:solidFill>
                            <a:schemeClr val="tx1"/>
                          </a:solidFill>
                          <a:latin typeface="IBM Plex Sans"/>
                          <a:ea typeface="IBM Plex Sans"/>
                          <a:cs typeface="IBM Plex Sans"/>
                        </a:defRPr>
                      </a:lvl2pPr>
                      <a:lvl3pPr marL="725130" algn="l" defTabSz="725130" rtl="0" eaLnBrk="1" latinLnBrk="0" hangingPunct="1">
                        <a:defRPr sz="1428" kern="1200">
                          <a:solidFill>
                            <a:schemeClr val="tx1"/>
                          </a:solidFill>
                          <a:latin typeface="IBM Plex Sans"/>
                          <a:ea typeface="IBM Plex Sans"/>
                          <a:cs typeface="IBM Plex Sans"/>
                        </a:defRPr>
                      </a:lvl3pPr>
                      <a:lvl4pPr marL="1087693" algn="l" defTabSz="725130" rtl="0" eaLnBrk="1" latinLnBrk="0" hangingPunct="1">
                        <a:defRPr sz="1428" kern="1200">
                          <a:solidFill>
                            <a:schemeClr val="tx1"/>
                          </a:solidFill>
                          <a:latin typeface="IBM Plex Sans"/>
                          <a:ea typeface="IBM Plex Sans"/>
                          <a:cs typeface="IBM Plex Sans"/>
                        </a:defRPr>
                      </a:lvl4pPr>
                      <a:lvl5pPr marL="1450258" algn="l" defTabSz="725130" rtl="0" eaLnBrk="1" latinLnBrk="0" hangingPunct="1">
                        <a:defRPr sz="1428" kern="1200">
                          <a:solidFill>
                            <a:schemeClr val="tx1"/>
                          </a:solidFill>
                          <a:latin typeface="IBM Plex Sans"/>
                          <a:ea typeface="IBM Plex Sans"/>
                          <a:cs typeface="IBM Plex Sans"/>
                        </a:defRPr>
                      </a:lvl5pPr>
                      <a:lvl6pPr marL="1812823" algn="l" defTabSz="725130" rtl="0" eaLnBrk="1" latinLnBrk="0" hangingPunct="1">
                        <a:defRPr sz="1428" kern="1200">
                          <a:solidFill>
                            <a:schemeClr val="tx1"/>
                          </a:solidFill>
                          <a:latin typeface="IBM Plex Sans"/>
                          <a:ea typeface="IBM Plex Sans"/>
                          <a:cs typeface="IBM Plex Sans"/>
                        </a:defRPr>
                      </a:lvl6pPr>
                      <a:lvl7pPr marL="2175387" algn="l" defTabSz="725130" rtl="0" eaLnBrk="1" latinLnBrk="0" hangingPunct="1">
                        <a:defRPr sz="1428" kern="1200">
                          <a:solidFill>
                            <a:schemeClr val="tx1"/>
                          </a:solidFill>
                          <a:latin typeface="IBM Plex Sans"/>
                          <a:ea typeface="IBM Plex Sans"/>
                          <a:cs typeface="IBM Plex Sans"/>
                        </a:defRPr>
                      </a:lvl7pPr>
                      <a:lvl8pPr marL="2537951" algn="l" defTabSz="725130" rtl="0" eaLnBrk="1" latinLnBrk="0" hangingPunct="1">
                        <a:defRPr sz="1428" kern="1200">
                          <a:solidFill>
                            <a:schemeClr val="tx1"/>
                          </a:solidFill>
                          <a:latin typeface="IBM Plex Sans"/>
                          <a:ea typeface="IBM Plex Sans"/>
                          <a:cs typeface="IBM Plex Sans"/>
                        </a:defRPr>
                      </a:lvl8pPr>
                      <a:lvl9pPr marL="2900516" algn="l" defTabSz="725130" rtl="0" eaLnBrk="1" latinLnBrk="0" hangingPunct="1">
                        <a:defRPr sz="1428" kern="1200">
                          <a:solidFill>
                            <a:schemeClr val="tx1"/>
                          </a:solidFill>
                          <a:latin typeface="IBM Plex Sans"/>
                          <a:ea typeface="IBM Plex Sans"/>
                          <a:cs typeface="IBM Plex Sans"/>
                        </a:defRPr>
                      </a:lvl9pPr>
                    </a:lstStyle>
                    <a:p>
                      <a:pPr algn="ctr" defTabSz="914400">
                        <a:lnSpc>
                          <a:spcPct val="100000"/>
                        </a:lnSpc>
                        <a:spcBef>
                          <a:spcPts val="400"/>
                        </a:spcBef>
                        <a:defRPr sz="1800" b="0"/>
                      </a:pPr>
                      <a:r>
                        <a:rPr lang="en-US" sz="800" dirty="0">
                          <a:solidFill>
                            <a:srgbClr val="FFFFFF"/>
                          </a:solidFill>
                          <a:sym typeface="IBM Plex Sans"/>
                        </a:rPr>
                        <a:t>Scans CI/CD</a:t>
                      </a:r>
                      <a:endParaRPr sz="800" dirty="0">
                        <a:solidFill>
                          <a:srgbClr val="FFFFFF"/>
                        </a:solidFill>
                        <a:sym typeface="IBM Plex Sans"/>
                      </a:endParaRPr>
                    </a:p>
                  </a:txBody>
                  <a:tcPr marL="34290" marR="34290" marT="34290" marB="34290" anchor="ctr" horzOverflow="overflow">
                    <a:lnL w="3175">
                      <a:solidFill>
                        <a:srgbClr val="9FA5AD"/>
                      </a:solidFill>
                    </a:lnL>
                    <a:lnR w="3175">
                      <a:solidFill>
                        <a:srgbClr val="9FA5AD"/>
                      </a:solidFill>
                    </a:lnR>
                    <a:lnT w="12700">
                      <a:miter lim="400000"/>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725130" rtl="0" eaLnBrk="1" latinLnBrk="0" hangingPunct="1">
                        <a:defRPr sz="1428" kern="1200">
                          <a:solidFill>
                            <a:schemeClr val="tx1"/>
                          </a:solidFill>
                          <a:latin typeface="IBM Plex Sans"/>
                          <a:ea typeface="IBM Plex Sans"/>
                          <a:cs typeface="IBM Plex Sans"/>
                        </a:defRPr>
                      </a:lvl1pPr>
                      <a:lvl2pPr marL="362564" algn="l" defTabSz="725130" rtl="0" eaLnBrk="1" latinLnBrk="0" hangingPunct="1">
                        <a:defRPr sz="1428" kern="1200">
                          <a:solidFill>
                            <a:schemeClr val="tx1"/>
                          </a:solidFill>
                          <a:latin typeface="IBM Plex Sans"/>
                          <a:ea typeface="IBM Plex Sans"/>
                          <a:cs typeface="IBM Plex Sans"/>
                        </a:defRPr>
                      </a:lvl2pPr>
                      <a:lvl3pPr marL="725130" algn="l" defTabSz="725130" rtl="0" eaLnBrk="1" latinLnBrk="0" hangingPunct="1">
                        <a:defRPr sz="1428" kern="1200">
                          <a:solidFill>
                            <a:schemeClr val="tx1"/>
                          </a:solidFill>
                          <a:latin typeface="IBM Plex Sans"/>
                          <a:ea typeface="IBM Plex Sans"/>
                          <a:cs typeface="IBM Plex Sans"/>
                        </a:defRPr>
                      </a:lvl3pPr>
                      <a:lvl4pPr marL="1087693" algn="l" defTabSz="725130" rtl="0" eaLnBrk="1" latinLnBrk="0" hangingPunct="1">
                        <a:defRPr sz="1428" kern="1200">
                          <a:solidFill>
                            <a:schemeClr val="tx1"/>
                          </a:solidFill>
                          <a:latin typeface="IBM Plex Sans"/>
                          <a:ea typeface="IBM Plex Sans"/>
                          <a:cs typeface="IBM Plex Sans"/>
                        </a:defRPr>
                      </a:lvl4pPr>
                      <a:lvl5pPr marL="1450258" algn="l" defTabSz="725130" rtl="0" eaLnBrk="1" latinLnBrk="0" hangingPunct="1">
                        <a:defRPr sz="1428" kern="1200">
                          <a:solidFill>
                            <a:schemeClr val="tx1"/>
                          </a:solidFill>
                          <a:latin typeface="IBM Plex Sans"/>
                          <a:ea typeface="IBM Plex Sans"/>
                          <a:cs typeface="IBM Plex Sans"/>
                        </a:defRPr>
                      </a:lvl5pPr>
                      <a:lvl6pPr marL="1812823" algn="l" defTabSz="725130" rtl="0" eaLnBrk="1" latinLnBrk="0" hangingPunct="1">
                        <a:defRPr sz="1428" kern="1200">
                          <a:solidFill>
                            <a:schemeClr val="tx1"/>
                          </a:solidFill>
                          <a:latin typeface="IBM Plex Sans"/>
                          <a:ea typeface="IBM Plex Sans"/>
                          <a:cs typeface="IBM Plex Sans"/>
                        </a:defRPr>
                      </a:lvl6pPr>
                      <a:lvl7pPr marL="2175387" algn="l" defTabSz="725130" rtl="0" eaLnBrk="1" latinLnBrk="0" hangingPunct="1">
                        <a:defRPr sz="1428" kern="1200">
                          <a:solidFill>
                            <a:schemeClr val="tx1"/>
                          </a:solidFill>
                          <a:latin typeface="IBM Plex Sans"/>
                          <a:ea typeface="IBM Plex Sans"/>
                          <a:cs typeface="IBM Plex Sans"/>
                        </a:defRPr>
                      </a:lvl7pPr>
                      <a:lvl8pPr marL="2537951" algn="l" defTabSz="725130" rtl="0" eaLnBrk="1" latinLnBrk="0" hangingPunct="1">
                        <a:defRPr sz="1428" kern="1200">
                          <a:solidFill>
                            <a:schemeClr val="tx1"/>
                          </a:solidFill>
                          <a:latin typeface="IBM Plex Sans"/>
                          <a:ea typeface="IBM Plex Sans"/>
                          <a:cs typeface="IBM Plex Sans"/>
                        </a:defRPr>
                      </a:lvl8pPr>
                      <a:lvl9pPr marL="2900516" algn="l" defTabSz="725130" rtl="0" eaLnBrk="1" latinLnBrk="0" hangingPunct="1">
                        <a:defRPr sz="1428" kern="1200">
                          <a:solidFill>
                            <a:schemeClr val="tx1"/>
                          </a:solidFill>
                          <a:latin typeface="IBM Plex Sans"/>
                          <a:ea typeface="IBM Plex Sans"/>
                          <a:cs typeface="IBM Plex Sans"/>
                        </a:defRPr>
                      </a:lvl9pPr>
                    </a:lstStyle>
                    <a:p>
                      <a:pPr algn="ctr" defTabSz="914400">
                        <a:lnSpc>
                          <a:spcPct val="100000"/>
                        </a:lnSpc>
                        <a:spcBef>
                          <a:spcPts val="400"/>
                        </a:spcBef>
                        <a:defRPr sz="1800" b="0"/>
                      </a:pPr>
                      <a:r>
                        <a:rPr lang="en-US" sz="800" dirty="0">
                          <a:solidFill>
                            <a:srgbClr val="FFFFFF"/>
                          </a:solidFill>
                          <a:sym typeface="IBM Plex Sans"/>
                        </a:rPr>
                        <a:t>Scans Registry</a:t>
                      </a:r>
                      <a:endParaRPr sz="800" dirty="0">
                        <a:solidFill>
                          <a:srgbClr val="FFFFFF"/>
                        </a:solidFill>
                        <a:sym typeface="IBM Plex Sans"/>
                      </a:endParaRPr>
                    </a:p>
                  </a:txBody>
                  <a:tcPr marL="34290" marR="34290" marT="34290" marB="34290" anchor="ctr" horzOverflow="overflow">
                    <a:lnL w="3175">
                      <a:solidFill>
                        <a:srgbClr val="9FA5AD"/>
                      </a:solidFill>
                    </a:lnL>
                    <a:lnR w="3175">
                      <a:solidFill>
                        <a:srgbClr val="9FA5AD"/>
                      </a:solidFill>
                    </a:lnR>
                    <a:lnT w="12700">
                      <a:miter lim="400000"/>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725130" rtl="0" eaLnBrk="1" latinLnBrk="0" hangingPunct="1">
                        <a:defRPr sz="1428" kern="1200">
                          <a:solidFill>
                            <a:schemeClr val="tx1"/>
                          </a:solidFill>
                          <a:latin typeface="IBM Plex Sans"/>
                          <a:ea typeface="IBM Plex Sans"/>
                          <a:cs typeface="IBM Plex Sans"/>
                        </a:defRPr>
                      </a:lvl1pPr>
                      <a:lvl2pPr marL="362564" algn="l" defTabSz="725130" rtl="0" eaLnBrk="1" latinLnBrk="0" hangingPunct="1">
                        <a:defRPr sz="1428" kern="1200">
                          <a:solidFill>
                            <a:schemeClr val="tx1"/>
                          </a:solidFill>
                          <a:latin typeface="IBM Plex Sans"/>
                          <a:ea typeface="IBM Plex Sans"/>
                          <a:cs typeface="IBM Plex Sans"/>
                        </a:defRPr>
                      </a:lvl2pPr>
                      <a:lvl3pPr marL="725130" algn="l" defTabSz="725130" rtl="0" eaLnBrk="1" latinLnBrk="0" hangingPunct="1">
                        <a:defRPr sz="1428" kern="1200">
                          <a:solidFill>
                            <a:schemeClr val="tx1"/>
                          </a:solidFill>
                          <a:latin typeface="IBM Plex Sans"/>
                          <a:ea typeface="IBM Plex Sans"/>
                          <a:cs typeface="IBM Plex Sans"/>
                        </a:defRPr>
                      </a:lvl3pPr>
                      <a:lvl4pPr marL="1087693" algn="l" defTabSz="725130" rtl="0" eaLnBrk="1" latinLnBrk="0" hangingPunct="1">
                        <a:defRPr sz="1428" kern="1200">
                          <a:solidFill>
                            <a:schemeClr val="tx1"/>
                          </a:solidFill>
                          <a:latin typeface="IBM Plex Sans"/>
                          <a:ea typeface="IBM Plex Sans"/>
                          <a:cs typeface="IBM Plex Sans"/>
                        </a:defRPr>
                      </a:lvl4pPr>
                      <a:lvl5pPr marL="1450258" algn="l" defTabSz="725130" rtl="0" eaLnBrk="1" latinLnBrk="0" hangingPunct="1">
                        <a:defRPr sz="1428" kern="1200">
                          <a:solidFill>
                            <a:schemeClr val="tx1"/>
                          </a:solidFill>
                          <a:latin typeface="IBM Plex Sans"/>
                          <a:ea typeface="IBM Plex Sans"/>
                          <a:cs typeface="IBM Plex Sans"/>
                        </a:defRPr>
                      </a:lvl5pPr>
                      <a:lvl6pPr marL="1812823" algn="l" defTabSz="725130" rtl="0" eaLnBrk="1" latinLnBrk="0" hangingPunct="1">
                        <a:defRPr sz="1428" kern="1200">
                          <a:solidFill>
                            <a:schemeClr val="tx1"/>
                          </a:solidFill>
                          <a:latin typeface="IBM Plex Sans"/>
                          <a:ea typeface="IBM Plex Sans"/>
                          <a:cs typeface="IBM Plex Sans"/>
                        </a:defRPr>
                      </a:lvl6pPr>
                      <a:lvl7pPr marL="2175387" algn="l" defTabSz="725130" rtl="0" eaLnBrk="1" latinLnBrk="0" hangingPunct="1">
                        <a:defRPr sz="1428" kern="1200">
                          <a:solidFill>
                            <a:schemeClr val="tx1"/>
                          </a:solidFill>
                          <a:latin typeface="IBM Plex Sans"/>
                          <a:ea typeface="IBM Plex Sans"/>
                          <a:cs typeface="IBM Plex Sans"/>
                        </a:defRPr>
                      </a:lvl7pPr>
                      <a:lvl8pPr marL="2537951" algn="l" defTabSz="725130" rtl="0" eaLnBrk="1" latinLnBrk="0" hangingPunct="1">
                        <a:defRPr sz="1428" kern="1200">
                          <a:solidFill>
                            <a:schemeClr val="tx1"/>
                          </a:solidFill>
                          <a:latin typeface="IBM Plex Sans"/>
                          <a:ea typeface="IBM Plex Sans"/>
                          <a:cs typeface="IBM Plex Sans"/>
                        </a:defRPr>
                      </a:lvl8pPr>
                      <a:lvl9pPr marL="2900516" algn="l" defTabSz="725130" rtl="0" eaLnBrk="1" latinLnBrk="0" hangingPunct="1">
                        <a:defRPr sz="1428" kern="1200">
                          <a:solidFill>
                            <a:schemeClr val="tx1"/>
                          </a:solidFill>
                          <a:latin typeface="IBM Plex Sans"/>
                          <a:ea typeface="IBM Plex Sans"/>
                          <a:cs typeface="IBM Plex Sans"/>
                        </a:defRPr>
                      </a:lvl9pPr>
                    </a:lstStyle>
                    <a:p>
                      <a:pPr algn="ctr" defTabSz="914400">
                        <a:lnSpc>
                          <a:spcPct val="100000"/>
                        </a:lnSpc>
                        <a:spcBef>
                          <a:spcPts val="400"/>
                        </a:spcBef>
                        <a:defRPr sz="1800" b="0"/>
                      </a:pPr>
                      <a:r>
                        <a:rPr lang="en-US" sz="800" dirty="0">
                          <a:solidFill>
                            <a:srgbClr val="FFFFFF"/>
                          </a:solidFill>
                          <a:sym typeface="IBM Plex Sans"/>
                        </a:rPr>
                        <a:t>Scans Running Containers</a:t>
                      </a:r>
                      <a:endParaRPr sz="800" dirty="0">
                        <a:solidFill>
                          <a:srgbClr val="FFFFFF"/>
                        </a:solidFill>
                        <a:sym typeface="IBM Plex Sans"/>
                      </a:endParaRPr>
                    </a:p>
                  </a:txBody>
                  <a:tcPr marL="34290" marR="34290" marT="34290" marB="34290" anchor="ctr" horzOverflow="overflow">
                    <a:lnL w="3175">
                      <a:solidFill>
                        <a:srgbClr val="9FA5AD"/>
                      </a:solidFill>
                    </a:lnL>
                    <a:lnR w="3175">
                      <a:solidFill>
                        <a:srgbClr val="9FA5AD"/>
                      </a:solidFill>
                    </a:lnR>
                    <a:lnT w="12700">
                      <a:miter lim="400000"/>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725130" rtl="0" eaLnBrk="1" latinLnBrk="0" hangingPunct="1">
                        <a:defRPr sz="1428" kern="1200">
                          <a:solidFill>
                            <a:schemeClr val="tx1"/>
                          </a:solidFill>
                          <a:latin typeface="IBM Plex Sans"/>
                          <a:ea typeface="IBM Plex Sans"/>
                          <a:cs typeface="IBM Plex Sans"/>
                        </a:defRPr>
                      </a:lvl1pPr>
                      <a:lvl2pPr marL="362564" algn="l" defTabSz="725130" rtl="0" eaLnBrk="1" latinLnBrk="0" hangingPunct="1">
                        <a:defRPr sz="1428" kern="1200">
                          <a:solidFill>
                            <a:schemeClr val="tx1"/>
                          </a:solidFill>
                          <a:latin typeface="IBM Plex Sans"/>
                          <a:ea typeface="IBM Plex Sans"/>
                          <a:cs typeface="IBM Plex Sans"/>
                        </a:defRPr>
                      </a:lvl2pPr>
                      <a:lvl3pPr marL="725130" algn="l" defTabSz="725130" rtl="0" eaLnBrk="1" latinLnBrk="0" hangingPunct="1">
                        <a:defRPr sz="1428" kern="1200">
                          <a:solidFill>
                            <a:schemeClr val="tx1"/>
                          </a:solidFill>
                          <a:latin typeface="IBM Plex Sans"/>
                          <a:ea typeface="IBM Plex Sans"/>
                          <a:cs typeface="IBM Plex Sans"/>
                        </a:defRPr>
                      </a:lvl3pPr>
                      <a:lvl4pPr marL="1087693" algn="l" defTabSz="725130" rtl="0" eaLnBrk="1" latinLnBrk="0" hangingPunct="1">
                        <a:defRPr sz="1428" kern="1200">
                          <a:solidFill>
                            <a:schemeClr val="tx1"/>
                          </a:solidFill>
                          <a:latin typeface="IBM Plex Sans"/>
                          <a:ea typeface="IBM Plex Sans"/>
                          <a:cs typeface="IBM Plex Sans"/>
                        </a:defRPr>
                      </a:lvl4pPr>
                      <a:lvl5pPr marL="1450258" algn="l" defTabSz="725130" rtl="0" eaLnBrk="1" latinLnBrk="0" hangingPunct="1">
                        <a:defRPr sz="1428" kern="1200">
                          <a:solidFill>
                            <a:schemeClr val="tx1"/>
                          </a:solidFill>
                          <a:latin typeface="IBM Plex Sans"/>
                          <a:ea typeface="IBM Plex Sans"/>
                          <a:cs typeface="IBM Plex Sans"/>
                        </a:defRPr>
                      </a:lvl5pPr>
                      <a:lvl6pPr marL="1812823" algn="l" defTabSz="725130" rtl="0" eaLnBrk="1" latinLnBrk="0" hangingPunct="1">
                        <a:defRPr sz="1428" kern="1200">
                          <a:solidFill>
                            <a:schemeClr val="tx1"/>
                          </a:solidFill>
                          <a:latin typeface="IBM Plex Sans"/>
                          <a:ea typeface="IBM Plex Sans"/>
                          <a:cs typeface="IBM Plex Sans"/>
                        </a:defRPr>
                      </a:lvl6pPr>
                      <a:lvl7pPr marL="2175387" algn="l" defTabSz="725130" rtl="0" eaLnBrk="1" latinLnBrk="0" hangingPunct="1">
                        <a:defRPr sz="1428" kern="1200">
                          <a:solidFill>
                            <a:schemeClr val="tx1"/>
                          </a:solidFill>
                          <a:latin typeface="IBM Plex Sans"/>
                          <a:ea typeface="IBM Plex Sans"/>
                          <a:cs typeface="IBM Plex Sans"/>
                        </a:defRPr>
                      </a:lvl7pPr>
                      <a:lvl8pPr marL="2537951" algn="l" defTabSz="725130" rtl="0" eaLnBrk="1" latinLnBrk="0" hangingPunct="1">
                        <a:defRPr sz="1428" kern="1200">
                          <a:solidFill>
                            <a:schemeClr val="tx1"/>
                          </a:solidFill>
                          <a:latin typeface="IBM Plex Sans"/>
                          <a:ea typeface="IBM Plex Sans"/>
                          <a:cs typeface="IBM Plex Sans"/>
                        </a:defRPr>
                      </a:lvl8pPr>
                      <a:lvl9pPr marL="2900516" algn="l" defTabSz="725130" rtl="0" eaLnBrk="1" latinLnBrk="0" hangingPunct="1">
                        <a:defRPr sz="1428" kern="1200">
                          <a:solidFill>
                            <a:schemeClr val="tx1"/>
                          </a:solidFill>
                          <a:latin typeface="IBM Plex Sans"/>
                          <a:ea typeface="IBM Plex Sans"/>
                          <a:cs typeface="IBM Plex Sans"/>
                        </a:defRPr>
                      </a:lvl9pPr>
                    </a:lstStyle>
                    <a:p>
                      <a:pPr algn="ctr" defTabSz="914400">
                        <a:lnSpc>
                          <a:spcPct val="100000"/>
                        </a:lnSpc>
                        <a:spcBef>
                          <a:spcPts val="400"/>
                        </a:spcBef>
                        <a:defRPr sz="1800" b="0"/>
                      </a:pPr>
                      <a:r>
                        <a:rPr lang="en-US" sz="800" dirty="0">
                          <a:solidFill>
                            <a:srgbClr val="FFFFFF"/>
                          </a:solidFill>
                          <a:sym typeface="IBM Plex Sans"/>
                        </a:rPr>
                        <a:t>Scans Hosts</a:t>
                      </a:r>
                      <a:endParaRPr sz="800" dirty="0">
                        <a:solidFill>
                          <a:srgbClr val="FFFFFF"/>
                        </a:solidFill>
                        <a:sym typeface="IBM Plex Sans"/>
                      </a:endParaRPr>
                    </a:p>
                  </a:txBody>
                  <a:tcPr marL="34290" marR="34290" marT="34290" marB="34290" anchor="ctr" horzOverflow="overflow">
                    <a:lnL w="3175">
                      <a:solidFill>
                        <a:srgbClr val="9FA5AD"/>
                      </a:solidFill>
                    </a:lnL>
                    <a:lnR w="3175">
                      <a:solidFill>
                        <a:srgbClr val="9FA5AD"/>
                      </a:solidFill>
                    </a:lnR>
                    <a:lnT w="12700">
                      <a:miter lim="400000"/>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rgbClr val="000000"/>
                    </a:solidFill>
                  </a:tcPr>
                </a:tc>
                <a:extLst>
                  <a:ext uri="{0D108BD9-81ED-4DB2-BD59-A6C34878D82A}">
                    <a16:rowId xmlns:a16="http://schemas.microsoft.com/office/drawing/2014/main" val="10000"/>
                  </a:ext>
                </a:extLst>
              </a:tr>
              <a:tr h="274320">
                <a:tc>
                  <a:txBody>
                    <a:bodyPr/>
                    <a:lstStyle/>
                    <a:p>
                      <a:pPr algn="l" fontAlgn="b"/>
                      <a:r>
                        <a:rPr lang="en-US" sz="800" b="0" i="0" u="none" strike="noStrike" dirty="0">
                          <a:solidFill>
                            <a:srgbClr val="000000"/>
                          </a:solidFill>
                          <a:effectLst/>
                          <a:latin typeface="IBM Plex Sans" panose="020B0503050203000203" pitchFamily="34" charset="0"/>
                        </a:rPr>
                        <a:t>Anchore</a:t>
                      </a:r>
                    </a:p>
                  </a:txBody>
                  <a:tcPr marL="9525" marR="9525" marT="9525" marB="0" anchor="ctr">
                    <a:lnL w="12700">
                      <a:miter lim="400000"/>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OS/Comm</a:t>
                      </a:r>
                    </a:p>
                  </a:txBody>
                  <a:tcPr marL="9525" marR="9525" marT="9525" marB="0" anchor="ctr">
                    <a:lnL w="3175" cap="flat" cmpd="sng" algn="ctr">
                      <a:solidFill>
                        <a:srgbClr val="9FA5AD"/>
                      </a:solidFill>
                      <a:prstDash val="solid"/>
                      <a:round/>
                      <a:headEnd type="none" w="med" len="med"/>
                      <a:tailEnd type="none" w="med" len="med"/>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274320">
                <a:tc>
                  <a:txBody>
                    <a:bodyPr/>
                    <a:lstStyle/>
                    <a:p>
                      <a:pPr algn="l" fontAlgn="b"/>
                      <a:r>
                        <a:rPr lang="en-US" sz="800" b="0" i="0" u="none" strike="noStrike" dirty="0">
                          <a:solidFill>
                            <a:srgbClr val="000000"/>
                          </a:solidFill>
                          <a:effectLst/>
                          <a:latin typeface="IBM Plex Sans" panose="020B0503050203000203" pitchFamily="34" charset="0"/>
                        </a:rPr>
                        <a:t>Aqua Security (Trivy)</a:t>
                      </a:r>
                    </a:p>
                  </a:txBody>
                  <a:tcPr marL="9525" marR="9525" marT="9525" marB="0" anchor="ctr">
                    <a:lnL w="12700">
                      <a:miter lim="400000"/>
                    </a:lnL>
                    <a:lnR w="3175" cap="flat" cmpd="sng" algn="ctr">
                      <a:solidFill>
                        <a:srgbClr val="9FA5AD"/>
                      </a:solidFill>
                      <a:prstDash val="solid"/>
                      <a:round/>
                      <a:headEnd type="none" w="med" len="med"/>
                      <a:tailEnd type="none" w="med" len="med"/>
                    </a:lnR>
                    <a:lnT w="3175">
                      <a:solidFill>
                        <a:srgbClr val="9FA5AD"/>
                      </a:solidFill>
                    </a:lnT>
                    <a:lnB w="3175">
                      <a:solidFill>
                        <a:srgbClr val="9FA5AD"/>
                      </a:solidFill>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OS/Comm</a:t>
                      </a:r>
                    </a:p>
                  </a:txBody>
                  <a:tcPr marL="9525" marR="9525" marT="9525" marB="0" anchor="ctr">
                    <a:lnL w="3175" cap="flat" cmpd="sng" algn="ctr">
                      <a:solidFill>
                        <a:srgbClr val="9FA5AD"/>
                      </a:solidFill>
                      <a:prstDash val="solid"/>
                      <a:round/>
                      <a:headEnd type="none" w="med" len="med"/>
                      <a:tailEnd type="none" w="med" len="med"/>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274320">
                <a:tc>
                  <a:txBody>
                    <a:bodyPr/>
                    <a:lstStyle/>
                    <a:p>
                      <a:pPr algn="l" fontAlgn="b"/>
                      <a:r>
                        <a:rPr lang="en-US" sz="800" b="0" i="0" u="none" strike="noStrike" dirty="0">
                          <a:solidFill>
                            <a:srgbClr val="000000"/>
                          </a:solidFill>
                          <a:effectLst/>
                          <a:latin typeface="IBM Plex Sans" panose="020B0503050203000203" pitchFamily="34" charset="0"/>
                        </a:rPr>
                        <a:t>Atomic CLI (OpenSCAP)</a:t>
                      </a:r>
                    </a:p>
                  </a:txBody>
                  <a:tcPr marL="9525" marR="9525" marT="9525" marB="0" anchor="ctr">
                    <a:lnL w="12700">
                      <a:miter lim="400000"/>
                    </a:lnL>
                    <a:lnR w="3175" cap="flat" cmpd="sng" algn="ctr">
                      <a:solidFill>
                        <a:srgbClr val="9FA5AD"/>
                      </a:solidFill>
                      <a:prstDash val="solid"/>
                      <a:round/>
                      <a:headEnd type="none" w="med" len="med"/>
                      <a:tailEnd type="none" w="med" len="med"/>
                    </a:lnR>
                    <a:lnT w="3175">
                      <a:solidFill>
                        <a:srgbClr val="9FA5AD"/>
                      </a:solidFill>
                    </a:lnT>
                    <a:lnB w="3175">
                      <a:solidFill>
                        <a:srgbClr val="9FA5AD"/>
                      </a:solidFill>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Open Source</a:t>
                      </a:r>
                    </a:p>
                  </a:txBody>
                  <a:tcPr marL="9525" marR="9525" marT="9525" marB="0" anchor="ctr">
                    <a:lnL w="3175" cap="flat" cmpd="sng" algn="ctr">
                      <a:solidFill>
                        <a:srgbClr val="9FA5AD"/>
                      </a:solidFill>
                      <a:prstDash val="solid"/>
                      <a:round/>
                      <a:headEnd type="none" w="med" len="med"/>
                      <a:tailEnd type="none" w="med" len="med"/>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274320">
                <a:tc>
                  <a:txBody>
                    <a:bodyPr/>
                    <a:lstStyle/>
                    <a:p>
                      <a:pPr algn="l" fontAlgn="b"/>
                      <a:r>
                        <a:rPr lang="en-US" sz="800" b="0" i="0" u="none" strike="noStrike" dirty="0">
                          <a:solidFill>
                            <a:srgbClr val="000000"/>
                          </a:solidFill>
                          <a:effectLst/>
                          <a:latin typeface="IBM Plex Sans" panose="020B0503050203000203" pitchFamily="34" charset="0"/>
                        </a:rPr>
                        <a:t>Clair</a:t>
                      </a:r>
                    </a:p>
                  </a:txBody>
                  <a:tcPr marL="9525" marR="9525" marT="9525" marB="0" anchor="ctr">
                    <a:lnL w="12700">
                      <a:miter lim="400000"/>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Open Source</a:t>
                      </a:r>
                    </a:p>
                  </a:txBody>
                  <a:tcPr marL="9525" marR="9525" marT="9525" marB="0" anchor="ctr">
                    <a:lnL w="3175" cap="flat" cmpd="sng" algn="ctr">
                      <a:solidFill>
                        <a:srgbClr val="9FA5AD"/>
                      </a:solidFill>
                      <a:prstDash val="solid"/>
                      <a:round/>
                      <a:headEnd type="none" w="med" len="med"/>
                      <a:tailEnd type="none" w="med" len="med"/>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a:solidFill>
                        <a:srgbClr val="9FA5AD"/>
                      </a:solid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274320">
                <a:tc>
                  <a:txBody>
                    <a:bodyPr/>
                    <a:lstStyle/>
                    <a:p>
                      <a:pPr algn="l" fontAlgn="b"/>
                      <a:r>
                        <a:rPr lang="en-US" sz="800" b="0" i="0" u="none" strike="noStrike" dirty="0">
                          <a:solidFill>
                            <a:srgbClr val="000000"/>
                          </a:solidFill>
                          <a:effectLst/>
                          <a:latin typeface="IBM Plex Sans" panose="020B0503050203000203" pitchFamily="34" charset="0"/>
                        </a:rPr>
                        <a:t>Jfrog Xray</a:t>
                      </a:r>
                    </a:p>
                  </a:txBody>
                  <a:tcPr marL="9525" marR="9525" marT="9525" marB="0" anchor="ctr">
                    <a:lnL w="12700">
                      <a:miter lim="400000"/>
                    </a:lnL>
                    <a:lnR w="3175" cap="flat" cmpd="sng" algn="ctr">
                      <a:solidFill>
                        <a:srgbClr val="9FA5AD"/>
                      </a:solidFill>
                      <a:prstDash val="solid"/>
                      <a:round/>
                      <a:headEnd type="none" w="med" len="med"/>
                      <a:tailEnd type="none" w="med" len="med"/>
                    </a:lnR>
                    <a:lnT w="3175" cap="flat" cmpd="sng" algn="ctr">
                      <a:solidFill>
                        <a:srgbClr val="9FA5AD"/>
                      </a:solidFill>
                      <a:prstDash val="solid"/>
                      <a:round/>
                      <a:headEnd type="none" w="med" len="med"/>
                      <a:tailEnd type="none" w="med" len="med"/>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OS/Comm</a:t>
                      </a:r>
                    </a:p>
                  </a:txBody>
                  <a:tcPr marL="9525" marR="9525" marT="9525" marB="0" anchor="ctr">
                    <a:lnL w="3175" cap="flat" cmpd="sng" algn="ctr">
                      <a:solidFill>
                        <a:srgbClr val="9FA5AD"/>
                      </a:solidFill>
                      <a:prstDash val="solid"/>
                      <a:round/>
                      <a:headEnd type="none" w="med" len="med"/>
                      <a:tailEnd type="none" w="med" len="med"/>
                    </a:lnL>
                    <a:lnR w="3175">
                      <a:solidFill>
                        <a:srgbClr val="9FA5AD"/>
                      </a:solidFill>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a:solidFill>
                        <a:srgbClr val="9FA5AD"/>
                      </a:solidFill>
                    </a:lnL>
                    <a:lnR w="3175">
                      <a:solidFill>
                        <a:srgbClr val="9FA5AD"/>
                      </a:solidFill>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5"/>
                  </a:ext>
                </a:extLst>
              </a:tr>
              <a:tr h="274320">
                <a:tc>
                  <a:txBody>
                    <a:bodyPr/>
                    <a:lstStyle/>
                    <a:p>
                      <a:pPr algn="l" fontAlgn="b"/>
                      <a:r>
                        <a:rPr lang="en-US" sz="800" b="0" i="0" u="none" strike="noStrike" dirty="0">
                          <a:solidFill>
                            <a:srgbClr val="000000"/>
                          </a:solidFill>
                          <a:effectLst/>
                          <a:latin typeface="IBM Plex Sans" panose="020B0503050203000203" pitchFamily="34" charset="0"/>
                        </a:rPr>
                        <a:t>Palo Alto PRISMA (TwistLock)</a:t>
                      </a:r>
                    </a:p>
                  </a:txBody>
                  <a:tcPr marL="9525" marR="9525" marT="9525" marB="0" anchor="ctr">
                    <a:lnL w="12700">
                      <a:miter lim="400000"/>
                    </a:lnL>
                    <a:lnR w="3175" cap="flat" cmpd="sng" algn="ctr">
                      <a:solidFill>
                        <a:srgbClr val="9FA5AD"/>
                      </a:solidFill>
                      <a:prstDash val="solid"/>
                      <a:round/>
                      <a:headEnd type="none" w="med" len="med"/>
                      <a:tailEnd type="none" w="med" len="med"/>
                    </a:lnR>
                    <a:lnT w="3175" cap="flat" cmpd="sng" algn="ctr">
                      <a:solidFill>
                        <a:srgbClr val="9FA5AD"/>
                      </a:solidFill>
                      <a:prstDash val="solid"/>
                      <a:round/>
                      <a:headEnd type="none" w="med" len="med"/>
                      <a:tailEnd type="none" w="med" len="med"/>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Comm</a:t>
                      </a: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74389575"/>
                  </a:ext>
                </a:extLst>
              </a:tr>
              <a:tr h="274320">
                <a:tc>
                  <a:txBody>
                    <a:bodyPr/>
                    <a:lstStyle/>
                    <a:p>
                      <a:pPr algn="l" fontAlgn="b"/>
                      <a:r>
                        <a:rPr lang="en-US" sz="800" b="0" i="0" u="none" strike="noStrike" dirty="0">
                          <a:solidFill>
                            <a:srgbClr val="000000"/>
                          </a:solidFill>
                          <a:effectLst/>
                          <a:latin typeface="IBM Plex Sans" panose="020B0503050203000203" pitchFamily="34" charset="0"/>
                        </a:rPr>
                        <a:t>Qualys Container Security</a:t>
                      </a:r>
                    </a:p>
                  </a:txBody>
                  <a:tcPr marL="9525" marR="9525" marT="9525" marB="0" anchor="ctr">
                    <a:lnL w="12700">
                      <a:miter lim="400000"/>
                    </a:lnL>
                    <a:lnR w="3175" cap="flat" cmpd="sng" algn="ctr">
                      <a:solidFill>
                        <a:srgbClr val="9FA5AD"/>
                      </a:solidFill>
                      <a:prstDash val="solid"/>
                      <a:round/>
                      <a:headEnd type="none" w="med" len="med"/>
                      <a:tailEnd type="none" w="med" len="med"/>
                    </a:lnR>
                    <a:lnT w="3175" cap="flat" cmpd="sng" algn="ctr">
                      <a:solidFill>
                        <a:srgbClr val="9FA5AD"/>
                      </a:solidFill>
                      <a:prstDash val="solid"/>
                      <a:round/>
                      <a:headEnd type="none" w="med" len="med"/>
                      <a:tailEnd type="none" w="med" len="med"/>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Comm</a:t>
                      </a: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160752260"/>
                  </a:ext>
                </a:extLst>
              </a:tr>
              <a:tr h="274320">
                <a:tc>
                  <a:txBody>
                    <a:bodyPr/>
                    <a:lstStyle/>
                    <a:p>
                      <a:pPr algn="l" fontAlgn="b"/>
                      <a:r>
                        <a:rPr lang="en-US" sz="800" b="0" i="0" u="none" strike="noStrike" dirty="0">
                          <a:solidFill>
                            <a:srgbClr val="000000"/>
                          </a:solidFill>
                          <a:effectLst/>
                          <a:latin typeface="IBM Plex Sans" panose="020B0503050203000203" pitchFamily="34" charset="0"/>
                        </a:rPr>
                        <a:t>Rapid7 InsightVM</a:t>
                      </a:r>
                    </a:p>
                  </a:txBody>
                  <a:tcPr marL="9525" marR="9525" marT="9525" marB="0" anchor="ctr">
                    <a:lnL w="12700">
                      <a:miter lim="400000"/>
                    </a:lnL>
                    <a:lnR w="3175" cap="flat" cmpd="sng" algn="ctr">
                      <a:solidFill>
                        <a:srgbClr val="9FA5AD"/>
                      </a:solidFill>
                      <a:prstDash val="solid"/>
                      <a:round/>
                      <a:headEnd type="none" w="med" len="med"/>
                      <a:tailEnd type="none" w="med" len="med"/>
                    </a:lnR>
                    <a:lnT w="3175" cap="flat" cmpd="sng" algn="ctr">
                      <a:solidFill>
                        <a:srgbClr val="9FA5AD"/>
                      </a:solidFill>
                      <a:prstDash val="solid"/>
                      <a:round/>
                      <a:headEnd type="none" w="med" len="med"/>
                      <a:tailEnd type="none" w="med" len="med"/>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Comm</a:t>
                      </a: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9343457"/>
                  </a:ext>
                </a:extLst>
              </a:tr>
              <a:tr h="274320">
                <a:tc>
                  <a:txBody>
                    <a:bodyPr/>
                    <a:lstStyle/>
                    <a:p>
                      <a:pPr algn="l" fontAlgn="b"/>
                      <a:r>
                        <a:rPr lang="en-US" sz="800" b="0" i="0" u="none" strike="noStrike" dirty="0">
                          <a:solidFill>
                            <a:srgbClr val="000000"/>
                          </a:solidFill>
                          <a:effectLst/>
                          <a:latin typeface="IBM Plex Sans" panose="020B0503050203000203" pitchFamily="34" charset="0"/>
                        </a:rPr>
                        <a:t>Snyk</a:t>
                      </a:r>
                    </a:p>
                  </a:txBody>
                  <a:tcPr marL="9525" marR="9525" marT="9525" marB="0" anchor="ctr">
                    <a:lnL w="12700">
                      <a:miter lim="400000"/>
                    </a:lnL>
                    <a:lnR w="3175" cap="flat" cmpd="sng" algn="ctr">
                      <a:solidFill>
                        <a:srgbClr val="9FA5AD"/>
                      </a:solidFill>
                      <a:prstDash val="solid"/>
                      <a:round/>
                      <a:headEnd type="none" w="med" len="med"/>
                      <a:tailEnd type="none" w="med" len="med"/>
                    </a:lnR>
                    <a:lnT w="3175" cap="flat" cmpd="sng" algn="ctr">
                      <a:solidFill>
                        <a:srgbClr val="9FA5AD"/>
                      </a:solidFill>
                      <a:prstDash val="solid"/>
                      <a:round/>
                      <a:headEnd type="none" w="med" len="med"/>
                      <a:tailEnd type="none" w="med" len="med"/>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Comm</a:t>
                      </a: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085023989"/>
                  </a:ext>
                </a:extLst>
              </a:tr>
              <a:tr h="274320">
                <a:tc>
                  <a:txBody>
                    <a:bodyPr/>
                    <a:lstStyle/>
                    <a:p>
                      <a:pPr algn="l" fontAlgn="b"/>
                      <a:r>
                        <a:rPr lang="en-US" sz="800" b="0" i="0" u="none" strike="noStrike" dirty="0">
                          <a:solidFill>
                            <a:srgbClr val="000000"/>
                          </a:solidFill>
                          <a:effectLst/>
                          <a:latin typeface="IBM Plex Sans" panose="020B0503050203000203" pitchFamily="34" charset="0"/>
                        </a:rPr>
                        <a:t>Sysdig Secure (Falco)</a:t>
                      </a:r>
                    </a:p>
                  </a:txBody>
                  <a:tcPr marL="9525" marR="9525" marT="9525" marB="0" anchor="ctr">
                    <a:lnL w="12700">
                      <a:miter lim="400000"/>
                    </a:lnL>
                    <a:lnR w="3175" cap="flat" cmpd="sng" algn="ctr">
                      <a:solidFill>
                        <a:srgbClr val="9FA5AD"/>
                      </a:solidFill>
                      <a:prstDash val="solid"/>
                      <a:round/>
                      <a:headEnd type="none" w="med" len="med"/>
                      <a:tailEnd type="none" w="med" len="med"/>
                    </a:lnR>
                    <a:lnT w="3175" cap="flat" cmpd="sng" algn="ctr">
                      <a:solidFill>
                        <a:srgbClr val="9FA5AD"/>
                      </a:solidFill>
                      <a:prstDash val="solid"/>
                      <a:round/>
                      <a:headEnd type="none" w="med" len="med"/>
                      <a:tailEnd type="none" w="med" len="med"/>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OS/Comm</a:t>
                      </a: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3175" cap="flat" cmpd="sng" algn="ctr">
                      <a:solidFill>
                        <a:srgbClr val="9FA5AD"/>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818684218"/>
                  </a:ext>
                </a:extLst>
              </a:tr>
              <a:tr h="274320">
                <a:tc>
                  <a:txBody>
                    <a:bodyPr/>
                    <a:lstStyle/>
                    <a:p>
                      <a:pPr algn="l" fontAlgn="b"/>
                      <a:r>
                        <a:rPr lang="en-US" sz="800" b="0" i="0" u="none" strike="noStrike" dirty="0">
                          <a:solidFill>
                            <a:srgbClr val="000000"/>
                          </a:solidFill>
                          <a:effectLst/>
                          <a:latin typeface="IBM Plex Sans" panose="020B0503050203000203" pitchFamily="34" charset="0"/>
                        </a:rPr>
                        <a:t>Tenable.io CS</a:t>
                      </a:r>
                    </a:p>
                  </a:txBody>
                  <a:tcPr marL="9525" marR="9525" marT="9525" marB="0" anchor="ctr">
                    <a:lnL w="12700">
                      <a:miter lim="400000"/>
                    </a:lnL>
                    <a:lnR w="3175" cap="flat" cmpd="sng" algn="ctr">
                      <a:solidFill>
                        <a:srgbClr val="9FA5AD"/>
                      </a:solidFill>
                      <a:prstDash val="solid"/>
                      <a:round/>
                      <a:headEnd type="none" w="med" len="med"/>
                      <a:tailEnd type="none" w="med" len="med"/>
                    </a:lnR>
                    <a:lnT w="3175" cap="flat" cmpd="sng" algn="ctr">
                      <a:solidFill>
                        <a:srgbClr val="9FA5AD"/>
                      </a:solidFill>
                      <a:prstDash val="solid"/>
                      <a:round/>
                      <a:headEnd type="none" w="med" len="med"/>
                      <a:tailEnd type="none" w="med" len="med"/>
                    </a:lnT>
                    <a:lnB w="12700">
                      <a:miter lim="400000"/>
                    </a:lnB>
                    <a:lnTlToBr w="12700" cmpd="sng">
                      <a:noFill/>
                      <a:prstDash val="solid"/>
                    </a:lnTlToBr>
                    <a:lnBlToTr w="12700" cmpd="sng">
                      <a:noFill/>
                      <a:prstDash val="solid"/>
                    </a:lnBlToTr>
                    <a:solidFill>
                      <a:schemeClr val="bg1"/>
                    </a:solidFill>
                  </a:tcPr>
                </a:tc>
                <a:tc>
                  <a:txBody>
                    <a:bodyPr/>
                    <a:lstStyle/>
                    <a:p>
                      <a:pPr algn="ctr" fontAlgn="b"/>
                      <a:r>
                        <a:rPr lang="en-US" sz="800" b="0" i="0" u="none" strike="noStrike" kern="1200" dirty="0">
                          <a:solidFill>
                            <a:srgbClr val="000000"/>
                          </a:solidFill>
                          <a:effectLst/>
                          <a:latin typeface="IBM Plex Sans" panose="020B0503050203000203" pitchFamily="34" charset="0"/>
                          <a:ea typeface="+mn-ea"/>
                          <a:cs typeface="+mn-cs"/>
                        </a:rPr>
                        <a:t>Comm</a:t>
                      </a: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12700">
                      <a:miter lim="400000"/>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12700">
                      <a:miter lim="400000"/>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12700">
                      <a:miter lim="400000"/>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12700">
                      <a:miter lim="400000"/>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endParaRPr lang="en-US" sz="800" b="0" i="0" u="none" strike="noStrike" kern="1200" dirty="0">
                        <a:solidFill>
                          <a:srgbClr val="000000"/>
                        </a:solidFill>
                        <a:effectLst/>
                        <a:latin typeface="IBM Plex Sans" panose="020B0503050203000203" pitchFamily="34" charset="0"/>
                        <a:ea typeface="+mn-ea"/>
                        <a:cs typeface="+mn-cs"/>
                      </a:endParaRPr>
                    </a:p>
                  </a:txBody>
                  <a:tcPr marL="9525" marR="9525" marT="9525" marB="0" anchor="ctr">
                    <a:lnL w="3175" cap="flat" cmpd="sng" algn="ctr">
                      <a:solidFill>
                        <a:srgbClr val="9FA5AD"/>
                      </a:solidFill>
                      <a:prstDash val="solid"/>
                      <a:round/>
                      <a:headEnd type="none" w="med" len="med"/>
                      <a:tailEnd type="none" w="med" len="med"/>
                    </a:lnL>
                    <a:lnR w="3175" cap="flat" cmpd="sng" algn="ctr">
                      <a:solidFill>
                        <a:srgbClr val="9FA5AD"/>
                      </a:solidFill>
                      <a:prstDash val="solid"/>
                      <a:round/>
                      <a:headEnd type="none" w="med" len="med"/>
                      <a:tailEnd type="none" w="med" len="med"/>
                    </a:lnR>
                    <a:lnT w="3175">
                      <a:solidFill>
                        <a:srgbClr val="9FA5AD"/>
                      </a:solidFill>
                    </a:lnT>
                    <a:lnB w="12700">
                      <a:miter lim="4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11858010"/>
                  </a:ext>
                </a:extLst>
              </a:tr>
            </a:tbl>
          </a:graphicData>
        </a:graphic>
      </p:graphicFrame>
      <p:sp>
        <p:nvSpPr>
          <p:cNvPr id="114" name="Text Placeholder 9">
            <a:extLst>
              <a:ext uri="{FF2B5EF4-FFF2-40B4-BE49-F238E27FC236}">
                <a16:creationId xmlns:a16="http://schemas.microsoft.com/office/drawing/2014/main" id="{45295547-352F-654E-8ADD-27C15CC39966}"/>
              </a:ext>
            </a:extLst>
          </p:cNvPr>
          <p:cNvSpPr txBox="1">
            <a:spLocks/>
          </p:cNvSpPr>
          <p:nvPr/>
        </p:nvSpPr>
        <p:spPr>
          <a:xfrm>
            <a:off x="2490788" y="4803534"/>
            <a:ext cx="3459834" cy="166687"/>
          </a:xfrm>
          <a:prstGeom prst="rect">
            <a:avLst/>
          </a:prstGeom>
        </p:spPr>
        <p:txBody>
          <a:bodyPr vert="horz" lIns="0" tIns="0" rIns="0" bIns="0" rtlCol="0" anchor="b">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600">
                <a:solidFill>
                  <a:srgbClr val="868D95"/>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ppleSystemUIFont" charset="-120"/>
              <a:buChar char="–"/>
              <a:tabLst/>
              <a:defRPr sz="600">
                <a:solidFill>
                  <a:srgbClr val="868D95"/>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600">
                <a:solidFill>
                  <a:srgbClr val="868D95"/>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AppleSystemUIFont" charset="-120"/>
              <a:buChar char="–"/>
              <a:tabLst/>
              <a:defRPr sz="600" baseline="0">
                <a:solidFill>
                  <a:srgbClr val="868D95"/>
                </a:solidFill>
                <a:latin typeface="IBM Plex Sans" charset="0"/>
                <a:ea typeface="IBM Plex Sans" charset="0"/>
                <a:cs typeface="IBM Plex Sans" charset="0"/>
              </a:defRPr>
            </a:lvl4pPr>
            <a:lvl5pPr marL="803275" indent="-171450" algn="l" rtl="0" eaLnBrk="1" fontAlgn="base" hangingPunct="1">
              <a:lnSpc>
                <a:spcPct val="100000"/>
              </a:lnSpc>
              <a:spcBef>
                <a:spcPts val="1100"/>
              </a:spcBef>
              <a:spcAft>
                <a:spcPct val="0"/>
              </a:spcAft>
              <a:buClr>
                <a:schemeClr val="bg1"/>
              </a:buClr>
              <a:buFont typeface=".AppleSystemUIFont" charset="-120"/>
              <a:buChar char="»"/>
              <a:tabLst/>
              <a:defRPr sz="600">
                <a:solidFill>
                  <a:srgbClr val="868D95"/>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marL="0" marR="0" lvl="0" indent="0" algn="l" defTabSz="914400" rtl="0" eaLnBrk="1" fontAlgn="base" latinLnBrk="0" hangingPunct="1">
              <a:lnSpc>
                <a:spcPct val="100000"/>
              </a:lnSpc>
              <a:spcBef>
                <a:spcPts val="1100"/>
              </a:spcBef>
              <a:spcAft>
                <a:spcPct val="0"/>
              </a:spcAft>
              <a:buClr>
                <a:srgbClr val="6D6E70"/>
              </a:buClr>
              <a:buSzPct val="90000"/>
              <a:buFont typeface="Wingdings" pitchFamily="2" charset="2"/>
              <a:buNone/>
              <a:tabLst/>
              <a:defRPr/>
            </a:pPr>
            <a:r>
              <a:rPr kumimoji="0" lang="en-US" sz="600" b="0" i="0" u="none" strike="noStrike" kern="0" cap="none" spc="0" normalizeH="0" baseline="0" noProof="0" dirty="0">
                <a:ln>
                  <a:noFill/>
                </a:ln>
                <a:solidFill>
                  <a:srgbClr val="868D95"/>
                </a:solidFill>
                <a:effectLst/>
                <a:uLnTx/>
                <a:uFillTx/>
                <a:latin typeface="IBM Plex Sans" charset="0"/>
              </a:rPr>
              <a:t>Source: </a:t>
            </a:r>
            <a:r>
              <a:rPr lang="en-US" kern="0" dirty="0"/>
              <a:t>If applicable, describe source origin</a:t>
            </a:r>
            <a:endParaRPr kumimoji="0" lang="en-US" sz="600" b="0" i="0" u="none" strike="noStrike" kern="0" cap="none" spc="0" normalizeH="0" baseline="0" noProof="0" dirty="0">
              <a:ln>
                <a:noFill/>
              </a:ln>
              <a:solidFill>
                <a:srgbClr val="868D95"/>
              </a:solidFill>
              <a:effectLst/>
              <a:uLnTx/>
              <a:uFillTx/>
              <a:latin typeface="IBM Plex Sans" charset="0"/>
            </a:endParaRPr>
          </a:p>
        </p:txBody>
      </p:sp>
      <p:pic>
        <p:nvPicPr>
          <p:cNvPr id="3" name="Picture 2">
            <a:extLst>
              <a:ext uri="{FF2B5EF4-FFF2-40B4-BE49-F238E27FC236}">
                <a16:creationId xmlns:a16="http://schemas.microsoft.com/office/drawing/2014/main" id="{9573F7B0-DC75-7445-BA16-8894DD2DC5C6}"/>
              </a:ext>
            </a:extLst>
          </p:cNvPr>
          <p:cNvPicPr>
            <a:picLocks noChangeAspect="1"/>
          </p:cNvPicPr>
          <p:nvPr/>
        </p:nvPicPr>
        <p:blipFill>
          <a:blip r:embed="rId3"/>
          <a:stretch>
            <a:fillRect/>
          </a:stretch>
        </p:blipFill>
        <p:spPr>
          <a:xfrm>
            <a:off x="5029200" y="1744551"/>
            <a:ext cx="182880" cy="182880"/>
          </a:xfrm>
          <a:prstGeom prst="rect">
            <a:avLst/>
          </a:prstGeom>
        </p:spPr>
      </p:pic>
      <p:pic>
        <p:nvPicPr>
          <p:cNvPr id="10" name="Picture 9">
            <a:extLst>
              <a:ext uri="{FF2B5EF4-FFF2-40B4-BE49-F238E27FC236}">
                <a16:creationId xmlns:a16="http://schemas.microsoft.com/office/drawing/2014/main" id="{2C467EE0-8E2C-8C49-87C9-4CC4B82414DD}"/>
              </a:ext>
            </a:extLst>
          </p:cNvPr>
          <p:cNvPicPr>
            <a:picLocks noChangeAspect="1"/>
          </p:cNvPicPr>
          <p:nvPr/>
        </p:nvPicPr>
        <p:blipFill>
          <a:blip r:embed="rId3"/>
          <a:stretch>
            <a:fillRect/>
          </a:stretch>
        </p:blipFill>
        <p:spPr>
          <a:xfrm>
            <a:off x="5029200" y="2015068"/>
            <a:ext cx="182880" cy="182880"/>
          </a:xfrm>
          <a:prstGeom prst="rect">
            <a:avLst/>
          </a:prstGeom>
        </p:spPr>
      </p:pic>
      <p:pic>
        <p:nvPicPr>
          <p:cNvPr id="11" name="Picture 10">
            <a:extLst>
              <a:ext uri="{FF2B5EF4-FFF2-40B4-BE49-F238E27FC236}">
                <a16:creationId xmlns:a16="http://schemas.microsoft.com/office/drawing/2014/main" id="{0E00FE22-9065-EA40-B55C-3866157AD9D7}"/>
              </a:ext>
            </a:extLst>
          </p:cNvPr>
          <p:cNvPicPr>
            <a:picLocks noChangeAspect="1"/>
          </p:cNvPicPr>
          <p:nvPr/>
        </p:nvPicPr>
        <p:blipFill>
          <a:blip r:embed="rId3"/>
          <a:stretch>
            <a:fillRect/>
          </a:stretch>
        </p:blipFill>
        <p:spPr>
          <a:xfrm>
            <a:off x="5029200" y="2571750"/>
            <a:ext cx="182880" cy="182880"/>
          </a:xfrm>
          <a:prstGeom prst="rect">
            <a:avLst/>
          </a:prstGeom>
        </p:spPr>
      </p:pic>
      <p:pic>
        <p:nvPicPr>
          <p:cNvPr id="12" name="Picture 11">
            <a:extLst>
              <a:ext uri="{FF2B5EF4-FFF2-40B4-BE49-F238E27FC236}">
                <a16:creationId xmlns:a16="http://schemas.microsoft.com/office/drawing/2014/main" id="{FB628CE8-ED5A-C046-BB5C-D79D9F4C60FF}"/>
              </a:ext>
            </a:extLst>
          </p:cNvPr>
          <p:cNvPicPr>
            <a:picLocks noChangeAspect="1"/>
          </p:cNvPicPr>
          <p:nvPr/>
        </p:nvPicPr>
        <p:blipFill>
          <a:blip r:embed="rId3"/>
          <a:stretch>
            <a:fillRect/>
          </a:stretch>
        </p:blipFill>
        <p:spPr>
          <a:xfrm>
            <a:off x="5029200" y="3128432"/>
            <a:ext cx="182880" cy="182880"/>
          </a:xfrm>
          <a:prstGeom prst="rect">
            <a:avLst/>
          </a:prstGeom>
        </p:spPr>
      </p:pic>
      <p:pic>
        <p:nvPicPr>
          <p:cNvPr id="13" name="Picture 12">
            <a:extLst>
              <a:ext uri="{FF2B5EF4-FFF2-40B4-BE49-F238E27FC236}">
                <a16:creationId xmlns:a16="http://schemas.microsoft.com/office/drawing/2014/main" id="{39C35B52-2EBC-2C40-BE16-14413AB42263}"/>
              </a:ext>
            </a:extLst>
          </p:cNvPr>
          <p:cNvPicPr>
            <a:picLocks noChangeAspect="1"/>
          </p:cNvPicPr>
          <p:nvPr/>
        </p:nvPicPr>
        <p:blipFill>
          <a:blip r:embed="rId3"/>
          <a:stretch>
            <a:fillRect/>
          </a:stretch>
        </p:blipFill>
        <p:spPr>
          <a:xfrm>
            <a:off x="5029200" y="3390991"/>
            <a:ext cx="182880" cy="182880"/>
          </a:xfrm>
          <a:prstGeom prst="rect">
            <a:avLst/>
          </a:prstGeom>
        </p:spPr>
      </p:pic>
      <p:pic>
        <p:nvPicPr>
          <p:cNvPr id="14" name="Picture 13">
            <a:extLst>
              <a:ext uri="{FF2B5EF4-FFF2-40B4-BE49-F238E27FC236}">
                <a16:creationId xmlns:a16="http://schemas.microsoft.com/office/drawing/2014/main" id="{8728F447-4820-364C-B330-6A413157579D}"/>
              </a:ext>
            </a:extLst>
          </p:cNvPr>
          <p:cNvPicPr>
            <a:picLocks noChangeAspect="1"/>
          </p:cNvPicPr>
          <p:nvPr/>
        </p:nvPicPr>
        <p:blipFill>
          <a:blip r:embed="rId3"/>
          <a:stretch>
            <a:fillRect/>
          </a:stretch>
        </p:blipFill>
        <p:spPr>
          <a:xfrm>
            <a:off x="5029200" y="3681171"/>
            <a:ext cx="182880" cy="182880"/>
          </a:xfrm>
          <a:prstGeom prst="rect">
            <a:avLst/>
          </a:prstGeom>
        </p:spPr>
      </p:pic>
      <p:pic>
        <p:nvPicPr>
          <p:cNvPr id="15" name="Picture 14">
            <a:extLst>
              <a:ext uri="{FF2B5EF4-FFF2-40B4-BE49-F238E27FC236}">
                <a16:creationId xmlns:a16="http://schemas.microsoft.com/office/drawing/2014/main" id="{48028890-918E-A34D-B45F-AD50CF091A6E}"/>
              </a:ext>
            </a:extLst>
          </p:cNvPr>
          <p:cNvPicPr>
            <a:picLocks noChangeAspect="1"/>
          </p:cNvPicPr>
          <p:nvPr/>
        </p:nvPicPr>
        <p:blipFill>
          <a:blip r:embed="rId3"/>
          <a:stretch>
            <a:fillRect/>
          </a:stretch>
        </p:blipFill>
        <p:spPr>
          <a:xfrm>
            <a:off x="5029200" y="4223805"/>
            <a:ext cx="182880" cy="182880"/>
          </a:xfrm>
          <a:prstGeom prst="rect">
            <a:avLst/>
          </a:prstGeom>
        </p:spPr>
      </p:pic>
      <p:pic>
        <p:nvPicPr>
          <p:cNvPr id="16" name="Picture 15">
            <a:extLst>
              <a:ext uri="{FF2B5EF4-FFF2-40B4-BE49-F238E27FC236}">
                <a16:creationId xmlns:a16="http://schemas.microsoft.com/office/drawing/2014/main" id="{2178B35A-2B0D-C74F-913D-0711046964A0}"/>
              </a:ext>
            </a:extLst>
          </p:cNvPr>
          <p:cNvPicPr>
            <a:picLocks noChangeAspect="1"/>
          </p:cNvPicPr>
          <p:nvPr/>
        </p:nvPicPr>
        <p:blipFill>
          <a:blip r:embed="rId3"/>
          <a:stretch>
            <a:fillRect/>
          </a:stretch>
        </p:blipFill>
        <p:spPr>
          <a:xfrm>
            <a:off x="5029200" y="3940687"/>
            <a:ext cx="182880" cy="182880"/>
          </a:xfrm>
          <a:prstGeom prst="rect">
            <a:avLst/>
          </a:prstGeom>
        </p:spPr>
      </p:pic>
      <p:pic>
        <p:nvPicPr>
          <p:cNvPr id="17" name="Picture 16">
            <a:extLst>
              <a:ext uri="{FF2B5EF4-FFF2-40B4-BE49-F238E27FC236}">
                <a16:creationId xmlns:a16="http://schemas.microsoft.com/office/drawing/2014/main" id="{0DD7AB5D-7FC7-4C44-8A81-78D347BF40C0}"/>
              </a:ext>
            </a:extLst>
          </p:cNvPr>
          <p:cNvPicPr>
            <a:picLocks noChangeAspect="1"/>
          </p:cNvPicPr>
          <p:nvPr/>
        </p:nvPicPr>
        <p:blipFill>
          <a:blip r:embed="rId3"/>
          <a:stretch>
            <a:fillRect/>
          </a:stretch>
        </p:blipFill>
        <p:spPr>
          <a:xfrm>
            <a:off x="6092527" y="1744551"/>
            <a:ext cx="182880" cy="182880"/>
          </a:xfrm>
          <a:prstGeom prst="rect">
            <a:avLst/>
          </a:prstGeom>
        </p:spPr>
      </p:pic>
      <p:pic>
        <p:nvPicPr>
          <p:cNvPr id="18" name="Picture 17">
            <a:extLst>
              <a:ext uri="{FF2B5EF4-FFF2-40B4-BE49-F238E27FC236}">
                <a16:creationId xmlns:a16="http://schemas.microsoft.com/office/drawing/2014/main" id="{96792301-C30F-2148-B990-774CFCC3D31A}"/>
              </a:ext>
            </a:extLst>
          </p:cNvPr>
          <p:cNvPicPr>
            <a:picLocks noChangeAspect="1"/>
          </p:cNvPicPr>
          <p:nvPr/>
        </p:nvPicPr>
        <p:blipFill>
          <a:blip r:embed="rId3"/>
          <a:stretch>
            <a:fillRect/>
          </a:stretch>
        </p:blipFill>
        <p:spPr>
          <a:xfrm>
            <a:off x="6090984" y="2015068"/>
            <a:ext cx="182880" cy="182880"/>
          </a:xfrm>
          <a:prstGeom prst="rect">
            <a:avLst/>
          </a:prstGeom>
        </p:spPr>
      </p:pic>
      <p:pic>
        <p:nvPicPr>
          <p:cNvPr id="19" name="Picture 18">
            <a:extLst>
              <a:ext uri="{FF2B5EF4-FFF2-40B4-BE49-F238E27FC236}">
                <a16:creationId xmlns:a16="http://schemas.microsoft.com/office/drawing/2014/main" id="{947599FF-B500-5B47-B1B6-2CE2A8B1D2B9}"/>
              </a:ext>
            </a:extLst>
          </p:cNvPr>
          <p:cNvPicPr>
            <a:picLocks noChangeAspect="1"/>
          </p:cNvPicPr>
          <p:nvPr/>
        </p:nvPicPr>
        <p:blipFill>
          <a:blip r:embed="rId3"/>
          <a:stretch>
            <a:fillRect/>
          </a:stretch>
        </p:blipFill>
        <p:spPr>
          <a:xfrm>
            <a:off x="6090984" y="2298725"/>
            <a:ext cx="182880" cy="182880"/>
          </a:xfrm>
          <a:prstGeom prst="rect">
            <a:avLst/>
          </a:prstGeom>
        </p:spPr>
      </p:pic>
      <p:pic>
        <p:nvPicPr>
          <p:cNvPr id="20" name="Picture 19">
            <a:extLst>
              <a:ext uri="{FF2B5EF4-FFF2-40B4-BE49-F238E27FC236}">
                <a16:creationId xmlns:a16="http://schemas.microsoft.com/office/drawing/2014/main" id="{CA334F08-D030-3D4C-B721-B3E66D382CE5}"/>
              </a:ext>
            </a:extLst>
          </p:cNvPr>
          <p:cNvPicPr>
            <a:picLocks noChangeAspect="1"/>
          </p:cNvPicPr>
          <p:nvPr/>
        </p:nvPicPr>
        <p:blipFill>
          <a:blip r:embed="rId3"/>
          <a:stretch>
            <a:fillRect/>
          </a:stretch>
        </p:blipFill>
        <p:spPr>
          <a:xfrm>
            <a:off x="6090984" y="2569242"/>
            <a:ext cx="182880" cy="182880"/>
          </a:xfrm>
          <a:prstGeom prst="rect">
            <a:avLst/>
          </a:prstGeom>
        </p:spPr>
      </p:pic>
      <p:pic>
        <p:nvPicPr>
          <p:cNvPr id="21" name="Picture 20">
            <a:extLst>
              <a:ext uri="{FF2B5EF4-FFF2-40B4-BE49-F238E27FC236}">
                <a16:creationId xmlns:a16="http://schemas.microsoft.com/office/drawing/2014/main" id="{19D73CAE-7FA4-6147-86F1-A5A6F6B6DBC7}"/>
              </a:ext>
            </a:extLst>
          </p:cNvPr>
          <p:cNvPicPr>
            <a:picLocks noChangeAspect="1"/>
          </p:cNvPicPr>
          <p:nvPr/>
        </p:nvPicPr>
        <p:blipFill>
          <a:blip r:embed="rId3"/>
          <a:stretch>
            <a:fillRect/>
          </a:stretch>
        </p:blipFill>
        <p:spPr>
          <a:xfrm>
            <a:off x="6096000" y="2858071"/>
            <a:ext cx="182880" cy="182880"/>
          </a:xfrm>
          <a:prstGeom prst="rect">
            <a:avLst/>
          </a:prstGeom>
        </p:spPr>
      </p:pic>
      <p:pic>
        <p:nvPicPr>
          <p:cNvPr id="22" name="Picture 21">
            <a:extLst>
              <a:ext uri="{FF2B5EF4-FFF2-40B4-BE49-F238E27FC236}">
                <a16:creationId xmlns:a16="http://schemas.microsoft.com/office/drawing/2014/main" id="{462B1086-0600-C349-BE9C-32A9F479C42E}"/>
              </a:ext>
            </a:extLst>
          </p:cNvPr>
          <p:cNvPicPr>
            <a:picLocks noChangeAspect="1"/>
          </p:cNvPicPr>
          <p:nvPr/>
        </p:nvPicPr>
        <p:blipFill>
          <a:blip r:embed="rId3"/>
          <a:stretch>
            <a:fillRect/>
          </a:stretch>
        </p:blipFill>
        <p:spPr>
          <a:xfrm>
            <a:off x="6096000" y="3124630"/>
            <a:ext cx="182880" cy="182880"/>
          </a:xfrm>
          <a:prstGeom prst="rect">
            <a:avLst/>
          </a:prstGeom>
        </p:spPr>
      </p:pic>
      <p:pic>
        <p:nvPicPr>
          <p:cNvPr id="23" name="Picture 22">
            <a:extLst>
              <a:ext uri="{FF2B5EF4-FFF2-40B4-BE49-F238E27FC236}">
                <a16:creationId xmlns:a16="http://schemas.microsoft.com/office/drawing/2014/main" id="{99CFB2EB-05BC-4945-8203-5201E8F83E43}"/>
              </a:ext>
            </a:extLst>
          </p:cNvPr>
          <p:cNvPicPr>
            <a:picLocks noChangeAspect="1"/>
          </p:cNvPicPr>
          <p:nvPr/>
        </p:nvPicPr>
        <p:blipFill>
          <a:blip r:embed="rId3"/>
          <a:stretch>
            <a:fillRect/>
          </a:stretch>
        </p:blipFill>
        <p:spPr>
          <a:xfrm>
            <a:off x="6096000" y="3390991"/>
            <a:ext cx="182880" cy="182880"/>
          </a:xfrm>
          <a:prstGeom prst="rect">
            <a:avLst/>
          </a:prstGeom>
        </p:spPr>
      </p:pic>
      <p:pic>
        <p:nvPicPr>
          <p:cNvPr id="24" name="Picture 23">
            <a:extLst>
              <a:ext uri="{FF2B5EF4-FFF2-40B4-BE49-F238E27FC236}">
                <a16:creationId xmlns:a16="http://schemas.microsoft.com/office/drawing/2014/main" id="{319259C1-938B-F947-98BA-A730B2B83500}"/>
              </a:ext>
            </a:extLst>
          </p:cNvPr>
          <p:cNvPicPr>
            <a:picLocks noChangeAspect="1"/>
          </p:cNvPicPr>
          <p:nvPr/>
        </p:nvPicPr>
        <p:blipFill>
          <a:blip r:embed="rId3"/>
          <a:stretch>
            <a:fillRect/>
          </a:stretch>
        </p:blipFill>
        <p:spPr>
          <a:xfrm>
            <a:off x="6096000" y="3681171"/>
            <a:ext cx="182880" cy="182880"/>
          </a:xfrm>
          <a:prstGeom prst="rect">
            <a:avLst/>
          </a:prstGeom>
        </p:spPr>
      </p:pic>
      <p:pic>
        <p:nvPicPr>
          <p:cNvPr id="25" name="Picture 24">
            <a:extLst>
              <a:ext uri="{FF2B5EF4-FFF2-40B4-BE49-F238E27FC236}">
                <a16:creationId xmlns:a16="http://schemas.microsoft.com/office/drawing/2014/main" id="{392D5A47-692A-2444-8ABE-D6B96FCCA444}"/>
              </a:ext>
            </a:extLst>
          </p:cNvPr>
          <p:cNvPicPr>
            <a:picLocks noChangeAspect="1"/>
          </p:cNvPicPr>
          <p:nvPr/>
        </p:nvPicPr>
        <p:blipFill>
          <a:blip r:embed="rId3"/>
          <a:stretch>
            <a:fillRect/>
          </a:stretch>
        </p:blipFill>
        <p:spPr>
          <a:xfrm>
            <a:off x="6096000" y="3942966"/>
            <a:ext cx="182880" cy="182880"/>
          </a:xfrm>
          <a:prstGeom prst="rect">
            <a:avLst/>
          </a:prstGeom>
        </p:spPr>
      </p:pic>
      <p:pic>
        <p:nvPicPr>
          <p:cNvPr id="26" name="Picture 25">
            <a:extLst>
              <a:ext uri="{FF2B5EF4-FFF2-40B4-BE49-F238E27FC236}">
                <a16:creationId xmlns:a16="http://schemas.microsoft.com/office/drawing/2014/main" id="{1F18559D-06FD-6549-A045-936182AE77B3}"/>
              </a:ext>
            </a:extLst>
          </p:cNvPr>
          <p:cNvPicPr>
            <a:picLocks noChangeAspect="1"/>
          </p:cNvPicPr>
          <p:nvPr/>
        </p:nvPicPr>
        <p:blipFill>
          <a:blip r:embed="rId3"/>
          <a:stretch>
            <a:fillRect/>
          </a:stretch>
        </p:blipFill>
        <p:spPr>
          <a:xfrm>
            <a:off x="6096000" y="4223744"/>
            <a:ext cx="182880" cy="182880"/>
          </a:xfrm>
          <a:prstGeom prst="rect">
            <a:avLst/>
          </a:prstGeom>
        </p:spPr>
      </p:pic>
      <p:pic>
        <p:nvPicPr>
          <p:cNvPr id="28" name="Picture 27">
            <a:extLst>
              <a:ext uri="{FF2B5EF4-FFF2-40B4-BE49-F238E27FC236}">
                <a16:creationId xmlns:a16="http://schemas.microsoft.com/office/drawing/2014/main" id="{2D5FADB9-58C6-2B48-B0EF-4A815733C198}"/>
              </a:ext>
            </a:extLst>
          </p:cNvPr>
          <p:cNvPicPr>
            <a:picLocks noChangeAspect="1"/>
          </p:cNvPicPr>
          <p:nvPr/>
        </p:nvPicPr>
        <p:blipFill>
          <a:blip r:embed="rId3"/>
          <a:stretch>
            <a:fillRect/>
          </a:stretch>
        </p:blipFill>
        <p:spPr>
          <a:xfrm>
            <a:off x="6096000" y="4487823"/>
            <a:ext cx="182880" cy="182880"/>
          </a:xfrm>
          <a:prstGeom prst="rect">
            <a:avLst/>
          </a:prstGeom>
        </p:spPr>
      </p:pic>
      <p:pic>
        <p:nvPicPr>
          <p:cNvPr id="30" name="Picture 29">
            <a:extLst>
              <a:ext uri="{FF2B5EF4-FFF2-40B4-BE49-F238E27FC236}">
                <a16:creationId xmlns:a16="http://schemas.microsoft.com/office/drawing/2014/main" id="{4D160568-5D1A-1F4A-BB6A-1BB9901F89CF}"/>
              </a:ext>
            </a:extLst>
          </p:cNvPr>
          <p:cNvPicPr>
            <a:picLocks noChangeAspect="1"/>
          </p:cNvPicPr>
          <p:nvPr/>
        </p:nvPicPr>
        <p:blipFill>
          <a:blip r:embed="rId3"/>
          <a:stretch>
            <a:fillRect/>
          </a:stretch>
        </p:blipFill>
        <p:spPr>
          <a:xfrm>
            <a:off x="7163380" y="3124630"/>
            <a:ext cx="182880" cy="182880"/>
          </a:xfrm>
          <a:prstGeom prst="rect">
            <a:avLst/>
          </a:prstGeom>
        </p:spPr>
      </p:pic>
      <p:pic>
        <p:nvPicPr>
          <p:cNvPr id="31" name="Picture 30">
            <a:extLst>
              <a:ext uri="{FF2B5EF4-FFF2-40B4-BE49-F238E27FC236}">
                <a16:creationId xmlns:a16="http://schemas.microsoft.com/office/drawing/2014/main" id="{54830390-B8E8-1147-AF49-3F1D1EF9FAAC}"/>
              </a:ext>
            </a:extLst>
          </p:cNvPr>
          <p:cNvPicPr>
            <a:picLocks noChangeAspect="1"/>
          </p:cNvPicPr>
          <p:nvPr/>
        </p:nvPicPr>
        <p:blipFill>
          <a:blip r:embed="rId3"/>
          <a:stretch>
            <a:fillRect/>
          </a:stretch>
        </p:blipFill>
        <p:spPr>
          <a:xfrm>
            <a:off x="7162800" y="3390991"/>
            <a:ext cx="182880" cy="182880"/>
          </a:xfrm>
          <a:prstGeom prst="rect">
            <a:avLst/>
          </a:prstGeom>
        </p:spPr>
      </p:pic>
      <p:pic>
        <p:nvPicPr>
          <p:cNvPr id="32" name="Picture 31">
            <a:extLst>
              <a:ext uri="{FF2B5EF4-FFF2-40B4-BE49-F238E27FC236}">
                <a16:creationId xmlns:a16="http://schemas.microsoft.com/office/drawing/2014/main" id="{C663C9A4-826C-9B4B-8380-984C52213931}"/>
              </a:ext>
            </a:extLst>
          </p:cNvPr>
          <p:cNvPicPr>
            <a:picLocks noChangeAspect="1"/>
          </p:cNvPicPr>
          <p:nvPr/>
        </p:nvPicPr>
        <p:blipFill>
          <a:blip r:embed="rId3"/>
          <a:stretch>
            <a:fillRect/>
          </a:stretch>
        </p:blipFill>
        <p:spPr>
          <a:xfrm>
            <a:off x="7162800" y="3940687"/>
            <a:ext cx="182880" cy="182880"/>
          </a:xfrm>
          <a:prstGeom prst="rect">
            <a:avLst/>
          </a:prstGeom>
        </p:spPr>
      </p:pic>
      <p:pic>
        <p:nvPicPr>
          <p:cNvPr id="33" name="Picture 32">
            <a:extLst>
              <a:ext uri="{FF2B5EF4-FFF2-40B4-BE49-F238E27FC236}">
                <a16:creationId xmlns:a16="http://schemas.microsoft.com/office/drawing/2014/main" id="{37A17C2A-8A87-8642-91C4-8436C602DC7D}"/>
              </a:ext>
            </a:extLst>
          </p:cNvPr>
          <p:cNvPicPr>
            <a:picLocks noChangeAspect="1"/>
          </p:cNvPicPr>
          <p:nvPr/>
        </p:nvPicPr>
        <p:blipFill>
          <a:blip r:embed="rId3"/>
          <a:stretch>
            <a:fillRect/>
          </a:stretch>
        </p:blipFill>
        <p:spPr>
          <a:xfrm>
            <a:off x="7162800" y="4223744"/>
            <a:ext cx="182880" cy="182880"/>
          </a:xfrm>
          <a:prstGeom prst="rect">
            <a:avLst/>
          </a:prstGeom>
        </p:spPr>
      </p:pic>
      <p:pic>
        <p:nvPicPr>
          <p:cNvPr id="34" name="Picture 33">
            <a:extLst>
              <a:ext uri="{FF2B5EF4-FFF2-40B4-BE49-F238E27FC236}">
                <a16:creationId xmlns:a16="http://schemas.microsoft.com/office/drawing/2014/main" id="{E255D6A4-6B8D-3C49-B78B-4FE0C73D0B6C}"/>
              </a:ext>
            </a:extLst>
          </p:cNvPr>
          <p:cNvPicPr>
            <a:picLocks noChangeAspect="1"/>
          </p:cNvPicPr>
          <p:nvPr/>
        </p:nvPicPr>
        <p:blipFill>
          <a:blip r:embed="rId3"/>
          <a:stretch>
            <a:fillRect/>
          </a:stretch>
        </p:blipFill>
        <p:spPr>
          <a:xfrm>
            <a:off x="8255274" y="3124630"/>
            <a:ext cx="182880" cy="182880"/>
          </a:xfrm>
          <a:prstGeom prst="rect">
            <a:avLst/>
          </a:prstGeom>
        </p:spPr>
      </p:pic>
      <p:pic>
        <p:nvPicPr>
          <p:cNvPr id="35" name="Picture 34">
            <a:extLst>
              <a:ext uri="{FF2B5EF4-FFF2-40B4-BE49-F238E27FC236}">
                <a16:creationId xmlns:a16="http://schemas.microsoft.com/office/drawing/2014/main" id="{7E8E77DE-C961-4C49-A5DA-6F1D86E0CEDA}"/>
              </a:ext>
            </a:extLst>
          </p:cNvPr>
          <p:cNvPicPr>
            <a:picLocks noChangeAspect="1"/>
          </p:cNvPicPr>
          <p:nvPr/>
        </p:nvPicPr>
        <p:blipFill>
          <a:blip r:embed="rId3"/>
          <a:stretch>
            <a:fillRect/>
          </a:stretch>
        </p:blipFill>
        <p:spPr>
          <a:xfrm>
            <a:off x="8257089" y="3940687"/>
            <a:ext cx="182880" cy="182880"/>
          </a:xfrm>
          <a:prstGeom prst="rect">
            <a:avLst/>
          </a:prstGeom>
        </p:spPr>
      </p:pic>
      <p:sp>
        <p:nvSpPr>
          <p:cNvPr id="36" name="Oval 5">
            <a:extLst>
              <a:ext uri="{FF2B5EF4-FFF2-40B4-BE49-F238E27FC236}">
                <a16:creationId xmlns:a16="http://schemas.microsoft.com/office/drawing/2014/main" id="{FC60B80F-064D-AF42-9F5E-F165DBB08F16}"/>
              </a:ext>
            </a:extLst>
          </p:cNvPr>
          <p:cNvSpPr>
            <a:spLocks noChangeAspect="1"/>
          </p:cNvSpPr>
          <p:nvPr/>
        </p:nvSpPr>
        <p:spPr>
          <a:xfrm>
            <a:off x="5029200" y="2293409"/>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37" name="Oval 5">
            <a:extLst>
              <a:ext uri="{FF2B5EF4-FFF2-40B4-BE49-F238E27FC236}">
                <a16:creationId xmlns:a16="http://schemas.microsoft.com/office/drawing/2014/main" id="{39F03B55-A60D-C048-9707-F6078731EE1E}"/>
              </a:ext>
            </a:extLst>
          </p:cNvPr>
          <p:cNvSpPr>
            <a:spLocks noChangeAspect="1"/>
          </p:cNvSpPr>
          <p:nvPr/>
        </p:nvSpPr>
        <p:spPr>
          <a:xfrm>
            <a:off x="5029200" y="2845314"/>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38" name="Oval 5">
            <a:extLst>
              <a:ext uri="{FF2B5EF4-FFF2-40B4-BE49-F238E27FC236}">
                <a16:creationId xmlns:a16="http://schemas.microsoft.com/office/drawing/2014/main" id="{DF38A32A-55F1-074E-AA27-710D6E4F473F}"/>
              </a:ext>
            </a:extLst>
          </p:cNvPr>
          <p:cNvSpPr>
            <a:spLocks noChangeAspect="1"/>
          </p:cNvSpPr>
          <p:nvPr/>
        </p:nvSpPr>
        <p:spPr>
          <a:xfrm>
            <a:off x="5026803" y="4487823"/>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39" name="Oval 5">
            <a:extLst>
              <a:ext uri="{FF2B5EF4-FFF2-40B4-BE49-F238E27FC236}">
                <a16:creationId xmlns:a16="http://schemas.microsoft.com/office/drawing/2014/main" id="{0590CEBC-CB5B-A344-B05A-4C397B83827A}"/>
              </a:ext>
            </a:extLst>
          </p:cNvPr>
          <p:cNvSpPr>
            <a:spLocks noChangeAspect="1"/>
          </p:cNvSpPr>
          <p:nvPr/>
        </p:nvSpPr>
        <p:spPr>
          <a:xfrm>
            <a:off x="7162800" y="1739594"/>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40" name="Oval 5">
            <a:extLst>
              <a:ext uri="{FF2B5EF4-FFF2-40B4-BE49-F238E27FC236}">
                <a16:creationId xmlns:a16="http://schemas.microsoft.com/office/drawing/2014/main" id="{E0002382-6BFC-1145-ACD7-851A9285A26E}"/>
              </a:ext>
            </a:extLst>
          </p:cNvPr>
          <p:cNvSpPr>
            <a:spLocks noChangeAspect="1"/>
          </p:cNvSpPr>
          <p:nvPr/>
        </p:nvSpPr>
        <p:spPr>
          <a:xfrm>
            <a:off x="7162800" y="2296627"/>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41" name="Oval 5">
            <a:extLst>
              <a:ext uri="{FF2B5EF4-FFF2-40B4-BE49-F238E27FC236}">
                <a16:creationId xmlns:a16="http://schemas.microsoft.com/office/drawing/2014/main" id="{E2B6B6B7-A45A-094B-93AA-2A257882F3C7}"/>
              </a:ext>
            </a:extLst>
          </p:cNvPr>
          <p:cNvSpPr>
            <a:spLocks noChangeAspect="1"/>
          </p:cNvSpPr>
          <p:nvPr/>
        </p:nvSpPr>
        <p:spPr>
          <a:xfrm>
            <a:off x="7162800" y="2577448"/>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42" name="Oval 5">
            <a:extLst>
              <a:ext uri="{FF2B5EF4-FFF2-40B4-BE49-F238E27FC236}">
                <a16:creationId xmlns:a16="http://schemas.microsoft.com/office/drawing/2014/main" id="{AB02AD98-7127-4346-9BF6-62B6B3632056}"/>
              </a:ext>
            </a:extLst>
          </p:cNvPr>
          <p:cNvSpPr>
            <a:spLocks noChangeAspect="1"/>
          </p:cNvSpPr>
          <p:nvPr/>
        </p:nvSpPr>
        <p:spPr>
          <a:xfrm>
            <a:off x="7162800" y="2845314"/>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43" name="Oval 5">
            <a:extLst>
              <a:ext uri="{FF2B5EF4-FFF2-40B4-BE49-F238E27FC236}">
                <a16:creationId xmlns:a16="http://schemas.microsoft.com/office/drawing/2014/main" id="{08D25909-118A-854A-879B-5DC28CAA63BF}"/>
              </a:ext>
            </a:extLst>
          </p:cNvPr>
          <p:cNvSpPr>
            <a:spLocks noChangeAspect="1"/>
          </p:cNvSpPr>
          <p:nvPr/>
        </p:nvSpPr>
        <p:spPr>
          <a:xfrm>
            <a:off x="7162800" y="3681171"/>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44" name="Oval 5">
            <a:extLst>
              <a:ext uri="{FF2B5EF4-FFF2-40B4-BE49-F238E27FC236}">
                <a16:creationId xmlns:a16="http://schemas.microsoft.com/office/drawing/2014/main" id="{C12C2681-D88C-394C-9886-C9A11D54E5F7}"/>
              </a:ext>
            </a:extLst>
          </p:cNvPr>
          <p:cNvSpPr>
            <a:spLocks noChangeAspect="1"/>
          </p:cNvSpPr>
          <p:nvPr/>
        </p:nvSpPr>
        <p:spPr>
          <a:xfrm>
            <a:off x="7162800" y="4487823"/>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grpSp>
        <p:nvGrpSpPr>
          <p:cNvPr id="45" name="Group 156">
            <a:extLst>
              <a:ext uri="{FF2B5EF4-FFF2-40B4-BE49-F238E27FC236}">
                <a16:creationId xmlns:a16="http://schemas.microsoft.com/office/drawing/2014/main" id="{0D523A56-8F21-8D47-9B5C-7F0899CDF7E7}"/>
              </a:ext>
            </a:extLst>
          </p:cNvPr>
          <p:cNvGrpSpPr>
            <a:grpSpLocks noChangeAspect="1"/>
          </p:cNvGrpSpPr>
          <p:nvPr/>
        </p:nvGrpSpPr>
        <p:grpSpPr>
          <a:xfrm>
            <a:off x="8255274" y="3390991"/>
            <a:ext cx="182880" cy="182880"/>
            <a:chOff x="0" y="-4"/>
            <a:chExt cx="205980" cy="204792"/>
          </a:xfrm>
        </p:grpSpPr>
        <p:sp>
          <p:nvSpPr>
            <p:cNvPr id="46" name="Oval 11">
              <a:extLst>
                <a:ext uri="{FF2B5EF4-FFF2-40B4-BE49-F238E27FC236}">
                  <a16:creationId xmlns:a16="http://schemas.microsoft.com/office/drawing/2014/main" id="{C58CA976-F8EF-B44A-A3B8-04C8C38DE4EE}"/>
                </a:ext>
              </a:extLst>
            </p:cNvPr>
            <p:cNvSpPr/>
            <p:nvPr/>
          </p:nvSpPr>
          <p:spPr>
            <a:xfrm>
              <a:off x="-1" y="0"/>
              <a:ext cx="205982" cy="204788"/>
            </a:xfrm>
            <a:prstGeom prst="ellipse">
              <a:avLst/>
            </a:prstGeom>
            <a:solidFill>
              <a:srgbClr val="B9BFC7"/>
            </a:solidFill>
            <a:ln w="12700" cap="flat">
              <a:noFill/>
              <a:miter lim="400000"/>
            </a:ln>
            <a:effectLst/>
          </p:spPr>
          <p:txBody>
            <a:bodyPr wrap="square" lIns="91439" tIns="91439" rIns="91439" bIns="91439" numCol="1" anchor="ctr">
              <a:noAutofit/>
            </a:bodyPr>
            <a:lstStyle/>
            <a:p>
              <a:pPr marL="0" marR="0" lvl="0" indent="0" algn="ctr" defTabSz="685800" eaLnBrk="1" fontAlgn="auto" latinLnBrk="0" hangingPunct="0">
                <a:lnSpc>
                  <a:spcPct val="90000"/>
                </a:lnSpc>
                <a:spcBef>
                  <a:spcPts val="1100"/>
                </a:spcBef>
                <a:spcAft>
                  <a:spcPts val="0"/>
                </a:spcAft>
                <a:buClrTx/>
                <a:buSzTx/>
                <a:buFontTx/>
                <a:buNone/>
                <a:tabLst/>
                <a:defRPr sz="9600">
                  <a:solidFill>
                    <a:srgbClr val="000000"/>
                  </a:solidFill>
                  <a:latin typeface="IBM Plex Sans ExtraLight"/>
                  <a:ea typeface="IBM Plex Sans ExtraLight"/>
                  <a:cs typeface="IBM Plex Sans ExtraLight"/>
                  <a:sym typeface="IBM Plex Sans ExtraLight"/>
                </a:defRPr>
              </a:pPr>
              <a:endParaRPr kumimoji="0" sz="96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sp>
          <p:nvSpPr>
            <p:cNvPr id="47" name="Arc 12">
              <a:extLst>
                <a:ext uri="{FF2B5EF4-FFF2-40B4-BE49-F238E27FC236}">
                  <a16:creationId xmlns:a16="http://schemas.microsoft.com/office/drawing/2014/main" id="{3226E31B-4B76-5748-9D2F-65B850C43E93}"/>
                </a:ext>
              </a:extLst>
            </p:cNvPr>
            <p:cNvSpPr/>
            <p:nvPr/>
          </p:nvSpPr>
          <p:spPr>
            <a:xfrm>
              <a:off x="103430" y="-5"/>
              <a:ext cx="102549" cy="204794"/>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cubicBezTo>
                    <a:pt x="11929" y="1"/>
                    <a:pt x="21600" y="4835"/>
                    <a:pt x="21600" y="10800"/>
                  </a:cubicBezTo>
                  <a:cubicBezTo>
                    <a:pt x="21600" y="16765"/>
                    <a:pt x="11929" y="21600"/>
                    <a:pt x="0" y="21600"/>
                  </a:cubicBezTo>
                  <a:lnTo>
                    <a:pt x="1" y="10800"/>
                  </a:lnTo>
                  <a:lnTo>
                    <a:pt x="1" y="0"/>
                  </a:lnTo>
                  <a:close/>
                </a:path>
              </a:pathLst>
            </a:custGeom>
            <a:solidFill>
              <a:srgbClr val="A2191F"/>
            </a:solidFill>
            <a:ln w="12700" cap="flat">
              <a:noFill/>
              <a:miter lim="400000"/>
            </a:ln>
            <a:effectLst/>
          </p:spPr>
          <p:txBody>
            <a:bodyPr wrap="square" lIns="91439" tIns="91439" rIns="91439" bIns="91439" numCol="1" anchor="ctr">
              <a:noAutofit/>
            </a:bodyPr>
            <a:lstStyle/>
            <a:p>
              <a:pPr marL="0" marR="0" lvl="0" indent="0" defTabSz="685800" eaLnBrk="1" fontAlgn="auto" latinLnBrk="0" hangingPunct="0">
                <a:lnSpc>
                  <a:spcPct val="90000"/>
                </a:lnSpc>
                <a:spcBef>
                  <a:spcPts val="1100"/>
                </a:spcBef>
                <a:spcAft>
                  <a:spcPts val="0"/>
                </a:spcAft>
                <a:buClrTx/>
                <a:buSzTx/>
                <a:buFontTx/>
                <a:buNone/>
                <a:tabLst/>
                <a:defRPr sz="900">
                  <a:solidFill>
                    <a:srgbClr val="000000"/>
                  </a:solidFill>
                  <a:latin typeface="IBM Plex Sans ExtraLight"/>
                  <a:ea typeface="IBM Plex Sans ExtraLight"/>
                  <a:cs typeface="IBM Plex Sans ExtraLight"/>
                  <a:sym typeface="IBM Plex Sans ExtraLight"/>
                </a:defRPr>
              </a:pPr>
              <a:endParaRPr kumimoji="0" sz="9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grpSp>
      <p:grpSp>
        <p:nvGrpSpPr>
          <p:cNvPr id="48" name="Group 156">
            <a:extLst>
              <a:ext uri="{FF2B5EF4-FFF2-40B4-BE49-F238E27FC236}">
                <a16:creationId xmlns:a16="http://schemas.microsoft.com/office/drawing/2014/main" id="{DA2AE5DD-94F3-E94E-B06A-6997BD999336}"/>
              </a:ext>
            </a:extLst>
          </p:cNvPr>
          <p:cNvGrpSpPr>
            <a:grpSpLocks noChangeAspect="1"/>
          </p:cNvGrpSpPr>
          <p:nvPr/>
        </p:nvGrpSpPr>
        <p:grpSpPr>
          <a:xfrm>
            <a:off x="8250428" y="3674325"/>
            <a:ext cx="182880" cy="182880"/>
            <a:chOff x="0" y="-4"/>
            <a:chExt cx="205980" cy="204792"/>
          </a:xfrm>
        </p:grpSpPr>
        <p:sp>
          <p:nvSpPr>
            <p:cNvPr id="49" name="Oval 11">
              <a:extLst>
                <a:ext uri="{FF2B5EF4-FFF2-40B4-BE49-F238E27FC236}">
                  <a16:creationId xmlns:a16="http://schemas.microsoft.com/office/drawing/2014/main" id="{6ED22ED0-42D7-7047-93CE-81B6AEA18615}"/>
                </a:ext>
              </a:extLst>
            </p:cNvPr>
            <p:cNvSpPr/>
            <p:nvPr/>
          </p:nvSpPr>
          <p:spPr>
            <a:xfrm>
              <a:off x="-1" y="0"/>
              <a:ext cx="205982" cy="204788"/>
            </a:xfrm>
            <a:prstGeom prst="ellipse">
              <a:avLst/>
            </a:prstGeom>
            <a:solidFill>
              <a:srgbClr val="B9BFC7"/>
            </a:solidFill>
            <a:ln w="12700" cap="flat">
              <a:noFill/>
              <a:miter lim="400000"/>
            </a:ln>
            <a:effectLst/>
          </p:spPr>
          <p:txBody>
            <a:bodyPr wrap="square" lIns="91439" tIns="91439" rIns="91439" bIns="91439" numCol="1" anchor="ctr">
              <a:noAutofit/>
            </a:bodyPr>
            <a:lstStyle/>
            <a:p>
              <a:pPr marL="0" marR="0" lvl="0" indent="0" algn="ctr" defTabSz="685800" eaLnBrk="1" fontAlgn="auto" latinLnBrk="0" hangingPunct="0">
                <a:lnSpc>
                  <a:spcPct val="90000"/>
                </a:lnSpc>
                <a:spcBef>
                  <a:spcPts val="1100"/>
                </a:spcBef>
                <a:spcAft>
                  <a:spcPts val="0"/>
                </a:spcAft>
                <a:buClrTx/>
                <a:buSzTx/>
                <a:buFontTx/>
                <a:buNone/>
                <a:tabLst/>
                <a:defRPr sz="9600">
                  <a:solidFill>
                    <a:srgbClr val="000000"/>
                  </a:solidFill>
                  <a:latin typeface="IBM Plex Sans ExtraLight"/>
                  <a:ea typeface="IBM Plex Sans ExtraLight"/>
                  <a:cs typeface="IBM Plex Sans ExtraLight"/>
                  <a:sym typeface="IBM Plex Sans ExtraLight"/>
                </a:defRPr>
              </a:pPr>
              <a:endParaRPr kumimoji="0" sz="96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sp>
          <p:nvSpPr>
            <p:cNvPr id="50" name="Arc 12">
              <a:extLst>
                <a:ext uri="{FF2B5EF4-FFF2-40B4-BE49-F238E27FC236}">
                  <a16:creationId xmlns:a16="http://schemas.microsoft.com/office/drawing/2014/main" id="{1B4AB675-C157-8044-948D-E0B8C7A1E004}"/>
                </a:ext>
              </a:extLst>
            </p:cNvPr>
            <p:cNvSpPr/>
            <p:nvPr/>
          </p:nvSpPr>
          <p:spPr>
            <a:xfrm>
              <a:off x="103430" y="-5"/>
              <a:ext cx="102549" cy="204794"/>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cubicBezTo>
                    <a:pt x="11929" y="1"/>
                    <a:pt x="21600" y="4835"/>
                    <a:pt x="21600" y="10800"/>
                  </a:cubicBezTo>
                  <a:cubicBezTo>
                    <a:pt x="21600" y="16765"/>
                    <a:pt x="11929" y="21600"/>
                    <a:pt x="0" y="21600"/>
                  </a:cubicBezTo>
                  <a:lnTo>
                    <a:pt x="1" y="10800"/>
                  </a:lnTo>
                  <a:lnTo>
                    <a:pt x="1" y="0"/>
                  </a:lnTo>
                  <a:close/>
                </a:path>
              </a:pathLst>
            </a:custGeom>
            <a:solidFill>
              <a:srgbClr val="A2191F"/>
            </a:solidFill>
            <a:ln w="12700" cap="flat">
              <a:noFill/>
              <a:miter lim="400000"/>
            </a:ln>
            <a:effectLst/>
          </p:spPr>
          <p:txBody>
            <a:bodyPr wrap="square" lIns="91439" tIns="91439" rIns="91439" bIns="91439" numCol="1" anchor="ctr">
              <a:noAutofit/>
            </a:bodyPr>
            <a:lstStyle/>
            <a:p>
              <a:pPr marL="0" marR="0" lvl="0" indent="0" defTabSz="685800" eaLnBrk="1" fontAlgn="auto" latinLnBrk="0" hangingPunct="0">
                <a:lnSpc>
                  <a:spcPct val="90000"/>
                </a:lnSpc>
                <a:spcBef>
                  <a:spcPts val="1100"/>
                </a:spcBef>
                <a:spcAft>
                  <a:spcPts val="0"/>
                </a:spcAft>
                <a:buClrTx/>
                <a:buSzTx/>
                <a:buFontTx/>
                <a:buNone/>
                <a:tabLst/>
                <a:defRPr sz="900">
                  <a:solidFill>
                    <a:srgbClr val="000000"/>
                  </a:solidFill>
                  <a:latin typeface="IBM Plex Sans ExtraLight"/>
                  <a:ea typeface="IBM Plex Sans ExtraLight"/>
                  <a:cs typeface="IBM Plex Sans ExtraLight"/>
                  <a:sym typeface="IBM Plex Sans ExtraLight"/>
                </a:defRPr>
              </a:pPr>
              <a:endParaRPr kumimoji="0" sz="9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grpSp>
      <p:grpSp>
        <p:nvGrpSpPr>
          <p:cNvPr id="51" name="Group 156">
            <a:extLst>
              <a:ext uri="{FF2B5EF4-FFF2-40B4-BE49-F238E27FC236}">
                <a16:creationId xmlns:a16="http://schemas.microsoft.com/office/drawing/2014/main" id="{10DB2BCF-3CED-6646-B3CD-861304C0922F}"/>
              </a:ext>
            </a:extLst>
          </p:cNvPr>
          <p:cNvGrpSpPr>
            <a:grpSpLocks noChangeAspect="1"/>
          </p:cNvGrpSpPr>
          <p:nvPr/>
        </p:nvGrpSpPr>
        <p:grpSpPr>
          <a:xfrm>
            <a:off x="8260960" y="4487823"/>
            <a:ext cx="182880" cy="182880"/>
            <a:chOff x="0" y="-4"/>
            <a:chExt cx="205980" cy="204792"/>
          </a:xfrm>
        </p:grpSpPr>
        <p:sp>
          <p:nvSpPr>
            <p:cNvPr id="52" name="Oval 11">
              <a:extLst>
                <a:ext uri="{FF2B5EF4-FFF2-40B4-BE49-F238E27FC236}">
                  <a16:creationId xmlns:a16="http://schemas.microsoft.com/office/drawing/2014/main" id="{8073D1F1-44DA-E243-B22D-550ECCDC81C5}"/>
                </a:ext>
              </a:extLst>
            </p:cNvPr>
            <p:cNvSpPr/>
            <p:nvPr/>
          </p:nvSpPr>
          <p:spPr>
            <a:xfrm>
              <a:off x="-1" y="0"/>
              <a:ext cx="205982" cy="204788"/>
            </a:xfrm>
            <a:prstGeom prst="ellipse">
              <a:avLst/>
            </a:prstGeom>
            <a:solidFill>
              <a:srgbClr val="B9BFC7"/>
            </a:solidFill>
            <a:ln w="12700" cap="flat">
              <a:noFill/>
              <a:miter lim="400000"/>
            </a:ln>
            <a:effectLst/>
          </p:spPr>
          <p:txBody>
            <a:bodyPr wrap="square" lIns="91439" tIns="91439" rIns="91439" bIns="91439" numCol="1" anchor="ctr">
              <a:noAutofit/>
            </a:bodyPr>
            <a:lstStyle/>
            <a:p>
              <a:pPr marL="0" marR="0" lvl="0" indent="0" algn="ctr" defTabSz="685800" eaLnBrk="1" fontAlgn="auto" latinLnBrk="0" hangingPunct="0">
                <a:lnSpc>
                  <a:spcPct val="90000"/>
                </a:lnSpc>
                <a:spcBef>
                  <a:spcPts val="1100"/>
                </a:spcBef>
                <a:spcAft>
                  <a:spcPts val="0"/>
                </a:spcAft>
                <a:buClrTx/>
                <a:buSzTx/>
                <a:buFontTx/>
                <a:buNone/>
                <a:tabLst/>
                <a:defRPr sz="9600">
                  <a:solidFill>
                    <a:srgbClr val="000000"/>
                  </a:solidFill>
                  <a:latin typeface="IBM Plex Sans ExtraLight"/>
                  <a:ea typeface="IBM Plex Sans ExtraLight"/>
                  <a:cs typeface="IBM Plex Sans ExtraLight"/>
                  <a:sym typeface="IBM Plex Sans ExtraLight"/>
                </a:defRPr>
              </a:pPr>
              <a:endParaRPr kumimoji="0" sz="96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sp>
          <p:nvSpPr>
            <p:cNvPr id="53" name="Arc 12">
              <a:extLst>
                <a:ext uri="{FF2B5EF4-FFF2-40B4-BE49-F238E27FC236}">
                  <a16:creationId xmlns:a16="http://schemas.microsoft.com/office/drawing/2014/main" id="{46FE691C-021F-4E40-B8FC-BFE160CE73A9}"/>
                </a:ext>
              </a:extLst>
            </p:cNvPr>
            <p:cNvSpPr/>
            <p:nvPr/>
          </p:nvSpPr>
          <p:spPr>
            <a:xfrm>
              <a:off x="103430" y="-5"/>
              <a:ext cx="102549" cy="204794"/>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cubicBezTo>
                    <a:pt x="11929" y="1"/>
                    <a:pt x="21600" y="4835"/>
                    <a:pt x="21600" y="10800"/>
                  </a:cubicBezTo>
                  <a:cubicBezTo>
                    <a:pt x="21600" y="16765"/>
                    <a:pt x="11929" y="21600"/>
                    <a:pt x="0" y="21600"/>
                  </a:cubicBezTo>
                  <a:lnTo>
                    <a:pt x="1" y="10800"/>
                  </a:lnTo>
                  <a:lnTo>
                    <a:pt x="1" y="0"/>
                  </a:lnTo>
                  <a:close/>
                </a:path>
              </a:pathLst>
            </a:custGeom>
            <a:solidFill>
              <a:srgbClr val="A2191F"/>
            </a:solidFill>
            <a:ln w="12700" cap="flat">
              <a:noFill/>
              <a:miter lim="400000"/>
            </a:ln>
            <a:effectLst/>
          </p:spPr>
          <p:txBody>
            <a:bodyPr wrap="square" lIns="91439" tIns="91439" rIns="91439" bIns="91439" numCol="1" anchor="ctr">
              <a:noAutofit/>
            </a:bodyPr>
            <a:lstStyle/>
            <a:p>
              <a:pPr marL="0" marR="0" lvl="0" indent="0" defTabSz="685800" eaLnBrk="1" fontAlgn="auto" latinLnBrk="0" hangingPunct="0">
                <a:lnSpc>
                  <a:spcPct val="90000"/>
                </a:lnSpc>
                <a:spcBef>
                  <a:spcPts val="1100"/>
                </a:spcBef>
                <a:spcAft>
                  <a:spcPts val="0"/>
                </a:spcAft>
                <a:buClrTx/>
                <a:buSzTx/>
                <a:buFontTx/>
                <a:buNone/>
                <a:tabLst/>
                <a:defRPr sz="900">
                  <a:solidFill>
                    <a:srgbClr val="000000"/>
                  </a:solidFill>
                  <a:latin typeface="IBM Plex Sans ExtraLight"/>
                  <a:ea typeface="IBM Plex Sans ExtraLight"/>
                  <a:cs typeface="IBM Plex Sans ExtraLight"/>
                  <a:sym typeface="IBM Plex Sans ExtraLight"/>
                </a:defRPr>
              </a:pPr>
              <a:endParaRPr kumimoji="0" sz="9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grpSp>
      <p:pic>
        <p:nvPicPr>
          <p:cNvPr id="54" name="Picture 53">
            <a:extLst>
              <a:ext uri="{FF2B5EF4-FFF2-40B4-BE49-F238E27FC236}">
                <a16:creationId xmlns:a16="http://schemas.microsoft.com/office/drawing/2014/main" id="{B7921841-5443-CD4E-BAC7-03A52108B0A0}"/>
              </a:ext>
            </a:extLst>
          </p:cNvPr>
          <p:cNvPicPr>
            <a:picLocks noChangeAspect="1"/>
          </p:cNvPicPr>
          <p:nvPr/>
        </p:nvPicPr>
        <p:blipFill>
          <a:blip r:embed="rId3"/>
          <a:stretch>
            <a:fillRect/>
          </a:stretch>
        </p:blipFill>
        <p:spPr>
          <a:xfrm>
            <a:off x="295724" y="3803933"/>
            <a:ext cx="182880" cy="182880"/>
          </a:xfrm>
          <a:prstGeom prst="rect">
            <a:avLst/>
          </a:prstGeom>
        </p:spPr>
      </p:pic>
      <p:sp>
        <p:nvSpPr>
          <p:cNvPr id="55" name="Oval 5">
            <a:extLst>
              <a:ext uri="{FF2B5EF4-FFF2-40B4-BE49-F238E27FC236}">
                <a16:creationId xmlns:a16="http://schemas.microsoft.com/office/drawing/2014/main" id="{46BC7A69-86AA-2E4B-999C-260758D58297}"/>
              </a:ext>
            </a:extLst>
          </p:cNvPr>
          <p:cNvSpPr>
            <a:spLocks noChangeAspect="1"/>
          </p:cNvSpPr>
          <p:nvPr/>
        </p:nvSpPr>
        <p:spPr>
          <a:xfrm>
            <a:off x="296192" y="4058901"/>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grpSp>
        <p:nvGrpSpPr>
          <p:cNvPr id="56" name="Group 156">
            <a:extLst>
              <a:ext uri="{FF2B5EF4-FFF2-40B4-BE49-F238E27FC236}">
                <a16:creationId xmlns:a16="http://schemas.microsoft.com/office/drawing/2014/main" id="{4351C71B-5E9F-F444-9A10-298D17518E10}"/>
              </a:ext>
            </a:extLst>
          </p:cNvPr>
          <p:cNvGrpSpPr>
            <a:grpSpLocks noChangeAspect="1"/>
          </p:cNvGrpSpPr>
          <p:nvPr/>
        </p:nvGrpSpPr>
        <p:grpSpPr>
          <a:xfrm>
            <a:off x="295724" y="4309360"/>
            <a:ext cx="182880" cy="182880"/>
            <a:chOff x="0" y="-4"/>
            <a:chExt cx="205980" cy="204792"/>
          </a:xfrm>
        </p:grpSpPr>
        <p:sp>
          <p:nvSpPr>
            <p:cNvPr id="57" name="Oval 11">
              <a:extLst>
                <a:ext uri="{FF2B5EF4-FFF2-40B4-BE49-F238E27FC236}">
                  <a16:creationId xmlns:a16="http://schemas.microsoft.com/office/drawing/2014/main" id="{E48F5E6F-7775-8A43-8C47-210165F8ECA7}"/>
                </a:ext>
              </a:extLst>
            </p:cNvPr>
            <p:cNvSpPr/>
            <p:nvPr/>
          </p:nvSpPr>
          <p:spPr>
            <a:xfrm>
              <a:off x="-1" y="0"/>
              <a:ext cx="205982" cy="204788"/>
            </a:xfrm>
            <a:prstGeom prst="ellipse">
              <a:avLst/>
            </a:prstGeom>
            <a:solidFill>
              <a:srgbClr val="B9BFC7"/>
            </a:solidFill>
            <a:ln w="12700" cap="flat">
              <a:noFill/>
              <a:miter lim="400000"/>
            </a:ln>
            <a:effectLst/>
          </p:spPr>
          <p:txBody>
            <a:bodyPr wrap="square" lIns="91439" tIns="91439" rIns="91439" bIns="91439" numCol="1" anchor="ctr">
              <a:noAutofit/>
            </a:bodyPr>
            <a:lstStyle/>
            <a:p>
              <a:pPr marL="0" marR="0" lvl="0" indent="0" algn="ctr" defTabSz="685800" eaLnBrk="1" fontAlgn="auto" latinLnBrk="0" hangingPunct="0">
                <a:lnSpc>
                  <a:spcPct val="90000"/>
                </a:lnSpc>
                <a:spcBef>
                  <a:spcPts val="1100"/>
                </a:spcBef>
                <a:spcAft>
                  <a:spcPts val="0"/>
                </a:spcAft>
                <a:buClrTx/>
                <a:buSzTx/>
                <a:buFontTx/>
                <a:buNone/>
                <a:tabLst/>
                <a:defRPr sz="9600">
                  <a:solidFill>
                    <a:srgbClr val="000000"/>
                  </a:solidFill>
                  <a:latin typeface="IBM Plex Sans ExtraLight"/>
                  <a:ea typeface="IBM Plex Sans ExtraLight"/>
                  <a:cs typeface="IBM Plex Sans ExtraLight"/>
                  <a:sym typeface="IBM Plex Sans ExtraLight"/>
                </a:defRPr>
              </a:pPr>
              <a:endParaRPr kumimoji="0" sz="96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sp>
          <p:nvSpPr>
            <p:cNvPr id="58" name="Arc 12">
              <a:extLst>
                <a:ext uri="{FF2B5EF4-FFF2-40B4-BE49-F238E27FC236}">
                  <a16:creationId xmlns:a16="http://schemas.microsoft.com/office/drawing/2014/main" id="{54335D2F-3EFB-FF48-9681-5249EB04228E}"/>
                </a:ext>
              </a:extLst>
            </p:cNvPr>
            <p:cNvSpPr/>
            <p:nvPr/>
          </p:nvSpPr>
          <p:spPr>
            <a:xfrm>
              <a:off x="103430" y="-5"/>
              <a:ext cx="102549" cy="204794"/>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cubicBezTo>
                    <a:pt x="11929" y="1"/>
                    <a:pt x="21600" y="4835"/>
                    <a:pt x="21600" y="10800"/>
                  </a:cubicBezTo>
                  <a:cubicBezTo>
                    <a:pt x="21600" y="16765"/>
                    <a:pt x="11929" y="21600"/>
                    <a:pt x="0" y="21600"/>
                  </a:cubicBezTo>
                  <a:lnTo>
                    <a:pt x="1" y="10800"/>
                  </a:lnTo>
                  <a:lnTo>
                    <a:pt x="1" y="0"/>
                  </a:lnTo>
                  <a:close/>
                </a:path>
              </a:pathLst>
            </a:custGeom>
            <a:solidFill>
              <a:srgbClr val="A2191F"/>
            </a:solidFill>
            <a:ln w="12700" cap="flat">
              <a:noFill/>
              <a:miter lim="400000"/>
            </a:ln>
            <a:effectLst/>
          </p:spPr>
          <p:txBody>
            <a:bodyPr wrap="square" lIns="91439" tIns="91439" rIns="91439" bIns="91439" numCol="1" anchor="ctr">
              <a:noAutofit/>
            </a:bodyPr>
            <a:lstStyle/>
            <a:p>
              <a:pPr marL="0" marR="0" lvl="0" indent="0" defTabSz="685800" eaLnBrk="1" fontAlgn="auto" latinLnBrk="0" hangingPunct="0">
                <a:lnSpc>
                  <a:spcPct val="90000"/>
                </a:lnSpc>
                <a:spcBef>
                  <a:spcPts val="1100"/>
                </a:spcBef>
                <a:spcAft>
                  <a:spcPts val="0"/>
                </a:spcAft>
                <a:buClrTx/>
                <a:buSzTx/>
                <a:buFontTx/>
                <a:buNone/>
                <a:tabLst/>
                <a:defRPr sz="900">
                  <a:solidFill>
                    <a:srgbClr val="000000"/>
                  </a:solidFill>
                  <a:latin typeface="IBM Plex Sans ExtraLight"/>
                  <a:ea typeface="IBM Plex Sans ExtraLight"/>
                  <a:cs typeface="IBM Plex Sans ExtraLight"/>
                  <a:sym typeface="IBM Plex Sans ExtraLight"/>
                </a:defRPr>
              </a:pPr>
              <a:endParaRPr kumimoji="0" sz="9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grpSp>
      <p:sp>
        <p:nvSpPr>
          <p:cNvPr id="59" name="Oval 5">
            <a:extLst>
              <a:ext uri="{FF2B5EF4-FFF2-40B4-BE49-F238E27FC236}">
                <a16:creationId xmlns:a16="http://schemas.microsoft.com/office/drawing/2014/main" id="{3FEADE1E-21FD-C049-884E-AA5ABE47867E}"/>
              </a:ext>
            </a:extLst>
          </p:cNvPr>
          <p:cNvSpPr>
            <a:spLocks noChangeAspect="1"/>
          </p:cNvSpPr>
          <p:nvPr/>
        </p:nvSpPr>
        <p:spPr>
          <a:xfrm>
            <a:off x="8250819" y="1733333"/>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61" name="Oval 5">
            <a:extLst>
              <a:ext uri="{FF2B5EF4-FFF2-40B4-BE49-F238E27FC236}">
                <a16:creationId xmlns:a16="http://schemas.microsoft.com/office/drawing/2014/main" id="{4FFACE22-64B6-DF48-B5F5-864F1321F27E}"/>
              </a:ext>
            </a:extLst>
          </p:cNvPr>
          <p:cNvSpPr>
            <a:spLocks noChangeAspect="1"/>
          </p:cNvSpPr>
          <p:nvPr/>
        </p:nvSpPr>
        <p:spPr>
          <a:xfrm>
            <a:off x="8250427" y="2288160"/>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62" name="Oval 5">
            <a:extLst>
              <a:ext uri="{FF2B5EF4-FFF2-40B4-BE49-F238E27FC236}">
                <a16:creationId xmlns:a16="http://schemas.microsoft.com/office/drawing/2014/main" id="{CC27FACA-570E-E740-B90C-CF4EC227A90A}"/>
              </a:ext>
            </a:extLst>
          </p:cNvPr>
          <p:cNvSpPr>
            <a:spLocks noChangeAspect="1"/>
          </p:cNvSpPr>
          <p:nvPr/>
        </p:nvSpPr>
        <p:spPr>
          <a:xfrm>
            <a:off x="8250427" y="2568981"/>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63" name="Oval 5">
            <a:extLst>
              <a:ext uri="{FF2B5EF4-FFF2-40B4-BE49-F238E27FC236}">
                <a16:creationId xmlns:a16="http://schemas.microsoft.com/office/drawing/2014/main" id="{FD75E855-DA96-7C49-A829-9AF858DE48F7}"/>
              </a:ext>
            </a:extLst>
          </p:cNvPr>
          <p:cNvSpPr>
            <a:spLocks noChangeAspect="1"/>
          </p:cNvSpPr>
          <p:nvPr/>
        </p:nvSpPr>
        <p:spPr>
          <a:xfrm>
            <a:off x="8250427" y="2841292"/>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64" name="Oval 5">
            <a:extLst>
              <a:ext uri="{FF2B5EF4-FFF2-40B4-BE49-F238E27FC236}">
                <a16:creationId xmlns:a16="http://schemas.microsoft.com/office/drawing/2014/main" id="{D988509A-537D-3144-9BF7-8C46543797A8}"/>
              </a:ext>
            </a:extLst>
          </p:cNvPr>
          <p:cNvSpPr>
            <a:spLocks noChangeAspect="1"/>
          </p:cNvSpPr>
          <p:nvPr/>
        </p:nvSpPr>
        <p:spPr>
          <a:xfrm>
            <a:off x="8257089" y="4218341"/>
            <a:ext cx="182880" cy="182880"/>
          </a:xfrm>
          <a:prstGeom prst="ellipse">
            <a:avLst/>
          </a:prstGeom>
          <a:solidFill>
            <a:srgbClr val="B9BFC7"/>
          </a:solidFill>
          <a:ln w="12700">
            <a:miter lim="400000"/>
          </a:ln>
        </p:spPr>
        <p:txBody>
          <a:bodyPr tIns="91439" bIns="91439" anchor="ctr"/>
          <a:lstStyle/>
          <a:p>
            <a:pPr algn="ctr" defTabSz="685800" hangingPunct="0">
              <a:lnSpc>
                <a:spcPct val="90000"/>
              </a:lnSpc>
              <a:spcBef>
                <a:spcPts val="1100"/>
              </a:spcBef>
              <a:defRPr sz="9600">
                <a:solidFill>
                  <a:srgbClr val="000000"/>
                </a:solidFill>
                <a:latin typeface="IBM Plex Sans ExtraLight"/>
                <a:ea typeface="IBM Plex Sans ExtraLight"/>
                <a:cs typeface="IBM Plex Sans ExtraLight"/>
                <a:sym typeface="IBM Plex Sans ExtraLight"/>
              </a:defRPr>
            </a:pPr>
            <a:endParaRPr sz="9600" kern="0" dirty="0">
              <a:solidFill>
                <a:srgbClr val="000000"/>
              </a:solidFill>
              <a:latin typeface="IBM Plex Sans ExtraLight"/>
              <a:ea typeface="IBM Plex Sans ExtraLight"/>
              <a:cs typeface="IBM Plex Sans ExtraLight"/>
              <a:sym typeface="IBM Plex Sans ExtraLight"/>
            </a:endParaRPr>
          </a:p>
        </p:txBody>
      </p:sp>
      <p:sp>
        <p:nvSpPr>
          <p:cNvPr id="4" name="TextBox 3">
            <a:extLst>
              <a:ext uri="{FF2B5EF4-FFF2-40B4-BE49-F238E27FC236}">
                <a16:creationId xmlns:a16="http://schemas.microsoft.com/office/drawing/2014/main" id="{48F6AD58-356F-FB4F-B5D0-95825DA303C7}"/>
              </a:ext>
            </a:extLst>
          </p:cNvPr>
          <p:cNvSpPr txBox="1"/>
          <p:nvPr/>
        </p:nvSpPr>
        <p:spPr>
          <a:xfrm>
            <a:off x="478603" y="3771369"/>
            <a:ext cx="1143000" cy="215444"/>
          </a:xfrm>
          <a:prstGeom prst="rect">
            <a:avLst/>
          </a:prstGeom>
          <a:noFill/>
        </p:spPr>
        <p:txBody>
          <a:bodyPr wrap="square" rtlCol="0">
            <a:spAutoFit/>
          </a:bodyPr>
          <a:lstStyle/>
          <a:p>
            <a:r>
              <a:rPr lang="en-US" sz="800" dirty="0">
                <a:solidFill>
                  <a:srgbClr val="000000"/>
                </a:solidFill>
                <a:latin typeface="IBM Plex Sans" panose="020B0503050203000203" pitchFamily="34" charset="0"/>
              </a:rPr>
              <a:t>Yes</a:t>
            </a:r>
            <a:endParaRPr lang="en-US" sz="800" dirty="0">
              <a:solidFill>
                <a:schemeClr val="bg1"/>
              </a:solidFill>
              <a:latin typeface="IBM Plex Sans" charset="0"/>
              <a:ea typeface="IBM Plex Sans" charset="0"/>
              <a:cs typeface="IBM Plex Sans" charset="0"/>
            </a:endParaRPr>
          </a:p>
        </p:txBody>
      </p:sp>
      <p:sp>
        <p:nvSpPr>
          <p:cNvPr id="66" name="TextBox 65">
            <a:extLst>
              <a:ext uri="{FF2B5EF4-FFF2-40B4-BE49-F238E27FC236}">
                <a16:creationId xmlns:a16="http://schemas.microsoft.com/office/drawing/2014/main" id="{CB10346C-BD39-5449-AE88-0CC6C577D701}"/>
              </a:ext>
            </a:extLst>
          </p:cNvPr>
          <p:cNvSpPr txBox="1"/>
          <p:nvPr/>
        </p:nvSpPr>
        <p:spPr>
          <a:xfrm>
            <a:off x="479730" y="4040362"/>
            <a:ext cx="1143000" cy="215444"/>
          </a:xfrm>
          <a:prstGeom prst="rect">
            <a:avLst/>
          </a:prstGeom>
          <a:noFill/>
        </p:spPr>
        <p:txBody>
          <a:bodyPr wrap="square" rtlCol="0">
            <a:spAutoFit/>
          </a:bodyPr>
          <a:lstStyle/>
          <a:p>
            <a:r>
              <a:rPr lang="en-US" sz="800" dirty="0">
                <a:solidFill>
                  <a:srgbClr val="000000"/>
                </a:solidFill>
                <a:latin typeface="IBM Plex Sans" panose="020B0503050203000203" pitchFamily="34" charset="0"/>
              </a:rPr>
              <a:t>No/Not Available</a:t>
            </a:r>
            <a:endParaRPr lang="en-US" sz="800" dirty="0">
              <a:solidFill>
                <a:schemeClr val="bg1"/>
              </a:solidFill>
              <a:latin typeface="IBM Plex Sans" charset="0"/>
              <a:ea typeface="IBM Plex Sans" charset="0"/>
              <a:cs typeface="IBM Plex Sans" charset="0"/>
            </a:endParaRPr>
          </a:p>
        </p:txBody>
      </p:sp>
      <p:sp>
        <p:nvSpPr>
          <p:cNvPr id="67" name="TextBox 66">
            <a:extLst>
              <a:ext uri="{FF2B5EF4-FFF2-40B4-BE49-F238E27FC236}">
                <a16:creationId xmlns:a16="http://schemas.microsoft.com/office/drawing/2014/main" id="{514D643D-C0B3-7948-B650-8A01C98BEB35}"/>
              </a:ext>
            </a:extLst>
          </p:cNvPr>
          <p:cNvSpPr txBox="1"/>
          <p:nvPr/>
        </p:nvSpPr>
        <p:spPr>
          <a:xfrm>
            <a:off x="478602" y="4293499"/>
            <a:ext cx="1890775" cy="215444"/>
          </a:xfrm>
          <a:prstGeom prst="rect">
            <a:avLst/>
          </a:prstGeom>
          <a:noFill/>
        </p:spPr>
        <p:txBody>
          <a:bodyPr wrap="square" rtlCol="0">
            <a:spAutoFit/>
          </a:bodyPr>
          <a:lstStyle/>
          <a:p>
            <a:r>
              <a:rPr lang="en-US" sz="800" dirty="0">
                <a:solidFill>
                  <a:srgbClr val="000000"/>
                </a:solidFill>
                <a:latin typeface="IBM Plex Sans" panose="020B0503050203000203" pitchFamily="34" charset="0"/>
              </a:rPr>
              <a:t>Yes, with a separate product/module</a:t>
            </a:r>
            <a:endParaRPr lang="en-US" sz="800" dirty="0">
              <a:solidFill>
                <a:schemeClr val="bg1"/>
              </a:solidFill>
              <a:latin typeface="IBM Plex Sans" charset="0"/>
              <a:ea typeface="IBM Plex Sans" charset="0"/>
              <a:cs typeface="IBM Plex Sans" charset="0"/>
            </a:endParaRPr>
          </a:p>
        </p:txBody>
      </p:sp>
      <p:grpSp>
        <p:nvGrpSpPr>
          <p:cNvPr id="68" name="Group 156">
            <a:extLst>
              <a:ext uri="{FF2B5EF4-FFF2-40B4-BE49-F238E27FC236}">
                <a16:creationId xmlns:a16="http://schemas.microsoft.com/office/drawing/2014/main" id="{8963DCF6-1246-1144-8047-0992E965697A}"/>
              </a:ext>
            </a:extLst>
          </p:cNvPr>
          <p:cNvGrpSpPr>
            <a:grpSpLocks noChangeAspect="1"/>
          </p:cNvGrpSpPr>
          <p:nvPr/>
        </p:nvGrpSpPr>
        <p:grpSpPr>
          <a:xfrm>
            <a:off x="7162208" y="2018870"/>
            <a:ext cx="182880" cy="182880"/>
            <a:chOff x="0" y="-4"/>
            <a:chExt cx="205980" cy="204792"/>
          </a:xfrm>
        </p:grpSpPr>
        <p:sp>
          <p:nvSpPr>
            <p:cNvPr id="69" name="Oval 11">
              <a:extLst>
                <a:ext uri="{FF2B5EF4-FFF2-40B4-BE49-F238E27FC236}">
                  <a16:creationId xmlns:a16="http://schemas.microsoft.com/office/drawing/2014/main" id="{7E8331E5-0E81-854B-A440-5AAA7E4E2DBC}"/>
                </a:ext>
              </a:extLst>
            </p:cNvPr>
            <p:cNvSpPr/>
            <p:nvPr/>
          </p:nvSpPr>
          <p:spPr>
            <a:xfrm>
              <a:off x="-1" y="0"/>
              <a:ext cx="205982" cy="204788"/>
            </a:xfrm>
            <a:prstGeom prst="ellipse">
              <a:avLst/>
            </a:prstGeom>
            <a:solidFill>
              <a:srgbClr val="B9BFC7"/>
            </a:solidFill>
            <a:ln w="12700" cap="flat">
              <a:noFill/>
              <a:miter lim="400000"/>
            </a:ln>
            <a:effectLst/>
          </p:spPr>
          <p:txBody>
            <a:bodyPr wrap="square" lIns="91439" tIns="91439" rIns="91439" bIns="91439" numCol="1" anchor="ctr">
              <a:noAutofit/>
            </a:bodyPr>
            <a:lstStyle/>
            <a:p>
              <a:pPr marL="0" marR="0" lvl="0" indent="0" algn="ctr" defTabSz="685800" eaLnBrk="1" fontAlgn="auto" latinLnBrk="0" hangingPunct="0">
                <a:lnSpc>
                  <a:spcPct val="90000"/>
                </a:lnSpc>
                <a:spcBef>
                  <a:spcPts val="1100"/>
                </a:spcBef>
                <a:spcAft>
                  <a:spcPts val="0"/>
                </a:spcAft>
                <a:buClrTx/>
                <a:buSzTx/>
                <a:buFontTx/>
                <a:buNone/>
                <a:tabLst/>
                <a:defRPr sz="9600">
                  <a:solidFill>
                    <a:srgbClr val="000000"/>
                  </a:solidFill>
                  <a:latin typeface="IBM Plex Sans ExtraLight"/>
                  <a:ea typeface="IBM Plex Sans ExtraLight"/>
                  <a:cs typeface="IBM Plex Sans ExtraLight"/>
                  <a:sym typeface="IBM Plex Sans ExtraLight"/>
                </a:defRPr>
              </a:pPr>
              <a:endParaRPr kumimoji="0" sz="96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sp>
          <p:nvSpPr>
            <p:cNvPr id="70" name="Arc 12">
              <a:extLst>
                <a:ext uri="{FF2B5EF4-FFF2-40B4-BE49-F238E27FC236}">
                  <a16:creationId xmlns:a16="http://schemas.microsoft.com/office/drawing/2014/main" id="{64A1299C-5BD9-634D-9CC1-5D91F8629874}"/>
                </a:ext>
              </a:extLst>
            </p:cNvPr>
            <p:cNvSpPr/>
            <p:nvPr/>
          </p:nvSpPr>
          <p:spPr>
            <a:xfrm>
              <a:off x="103430" y="-5"/>
              <a:ext cx="102549" cy="204794"/>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cubicBezTo>
                    <a:pt x="11929" y="1"/>
                    <a:pt x="21600" y="4835"/>
                    <a:pt x="21600" y="10800"/>
                  </a:cubicBezTo>
                  <a:cubicBezTo>
                    <a:pt x="21600" y="16765"/>
                    <a:pt x="11929" y="21600"/>
                    <a:pt x="0" y="21600"/>
                  </a:cubicBezTo>
                  <a:lnTo>
                    <a:pt x="1" y="10800"/>
                  </a:lnTo>
                  <a:lnTo>
                    <a:pt x="1" y="0"/>
                  </a:lnTo>
                  <a:close/>
                </a:path>
              </a:pathLst>
            </a:custGeom>
            <a:solidFill>
              <a:srgbClr val="A2191F"/>
            </a:solidFill>
            <a:ln w="12700" cap="flat">
              <a:noFill/>
              <a:miter lim="400000"/>
            </a:ln>
            <a:effectLst/>
          </p:spPr>
          <p:txBody>
            <a:bodyPr wrap="square" lIns="91439" tIns="91439" rIns="91439" bIns="91439" numCol="1" anchor="ctr">
              <a:noAutofit/>
            </a:bodyPr>
            <a:lstStyle/>
            <a:p>
              <a:pPr marL="0" marR="0" lvl="0" indent="0" defTabSz="685800" eaLnBrk="1" fontAlgn="auto" latinLnBrk="0" hangingPunct="0">
                <a:lnSpc>
                  <a:spcPct val="90000"/>
                </a:lnSpc>
                <a:spcBef>
                  <a:spcPts val="1100"/>
                </a:spcBef>
                <a:spcAft>
                  <a:spcPts val="0"/>
                </a:spcAft>
                <a:buClrTx/>
                <a:buSzTx/>
                <a:buFontTx/>
                <a:buNone/>
                <a:tabLst/>
                <a:defRPr sz="900">
                  <a:solidFill>
                    <a:srgbClr val="000000"/>
                  </a:solidFill>
                  <a:latin typeface="IBM Plex Sans ExtraLight"/>
                  <a:ea typeface="IBM Plex Sans ExtraLight"/>
                  <a:cs typeface="IBM Plex Sans ExtraLight"/>
                  <a:sym typeface="IBM Plex Sans ExtraLight"/>
                </a:defRPr>
              </a:pPr>
              <a:endParaRPr kumimoji="0" sz="9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grpSp>
      <p:grpSp>
        <p:nvGrpSpPr>
          <p:cNvPr id="72" name="Group 156">
            <a:extLst>
              <a:ext uri="{FF2B5EF4-FFF2-40B4-BE49-F238E27FC236}">
                <a16:creationId xmlns:a16="http://schemas.microsoft.com/office/drawing/2014/main" id="{1EEE83CA-59A5-9045-8707-FDE9368C38F1}"/>
              </a:ext>
            </a:extLst>
          </p:cNvPr>
          <p:cNvGrpSpPr>
            <a:grpSpLocks noChangeAspect="1"/>
          </p:cNvGrpSpPr>
          <p:nvPr/>
        </p:nvGrpSpPr>
        <p:grpSpPr>
          <a:xfrm>
            <a:off x="8250427" y="2016480"/>
            <a:ext cx="182880" cy="182880"/>
            <a:chOff x="0" y="-4"/>
            <a:chExt cx="205980" cy="204792"/>
          </a:xfrm>
        </p:grpSpPr>
        <p:sp>
          <p:nvSpPr>
            <p:cNvPr id="73" name="Oval 11">
              <a:extLst>
                <a:ext uri="{FF2B5EF4-FFF2-40B4-BE49-F238E27FC236}">
                  <a16:creationId xmlns:a16="http://schemas.microsoft.com/office/drawing/2014/main" id="{D69CF8F6-52C6-7C46-8C13-A0DC833A133B}"/>
                </a:ext>
              </a:extLst>
            </p:cNvPr>
            <p:cNvSpPr/>
            <p:nvPr/>
          </p:nvSpPr>
          <p:spPr>
            <a:xfrm>
              <a:off x="-1" y="0"/>
              <a:ext cx="205982" cy="204788"/>
            </a:xfrm>
            <a:prstGeom prst="ellipse">
              <a:avLst/>
            </a:prstGeom>
            <a:solidFill>
              <a:srgbClr val="B9BFC7"/>
            </a:solidFill>
            <a:ln w="12700" cap="flat">
              <a:noFill/>
              <a:miter lim="400000"/>
            </a:ln>
            <a:effectLst/>
          </p:spPr>
          <p:txBody>
            <a:bodyPr wrap="square" lIns="91439" tIns="91439" rIns="91439" bIns="91439" numCol="1" anchor="ctr">
              <a:noAutofit/>
            </a:bodyPr>
            <a:lstStyle/>
            <a:p>
              <a:pPr marL="0" marR="0" lvl="0" indent="0" algn="ctr" defTabSz="685800" eaLnBrk="1" fontAlgn="auto" latinLnBrk="0" hangingPunct="0">
                <a:lnSpc>
                  <a:spcPct val="90000"/>
                </a:lnSpc>
                <a:spcBef>
                  <a:spcPts val="1100"/>
                </a:spcBef>
                <a:spcAft>
                  <a:spcPts val="0"/>
                </a:spcAft>
                <a:buClrTx/>
                <a:buSzTx/>
                <a:buFontTx/>
                <a:buNone/>
                <a:tabLst/>
                <a:defRPr sz="9600">
                  <a:solidFill>
                    <a:srgbClr val="000000"/>
                  </a:solidFill>
                  <a:latin typeface="IBM Plex Sans ExtraLight"/>
                  <a:ea typeface="IBM Plex Sans ExtraLight"/>
                  <a:cs typeface="IBM Plex Sans ExtraLight"/>
                  <a:sym typeface="IBM Plex Sans ExtraLight"/>
                </a:defRPr>
              </a:pPr>
              <a:endParaRPr kumimoji="0" sz="96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sp>
          <p:nvSpPr>
            <p:cNvPr id="74" name="Arc 12">
              <a:extLst>
                <a:ext uri="{FF2B5EF4-FFF2-40B4-BE49-F238E27FC236}">
                  <a16:creationId xmlns:a16="http://schemas.microsoft.com/office/drawing/2014/main" id="{3986E624-EF57-FE41-A092-63F7890F2919}"/>
                </a:ext>
              </a:extLst>
            </p:cNvPr>
            <p:cNvSpPr/>
            <p:nvPr/>
          </p:nvSpPr>
          <p:spPr>
            <a:xfrm>
              <a:off x="103430" y="-5"/>
              <a:ext cx="102549" cy="204794"/>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cubicBezTo>
                    <a:pt x="11929" y="1"/>
                    <a:pt x="21600" y="4835"/>
                    <a:pt x="21600" y="10800"/>
                  </a:cubicBezTo>
                  <a:cubicBezTo>
                    <a:pt x="21600" y="16765"/>
                    <a:pt x="11929" y="21600"/>
                    <a:pt x="0" y="21600"/>
                  </a:cubicBezTo>
                  <a:lnTo>
                    <a:pt x="1" y="10800"/>
                  </a:lnTo>
                  <a:lnTo>
                    <a:pt x="1" y="0"/>
                  </a:lnTo>
                  <a:close/>
                </a:path>
              </a:pathLst>
            </a:custGeom>
            <a:solidFill>
              <a:srgbClr val="A2191F"/>
            </a:solidFill>
            <a:ln w="12700" cap="flat">
              <a:noFill/>
              <a:miter lim="400000"/>
            </a:ln>
            <a:effectLst/>
          </p:spPr>
          <p:txBody>
            <a:bodyPr wrap="square" lIns="91439" tIns="91439" rIns="91439" bIns="91439" numCol="1" anchor="ctr">
              <a:noAutofit/>
            </a:bodyPr>
            <a:lstStyle/>
            <a:p>
              <a:pPr marL="0" marR="0" lvl="0" indent="0" defTabSz="685800" eaLnBrk="1" fontAlgn="auto" latinLnBrk="0" hangingPunct="0">
                <a:lnSpc>
                  <a:spcPct val="90000"/>
                </a:lnSpc>
                <a:spcBef>
                  <a:spcPts val="1100"/>
                </a:spcBef>
                <a:spcAft>
                  <a:spcPts val="0"/>
                </a:spcAft>
                <a:buClrTx/>
                <a:buSzTx/>
                <a:buFontTx/>
                <a:buNone/>
                <a:tabLst/>
                <a:defRPr sz="900">
                  <a:solidFill>
                    <a:srgbClr val="000000"/>
                  </a:solidFill>
                  <a:latin typeface="IBM Plex Sans ExtraLight"/>
                  <a:ea typeface="IBM Plex Sans ExtraLight"/>
                  <a:cs typeface="IBM Plex Sans ExtraLight"/>
                  <a:sym typeface="IBM Plex Sans ExtraLight"/>
                </a:defRPr>
              </a:pPr>
              <a:endParaRPr kumimoji="0" sz="900" b="0" i="0" u="none" strike="noStrike" kern="0" cap="none" spc="0" normalizeH="0" baseline="0" noProof="0" dirty="0">
                <a:ln>
                  <a:noFill/>
                </a:ln>
                <a:solidFill>
                  <a:srgbClr val="000000"/>
                </a:solidFill>
                <a:effectLst/>
                <a:uLnTx/>
                <a:uFillTx/>
                <a:latin typeface="IBM Plex Sans ExtraLight"/>
                <a:ea typeface="IBM Plex Sans ExtraLight"/>
                <a:cs typeface="IBM Plex Sans ExtraLight"/>
                <a:sym typeface="IBM Plex Sans ExtraLight"/>
              </a:endParaRPr>
            </a:p>
          </p:txBody>
        </p:sp>
      </p:grpSp>
    </p:spTree>
    <p:extLst>
      <p:ext uri="{BB962C8B-B14F-4D97-AF65-F5344CB8AC3E}">
        <p14:creationId xmlns:p14="http://schemas.microsoft.com/office/powerpoint/2010/main" val="2935795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27D461-69C1-C549-8E69-5B9225872639}"/>
              </a:ext>
            </a:extLst>
          </p:cNvPr>
          <p:cNvSpPr>
            <a:spLocks noGrp="1"/>
          </p:cNvSpPr>
          <p:nvPr>
            <p:ph type="sldNum" sz="quarter" idx="2"/>
          </p:nvPr>
        </p:nvSpPr>
        <p:spPr/>
        <p:txBody>
          <a:bodyPr/>
          <a:lstStyle/>
          <a:p>
            <a:fld id="{86CB4B4D-7CA3-9044-876B-883B54F8677D}" type="slidenum">
              <a:rPr lang="en-US" smtClean="0"/>
              <a:pPr/>
              <a:t>28</a:t>
            </a:fld>
            <a:endParaRPr lang="en-US" dirty="0"/>
          </a:p>
        </p:txBody>
      </p:sp>
      <p:sp>
        <p:nvSpPr>
          <p:cNvPr id="3" name="Text Placeholder 2">
            <a:extLst>
              <a:ext uri="{FF2B5EF4-FFF2-40B4-BE49-F238E27FC236}">
                <a16:creationId xmlns:a16="http://schemas.microsoft.com/office/drawing/2014/main" id="{84B654AE-DD55-E74F-A9B1-3E5D6197AE64}"/>
              </a:ext>
            </a:extLst>
          </p:cNvPr>
          <p:cNvSpPr>
            <a:spLocks noGrp="1"/>
          </p:cNvSpPr>
          <p:nvPr>
            <p:ph type="body" idx="13"/>
          </p:nvPr>
        </p:nvSpPr>
        <p:spPr/>
        <p:txBody>
          <a:bodyPr/>
          <a:lstStyle/>
          <a:p>
            <a:r>
              <a:rPr lang="en-US" dirty="0"/>
              <a:t>Compliance</a:t>
            </a:r>
          </a:p>
        </p:txBody>
      </p:sp>
      <p:sp>
        <p:nvSpPr>
          <p:cNvPr id="5" name="Footer Placeholder 4">
            <a:extLst>
              <a:ext uri="{FF2B5EF4-FFF2-40B4-BE49-F238E27FC236}">
                <a16:creationId xmlns:a16="http://schemas.microsoft.com/office/drawing/2014/main" id="{6A3D1862-7EE2-6A4E-9688-96FD4FD080FC}"/>
              </a:ext>
            </a:extLst>
          </p:cNvPr>
          <p:cNvSpPr>
            <a:spLocks noGrp="1"/>
          </p:cNvSpPr>
          <p:nvPr>
            <p:ph type="ftr" sz="quarter" idx="15"/>
          </p:nvPr>
        </p:nvSpPr>
        <p:spPr/>
        <p:txBody>
          <a:bodyPr/>
          <a:lstStyle/>
          <a:p>
            <a:r>
              <a:rPr lang="en-US" dirty="0"/>
              <a:t>IBM Security X-Force Red / © 2020 IBM Corporation</a:t>
            </a:r>
          </a:p>
        </p:txBody>
      </p:sp>
    </p:spTree>
    <p:extLst>
      <p:ext uri="{BB962C8B-B14F-4D97-AF65-F5344CB8AC3E}">
        <p14:creationId xmlns:p14="http://schemas.microsoft.com/office/powerpoint/2010/main" val="4087869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7EBF-B473-C543-9F5B-98837D787334}"/>
              </a:ext>
            </a:extLst>
          </p:cNvPr>
          <p:cNvSpPr>
            <a:spLocks noGrp="1"/>
          </p:cNvSpPr>
          <p:nvPr>
            <p:ph type="title"/>
          </p:nvPr>
        </p:nvSpPr>
        <p:spPr/>
        <p:txBody>
          <a:bodyPr/>
          <a:lstStyle/>
          <a:p>
            <a:r>
              <a:rPr lang="en-US" dirty="0"/>
              <a:t>Container compliance frameworks</a:t>
            </a:r>
          </a:p>
        </p:txBody>
      </p:sp>
      <p:sp>
        <p:nvSpPr>
          <p:cNvPr id="3" name="Footer Placeholder 2">
            <a:extLst>
              <a:ext uri="{FF2B5EF4-FFF2-40B4-BE49-F238E27FC236}">
                <a16:creationId xmlns:a16="http://schemas.microsoft.com/office/drawing/2014/main" id="{47E2C888-3D2C-824B-B384-3FBD3FCCC139}"/>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AB610906-7162-A04B-8BA0-F88542A66A1E}"/>
              </a:ext>
            </a:extLst>
          </p:cNvPr>
          <p:cNvSpPr>
            <a:spLocks noGrp="1"/>
          </p:cNvSpPr>
          <p:nvPr>
            <p:ph type="sldNum" sz="quarter" idx="11"/>
          </p:nvPr>
        </p:nvSpPr>
        <p:spPr/>
        <p:txBody>
          <a:bodyPr/>
          <a:lstStyle/>
          <a:p>
            <a:fld id="{59395FB3-9C97-154F-86B2-7E381B951268}" type="slidenum">
              <a:rPr lang="en-US" smtClean="0"/>
              <a:pPr/>
              <a:t>29</a:t>
            </a:fld>
            <a:endParaRPr lang="en-US" dirty="0"/>
          </a:p>
        </p:txBody>
      </p:sp>
      <p:sp>
        <p:nvSpPr>
          <p:cNvPr id="5" name="Text Placeholder 4">
            <a:extLst>
              <a:ext uri="{FF2B5EF4-FFF2-40B4-BE49-F238E27FC236}">
                <a16:creationId xmlns:a16="http://schemas.microsoft.com/office/drawing/2014/main" id="{0A7EF404-3B85-324F-A39B-DD2957709EB8}"/>
              </a:ext>
            </a:extLst>
          </p:cNvPr>
          <p:cNvSpPr>
            <a:spLocks noGrp="1"/>
          </p:cNvSpPr>
          <p:nvPr>
            <p:ph type="body" sz="quarter" idx="12"/>
          </p:nvPr>
        </p:nvSpPr>
        <p:spPr/>
        <p:txBody>
          <a:bodyPr/>
          <a:lstStyle/>
          <a:p>
            <a:r>
              <a:rPr lang="en-US" b="1" dirty="0"/>
              <a:t>NIST SP 800-190</a:t>
            </a:r>
          </a:p>
          <a:p>
            <a:r>
              <a:rPr lang="en-US" dirty="0"/>
              <a:t>Manage image vulnerabilities</a:t>
            </a:r>
          </a:p>
          <a:p>
            <a:r>
              <a:rPr lang="en-US" dirty="0"/>
              <a:t>Embedded malware</a:t>
            </a:r>
          </a:p>
          <a:p>
            <a:r>
              <a:rPr lang="en-US" dirty="0"/>
              <a:t>Secure administrative access (least privilege)</a:t>
            </a:r>
          </a:p>
          <a:p>
            <a:r>
              <a:rPr lang="en-US" dirty="0"/>
              <a:t>Minimize the attack surface</a:t>
            </a:r>
          </a:p>
          <a:p>
            <a:r>
              <a:rPr lang="en-US" dirty="0"/>
              <a:t>Monitor runtime for vulnerabilities </a:t>
            </a:r>
          </a:p>
        </p:txBody>
      </p:sp>
      <p:sp>
        <p:nvSpPr>
          <p:cNvPr id="6" name="Text Placeholder 5">
            <a:extLst>
              <a:ext uri="{FF2B5EF4-FFF2-40B4-BE49-F238E27FC236}">
                <a16:creationId xmlns:a16="http://schemas.microsoft.com/office/drawing/2014/main" id="{6B17266B-6187-9B44-B6D9-190DF0802C3B}"/>
              </a:ext>
            </a:extLst>
          </p:cNvPr>
          <p:cNvSpPr>
            <a:spLocks noGrp="1"/>
          </p:cNvSpPr>
          <p:nvPr>
            <p:ph type="body" sz="quarter" idx="13"/>
          </p:nvPr>
        </p:nvSpPr>
        <p:spPr/>
        <p:txBody>
          <a:bodyPr/>
          <a:lstStyle/>
          <a:p>
            <a:r>
              <a:rPr lang="en-US" b="1" dirty="0"/>
              <a:t>PCI DSS for Containers</a:t>
            </a:r>
          </a:p>
          <a:p>
            <a:r>
              <a:rPr lang="en-US" dirty="0"/>
              <a:t>Vulnerability Management</a:t>
            </a:r>
          </a:p>
          <a:p>
            <a:r>
              <a:rPr lang="en-US" dirty="0"/>
              <a:t>User access control, segregation of duties</a:t>
            </a:r>
          </a:p>
          <a:p>
            <a:r>
              <a:rPr lang="en-US" dirty="0"/>
              <a:t>Network security</a:t>
            </a:r>
          </a:p>
          <a:p>
            <a:r>
              <a:rPr lang="en-US" dirty="0"/>
              <a:t>Threat analysis and mitigation</a:t>
            </a:r>
          </a:p>
        </p:txBody>
      </p:sp>
      <p:sp>
        <p:nvSpPr>
          <p:cNvPr id="7" name="Text Placeholder 6">
            <a:extLst>
              <a:ext uri="{FF2B5EF4-FFF2-40B4-BE49-F238E27FC236}">
                <a16:creationId xmlns:a16="http://schemas.microsoft.com/office/drawing/2014/main" id="{B13BD847-F912-3644-9292-235C457E881A}"/>
              </a:ext>
            </a:extLst>
          </p:cNvPr>
          <p:cNvSpPr>
            <a:spLocks noGrp="1"/>
          </p:cNvSpPr>
          <p:nvPr>
            <p:ph type="body" sz="quarter" idx="14"/>
          </p:nvPr>
        </p:nvSpPr>
        <p:spPr/>
        <p:txBody>
          <a:bodyPr/>
          <a:lstStyle/>
          <a:p>
            <a:r>
              <a:rPr lang="en-US" b="1" dirty="0"/>
              <a:t>FedRAMP </a:t>
            </a:r>
          </a:p>
          <a:p>
            <a:r>
              <a:rPr lang="en-US" dirty="0"/>
              <a:t>Hardened images</a:t>
            </a:r>
          </a:p>
          <a:p>
            <a:r>
              <a:rPr lang="en-US" dirty="0"/>
              <a:t>Authenticated scanning required</a:t>
            </a:r>
          </a:p>
          <a:p>
            <a:r>
              <a:rPr lang="en-US" dirty="0"/>
              <a:t>Use of CVSSv3 scoring</a:t>
            </a:r>
          </a:p>
          <a:p>
            <a:r>
              <a:rPr lang="en-US" dirty="0"/>
              <a:t>Entire inventory scanned monthly, including Registries</a:t>
            </a:r>
          </a:p>
        </p:txBody>
      </p:sp>
      <p:sp>
        <p:nvSpPr>
          <p:cNvPr id="8" name="Text Placeholder 7">
            <a:extLst>
              <a:ext uri="{FF2B5EF4-FFF2-40B4-BE49-F238E27FC236}">
                <a16:creationId xmlns:a16="http://schemas.microsoft.com/office/drawing/2014/main" id="{BE39381E-0B65-FE4C-BF3B-CB1D6A068FBF}"/>
              </a:ext>
            </a:extLst>
          </p:cNvPr>
          <p:cNvSpPr>
            <a:spLocks noGrp="1"/>
          </p:cNvSpPr>
          <p:nvPr>
            <p:ph type="body" sz="quarter" idx="15"/>
          </p:nvPr>
        </p:nvSpPr>
        <p:spPr/>
        <p:txBody>
          <a:bodyPr/>
          <a:lstStyle/>
          <a:p>
            <a:r>
              <a:rPr lang="en-US" b="1" dirty="0"/>
              <a:t>GDPR Compliance for Containers</a:t>
            </a:r>
          </a:p>
          <a:p>
            <a:r>
              <a:rPr lang="en-US" dirty="0"/>
              <a:t>Scan images throughout the lifecycle</a:t>
            </a:r>
          </a:p>
          <a:p>
            <a:r>
              <a:rPr lang="en-US" dirty="0"/>
              <a:t>Control user access to containers with sensitive information</a:t>
            </a:r>
          </a:p>
          <a:p>
            <a:endParaRPr lang="en-US" dirty="0"/>
          </a:p>
        </p:txBody>
      </p:sp>
    </p:spTree>
    <p:extLst>
      <p:ext uri="{BB962C8B-B14F-4D97-AF65-F5344CB8AC3E}">
        <p14:creationId xmlns:p14="http://schemas.microsoft.com/office/powerpoint/2010/main" val="82766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194FEC5-1BF3-4A46-93FF-DF80E36133AA}"/>
              </a:ext>
            </a:extLst>
          </p:cNvPr>
          <p:cNvSpPr>
            <a:spLocks noGrp="1"/>
          </p:cNvSpPr>
          <p:nvPr>
            <p:ph type="body" sz="quarter" idx="13"/>
          </p:nvPr>
        </p:nvSpPr>
        <p:spPr/>
        <p:txBody>
          <a:bodyPr/>
          <a:lstStyle/>
          <a:p>
            <a:pPr lvl="0"/>
            <a:r>
              <a:rPr lang="en-US" dirty="0"/>
              <a:t>Orchestration</a:t>
            </a:r>
          </a:p>
          <a:p>
            <a:pPr lvl="0"/>
            <a:r>
              <a:rPr lang="en-US" sz="1000" dirty="0"/>
              <a:t>Security can be greatly enhanced by leveraging orchestration tools!</a:t>
            </a:r>
          </a:p>
          <a:p>
            <a:pPr lvl="0"/>
            <a:r>
              <a:rPr lang="en-US" sz="1000" dirty="0"/>
              <a:t>For example, Kubernetes Admission Controllers can greatly enhance a computing environment by validating container images before they are instantiated.</a:t>
            </a:r>
          </a:p>
        </p:txBody>
      </p:sp>
      <p:sp>
        <p:nvSpPr>
          <p:cNvPr id="3" name="Title 2">
            <a:extLst>
              <a:ext uri="{FF2B5EF4-FFF2-40B4-BE49-F238E27FC236}">
                <a16:creationId xmlns:a16="http://schemas.microsoft.com/office/drawing/2014/main" id="{6524D49A-1B38-9645-A2D3-AD539A6846C1}"/>
              </a:ext>
            </a:extLst>
          </p:cNvPr>
          <p:cNvSpPr>
            <a:spLocks noGrp="1"/>
          </p:cNvSpPr>
          <p:nvPr>
            <p:ph type="title"/>
          </p:nvPr>
        </p:nvSpPr>
        <p:spPr/>
        <p:txBody>
          <a:bodyPr/>
          <a:lstStyle/>
          <a:p>
            <a:r>
              <a:rPr lang="en-US" dirty="0"/>
              <a:t>This talk is not about...</a:t>
            </a:r>
          </a:p>
        </p:txBody>
      </p:sp>
      <p:sp>
        <p:nvSpPr>
          <p:cNvPr id="4" name="Footer Placeholder 3">
            <a:extLst>
              <a:ext uri="{FF2B5EF4-FFF2-40B4-BE49-F238E27FC236}">
                <a16:creationId xmlns:a16="http://schemas.microsoft.com/office/drawing/2014/main" id="{EB35285B-40AD-BC4C-8788-867344412043}"/>
              </a:ext>
            </a:extLst>
          </p:cNvPr>
          <p:cNvSpPr>
            <a:spLocks noGrp="1"/>
          </p:cNvSpPr>
          <p:nvPr>
            <p:ph type="ftr" sz="quarter" idx="10"/>
          </p:nvPr>
        </p:nvSpPr>
        <p:spPr/>
        <p:txBody>
          <a:bodyPr/>
          <a:lstStyle/>
          <a:p>
            <a:r>
              <a:rPr lang="en-US" dirty="0"/>
              <a:t>IBM Security X-Force Red / © 2021 IBM Corporation</a:t>
            </a:r>
          </a:p>
        </p:txBody>
      </p:sp>
      <p:sp>
        <p:nvSpPr>
          <p:cNvPr id="5" name="Slide Number Placeholder 4">
            <a:extLst>
              <a:ext uri="{FF2B5EF4-FFF2-40B4-BE49-F238E27FC236}">
                <a16:creationId xmlns:a16="http://schemas.microsoft.com/office/drawing/2014/main" id="{21ACE07D-0DE9-FF4C-9C11-146274712098}"/>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6" name="Text Placeholder 5">
            <a:extLst>
              <a:ext uri="{FF2B5EF4-FFF2-40B4-BE49-F238E27FC236}">
                <a16:creationId xmlns:a16="http://schemas.microsoft.com/office/drawing/2014/main" id="{47C5AC5D-6127-1C47-8182-7A1EFD3311DB}"/>
              </a:ext>
            </a:extLst>
          </p:cNvPr>
          <p:cNvSpPr>
            <a:spLocks noGrp="1"/>
          </p:cNvSpPr>
          <p:nvPr>
            <p:ph type="body" sz="quarter" idx="12"/>
          </p:nvPr>
        </p:nvSpPr>
        <p:spPr/>
        <p:txBody>
          <a:bodyPr/>
          <a:lstStyle/>
          <a:p>
            <a:r>
              <a:rPr lang="en-US" dirty="0"/>
              <a:t>Container best practices</a:t>
            </a:r>
          </a:p>
          <a:p>
            <a:r>
              <a:rPr lang="en-US" sz="1000" dirty="0"/>
              <a:t>There are many security best practices that can add value to this discussion, such as: </a:t>
            </a:r>
          </a:p>
          <a:p>
            <a:pPr marL="171450" indent="-171450">
              <a:buFont typeface="System Font Regular"/>
              <a:buChar char="–"/>
            </a:pPr>
            <a:r>
              <a:rPr lang="en-US" sz="1000" dirty="0"/>
              <a:t>Signing images</a:t>
            </a:r>
          </a:p>
          <a:p>
            <a:pPr marL="171450" indent="-171450">
              <a:buFont typeface="System Font Regular"/>
              <a:buChar char="–"/>
            </a:pPr>
            <a:r>
              <a:rPr lang="en-US" sz="1000" dirty="0"/>
              <a:t>Not using root access</a:t>
            </a:r>
          </a:p>
          <a:p>
            <a:pPr marL="171450" indent="-171450">
              <a:buFont typeface="System Font Regular"/>
              <a:buChar char="–"/>
            </a:pPr>
            <a:r>
              <a:rPr lang="en-US" sz="1000" dirty="0"/>
              <a:t>Image layering or Docker file optimization</a:t>
            </a:r>
          </a:p>
          <a:p>
            <a:pPr marL="171450" indent="-171450">
              <a:buFont typeface="System Font Regular"/>
              <a:buChar char="–"/>
            </a:pPr>
            <a:r>
              <a:rPr lang="en-US" sz="1000" dirty="0"/>
              <a:t>Deep dive into the pros &amp; cons of “distroless” images</a:t>
            </a:r>
          </a:p>
          <a:p>
            <a:pPr marL="171450" indent="-171450">
              <a:buFont typeface="Arial" panose="020B0604020202020204" pitchFamily="34" charset="0"/>
              <a:buChar char="•"/>
            </a:pPr>
            <a:endParaRPr lang="en-US" sz="1000" dirty="0">
              <a:highlight>
                <a:srgbClr val="FFFF00"/>
              </a:highlight>
            </a:endParaRPr>
          </a:p>
        </p:txBody>
      </p:sp>
      <p:sp>
        <p:nvSpPr>
          <p:cNvPr id="8" name="Text Placeholder 7">
            <a:extLst>
              <a:ext uri="{FF2B5EF4-FFF2-40B4-BE49-F238E27FC236}">
                <a16:creationId xmlns:a16="http://schemas.microsoft.com/office/drawing/2014/main" id="{1AA851E2-0E10-3C4B-B30C-22BAE424EFE4}"/>
              </a:ext>
            </a:extLst>
          </p:cNvPr>
          <p:cNvSpPr>
            <a:spLocks noGrp="1"/>
          </p:cNvSpPr>
          <p:nvPr>
            <p:ph type="body" sz="quarter" idx="14"/>
          </p:nvPr>
        </p:nvSpPr>
        <p:spPr/>
        <p:txBody>
          <a:bodyPr/>
          <a:lstStyle/>
          <a:p>
            <a:r>
              <a:rPr lang="en-US" dirty="0"/>
              <a:t>Making a sale</a:t>
            </a:r>
          </a:p>
          <a:p>
            <a:r>
              <a:rPr lang="en-US" sz="1000" dirty="0"/>
              <a:t>While I will not be recommending specific products, please note that IBM X-Force Red has partnerships with Tenable, Qualys, and Rapid7. </a:t>
            </a:r>
          </a:p>
        </p:txBody>
      </p:sp>
      <p:grpSp>
        <p:nvGrpSpPr>
          <p:cNvPr id="16" name="TextBox 8">
            <a:extLst>
              <a:ext uri="{FF2B5EF4-FFF2-40B4-BE49-F238E27FC236}">
                <a16:creationId xmlns:a16="http://schemas.microsoft.com/office/drawing/2014/main" id="{451FFEE7-12CD-7046-885E-D3670369796B}"/>
              </a:ext>
            </a:extLst>
          </p:cNvPr>
          <p:cNvGrpSpPr/>
          <p:nvPr/>
        </p:nvGrpSpPr>
        <p:grpSpPr>
          <a:xfrm>
            <a:off x="6933445" y="117554"/>
            <a:ext cx="2135112" cy="1722198"/>
            <a:chOff x="0" y="0"/>
            <a:chExt cx="2135111" cy="1722197"/>
          </a:xfrm>
        </p:grpSpPr>
        <p:sp>
          <p:nvSpPr>
            <p:cNvPr id="17" name="Rectangle">
              <a:extLst>
                <a:ext uri="{FF2B5EF4-FFF2-40B4-BE49-F238E27FC236}">
                  <a16:creationId xmlns:a16="http://schemas.microsoft.com/office/drawing/2014/main" id="{3E97A05C-ACAF-CF4E-9C22-0A60A5E90E2F}"/>
                </a:ext>
              </a:extLst>
            </p:cNvPr>
            <p:cNvSpPr/>
            <p:nvPr/>
          </p:nvSpPr>
          <p:spPr>
            <a:xfrm>
              <a:off x="0" y="0"/>
              <a:ext cx="2135111" cy="1722197"/>
            </a:xfrm>
            <a:prstGeom prst="rect">
              <a:avLst/>
            </a:prstGeom>
            <a:solidFill>
              <a:srgbClr val="000000">
                <a:alpha val="50196"/>
              </a:srgbClr>
            </a:solidFill>
            <a:ln w="12700" cap="flat">
              <a:noFill/>
              <a:miter lim="400000"/>
            </a:ln>
            <a:effectLst/>
          </p:spPr>
          <p:txBody>
            <a:bodyPr wrap="square" lIns="91439" tIns="91439" rIns="91439" bIns="91439" numCol="1" anchor="ctr">
              <a:noAutofit/>
            </a:bodyPr>
            <a:lstStyle/>
            <a:p>
              <a:pPr defTabSz="914400" hangingPunct="0">
                <a:lnSpc>
                  <a:spcPct val="90000"/>
                </a:lnSpc>
                <a:spcBef>
                  <a:spcPts val="1100"/>
                </a:spcBef>
                <a:defRPr sz="9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endParaRPr sz="900" kern="0" dirty="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endParaRPr>
            </a:p>
          </p:txBody>
        </p:sp>
        <p:sp>
          <p:nvSpPr>
            <p:cNvPr id="18" name="Photo is For Position Only…">
              <a:extLst>
                <a:ext uri="{FF2B5EF4-FFF2-40B4-BE49-F238E27FC236}">
                  <a16:creationId xmlns:a16="http://schemas.microsoft.com/office/drawing/2014/main" id="{E6167E26-88E4-4B4F-940D-30A4C4175803}"/>
                </a:ext>
              </a:extLst>
            </p:cNvPr>
            <p:cNvSpPr/>
            <p:nvPr/>
          </p:nvSpPr>
          <p:spPr>
            <a:xfrm>
              <a:off x="0" y="76269"/>
              <a:ext cx="2135111" cy="15696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p>
              <a:pPr defTabSz="914400" hangingPunct="0">
                <a:tabLst>
                  <a:tab pos="4051300" algn="r"/>
                </a:tabLst>
                <a:defRPr sz="900"/>
              </a:pPr>
              <a:r>
                <a:rPr lang="en-US" sz="900" kern="0" dirty="0">
                  <a:solidFill>
                    <a:srgbClr val="FFFFFF"/>
                  </a:solidFill>
                  <a:sym typeface="IBM Plex Sans"/>
                </a:rPr>
                <a:t>Photo is For Position Only</a:t>
              </a:r>
              <a:br>
                <a:rPr lang="en-US" sz="900" kern="0" dirty="0">
                  <a:solidFill>
                    <a:srgbClr val="FFFFFF"/>
                  </a:solidFill>
                  <a:sym typeface="IBM Plex Sans"/>
                </a:rPr>
              </a:br>
              <a:endParaRPr lang="en-US" sz="900" kern="0" dirty="0">
                <a:solidFill>
                  <a:srgbClr val="FFFFFF"/>
                </a:solidFill>
                <a:sym typeface="IBM Plex Sans"/>
              </a:endParaRPr>
            </a:p>
            <a:p>
              <a:pPr defTabSz="914400" hangingPunct="0">
                <a:tabLst>
                  <a:tab pos="4051300" algn="r"/>
                </a:tabLst>
                <a:defRPr sz="900"/>
              </a:pPr>
              <a:r>
                <a:rPr lang="en-US" sz="900" kern="0" dirty="0">
                  <a:solidFill>
                    <a:srgbClr val="FFFFFF"/>
                  </a:solidFill>
                  <a:sym typeface="IBM Plex Sans"/>
                </a:rPr>
                <a:t>Understand IBM </a:t>
              </a:r>
              <a:br>
                <a:rPr lang="en-US" sz="900" kern="0" dirty="0">
                  <a:solidFill>
                    <a:srgbClr val="FFFFFF"/>
                  </a:solidFill>
                  <a:sym typeface="IBM Plex Sans"/>
                </a:rPr>
              </a:br>
              <a:r>
                <a:rPr lang="en-US" sz="900" kern="0" dirty="0">
                  <a:solidFill>
                    <a:srgbClr val="FFFFFF"/>
                  </a:solidFill>
                  <a:sym typeface="IBM Plex Sans"/>
                </a:rPr>
                <a:t>photography usage:</a:t>
              </a:r>
            </a:p>
            <a:p>
              <a:pPr defTabSz="914400" hangingPunct="0">
                <a:tabLst>
                  <a:tab pos="4051300" algn="r"/>
                </a:tabLst>
                <a:defRPr sz="900"/>
              </a:pPr>
              <a:r>
                <a:rPr lang="en-US" sz="900" u="sng" kern="0" dirty="0">
                  <a:solidFill>
                    <a:srgbClr val="4088FC"/>
                  </a:solidFill>
                  <a:uFill>
                    <a:solidFill>
                      <a:srgbClr val="4088FC"/>
                    </a:solidFill>
                  </a:uFill>
                  <a:sym typeface="IBM Plex Sans"/>
                  <a:hlinkClick r:id="" action="ppaction://noaction"/>
                </a:rPr>
                <a:t>ibm.com/design/language/</a:t>
              </a:r>
              <a:br>
                <a:rPr lang="en-US" sz="900" u="sng" kern="0" dirty="0">
                  <a:solidFill>
                    <a:srgbClr val="4088FC"/>
                  </a:solidFill>
                  <a:uFill>
                    <a:solidFill>
                      <a:srgbClr val="4088FC"/>
                    </a:solidFill>
                  </a:uFill>
                  <a:sym typeface="IBM Plex Sans"/>
                  <a:hlinkClick r:id="" action="ppaction://noaction"/>
                </a:rPr>
              </a:br>
              <a:r>
                <a:rPr lang="en-US" sz="900" u="sng" kern="0" dirty="0">
                  <a:solidFill>
                    <a:srgbClr val="4088FC"/>
                  </a:solidFill>
                  <a:uFill>
                    <a:solidFill>
                      <a:srgbClr val="4088FC"/>
                    </a:solidFill>
                  </a:uFill>
                  <a:sym typeface="IBM Plex Sans"/>
                  <a:hlinkClick r:id="" action="ppaction://noaction"/>
                </a:rPr>
                <a:t>elements/photography/overview</a:t>
              </a:r>
            </a:p>
            <a:p>
              <a:pPr defTabSz="914400" hangingPunct="0">
                <a:tabLst>
                  <a:tab pos="4051300" algn="r"/>
                </a:tabLst>
                <a:defRPr sz="900"/>
              </a:pPr>
              <a:endParaRPr lang="en-US" sz="900" u="sng" kern="0" dirty="0">
                <a:solidFill>
                  <a:srgbClr val="4088FC"/>
                </a:solidFill>
                <a:uFill>
                  <a:solidFill>
                    <a:srgbClr val="4088FC"/>
                  </a:solidFill>
                </a:uFill>
                <a:sym typeface="IBM Plex Sans"/>
                <a:hlinkClick r:id="" action="ppaction://noaction"/>
              </a:endParaRPr>
            </a:p>
            <a:p>
              <a:pPr defTabSz="914400" hangingPunct="0">
                <a:tabLst>
                  <a:tab pos="4051300" algn="r"/>
                </a:tabLst>
                <a:defRPr sz="900"/>
              </a:pPr>
              <a:r>
                <a:rPr lang="en-US" sz="900" kern="0" dirty="0">
                  <a:solidFill>
                    <a:srgbClr val="FFFFFF"/>
                  </a:solidFill>
                  <a:sym typeface="IBM Plex Sans"/>
                </a:rPr>
                <a:t>Brand photography:</a:t>
              </a:r>
              <a:endParaRPr lang="en-US" sz="900" kern="0" dirty="0">
                <a:solidFill>
                  <a:srgbClr val="000000"/>
                </a:solidFill>
                <a:sym typeface="IBM Plex Sans"/>
              </a:endParaRPr>
            </a:p>
            <a:p>
              <a:pPr defTabSz="914400" hangingPunct="0">
                <a:tabLst>
                  <a:tab pos="4051300" algn="r"/>
                </a:tabLst>
                <a:defRPr sz="900"/>
              </a:pPr>
              <a:r>
                <a:rPr lang="en-US" sz="900" u="sng" kern="0" dirty="0">
                  <a:solidFill>
                    <a:srgbClr val="4088FC"/>
                  </a:solidFill>
                  <a:uFill>
                    <a:solidFill>
                      <a:srgbClr val="4088FC"/>
                    </a:solidFill>
                  </a:uFill>
                  <a:sym typeface="IBM Plex Sans"/>
                  <a:hlinkClick r:id="rId3"/>
                </a:rPr>
                <a:t>https://ibm.box.com/v/security-brand-photography</a:t>
              </a:r>
            </a:p>
          </p:txBody>
        </p:sp>
      </p:grpSp>
      <p:pic>
        <p:nvPicPr>
          <p:cNvPr id="13" name="Picture Placeholder 12" descr="&quot;Snake Oil Salesman&quot;, public domain, 2014, Wikimedia Commonts, https://commons.wikimedia.org/.">
            <a:extLst>
              <a:ext uri="{FF2B5EF4-FFF2-40B4-BE49-F238E27FC236}">
                <a16:creationId xmlns:a16="http://schemas.microsoft.com/office/drawing/2014/main" id="{BC9E3BFB-64EE-1E41-BF75-D458AB257051}"/>
              </a:ext>
            </a:extLst>
          </p:cNvPr>
          <p:cNvPicPr>
            <a:picLocks noGrp="1" noChangeAspect="1"/>
          </p:cNvPicPr>
          <p:nvPr>
            <p:ph type="pic" sz="quarter" idx="15"/>
          </p:nvPr>
        </p:nvPicPr>
        <p:blipFill rotWithShape="1">
          <a:blip r:embed="rId4"/>
          <a:srcRect l="16701" r="16701"/>
          <a:stretch>
            <a:fillRect/>
          </a:stretch>
        </p:blipFill>
        <p:spPr/>
      </p:pic>
    </p:spTree>
    <p:extLst>
      <p:ext uri="{BB962C8B-B14F-4D97-AF65-F5344CB8AC3E}">
        <p14:creationId xmlns:p14="http://schemas.microsoft.com/office/powerpoint/2010/main" val="599795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27D461-69C1-C549-8E69-5B9225872639}"/>
              </a:ext>
            </a:extLst>
          </p:cNvPr>
          <p:cNvSpPr>
            <a:spLocks noGrp="1"/>
          </p:cNvSpPr>
          <p:nvPr>
            <p:ph type="sldNum" sz="quarter" idx="2"/>
          </p:nvPr>
        </p:nvSpPr>
        <p:spPr/>
        <p:txBody>
          <a:bodyPr/>
          <a:lstStyle/>
          <a:p>
            <a:fld id="{86CB4B4D-7CA3-9044-876B-883B54F8677D}" type="slidenum">
              <a:rPr lang="en-US" smtClean="0"/>
              <a:pPr/>
              <a:t>30</a:t>
            </a:fld>
            <a:endParaRPr lang="en-US" dirty="0"/>
          </a:p>
        </p:txBody>
      </p:sp>
      <p:sp>
        <p:nvSpPr>
          <p:cNvPr id="3" name="Text Placeholder 2">
            <a:extLst>
              <a:ext uri="{FF2B5EF4-FFF2-40B4-BE49-F238E27FC236}">
                <a16:creationId xmlns:a16="http://schemas.microsoft.com/office/drawing/2014/main" id="{84B654AE-DD55-E74F-A9B1-3E5D6197AE64}"/>
              </a:ext>
            </a:extLst>
          </p:cNvPr>
          <p:cNvSpPr>
            <a:spLocks noGrp="1"/>
          </p:cNvSpPr>
          <p:nvPr>
            <p:ph type="body" idx="13"/>
          </p:nvPr>
        </p:nvSpPr>
        <p:spPr/>
        <p:txBody>
          <a:bodyPr/>
          <a:lstStyle/>
          <a:p>
            <a:r>
              <a:rPr lang="en-US" dirty="0"/>
              <a:t>Summary</a:t>
            </a:r>
          </a:p>
        </p:txBody>
      </p:sp>
      <p:sp>
        <p:nvSpPr>
          <p:cNvPr id="5" name="Footer Placeholder 4">
            <a:extLst>
              <a:ext uri="{FF2B5EF4-FFF2-40B4-BE49-F238E27FC236}">
                <a16:creationId xmlns:a16="http://schemas.microsoft.com/office/drawing/2014/main" id="{6A3D1862-7EE2-6A4E-9688-96FD4FD080FC}"/>
              </a:ext>
            </a:extLst>
          </p:cNvPr>
          <p:cNvSpPr>
            <a:spLocks noGrp="1"/>
          </p:cNvSpPr>
          <p:nvPr>
            <p:ph type="ftr" sz="quarter" idx="15"/>
          </p:nvPr>
        </p:nvSpPr>
        <p:spPr/>
        <p:txBody>
          <a:bodyPr/>
          <a:lstStyle/>
          <a:p>
            <a:r>
              <a:rPr lang="en-US" dirty="0"/>
              <a:t>IBM Security X-Force Red / © 2021 IBM Corporation</a:t>
            </a:r>
          </a:p>
        </p:txBody>
      </p:sp>
    </p:spTree>
    <p:extLst>
      <p:ext uri="{BB962C8B-B14F-4D97-AF65-F5344CB8AC3E}">
        <p14:creationId xmlns:p14="http://schemas.microsoft.com/office/powerpoint/2010/main" val="1855910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7EBF-B473-C543-9F5B-98837D787334}"/>
              </a:ext>
            </a:extLst>
          </p:cNvPr>
          <p:cNvSpPr>
            <a:spLocks noGrp="1"/>
          </p:cNvSpPr>
          <p:nvPr>
            <p:ph type="title"/>
          </p:nvPr>
        </p:nvSpPr>
        <p:spPr/>
        <p:txBody>
          <a:bodyPr/>
          <a:lstStyle/>
          <a:p>
            <a:r>
              <a:rPr lang="en-US" dirty="0"/>
              <a:t>Conclusions</a:t>
            </a:r>
          </a:p>
        </p:txBody>
      </p:sp>
      <p:sp>
        <p:nvSpPr>
          <p:cNvPr id="3" name="Footer Placeholder 2">
            <a:extLst>
              <a:ext uri="{FF2B5EF4-FFF2-40B4-BE49-F238E27FC236}">
                <a16:creationId xmlns:a16="http://schemas.microsoft.com/office/drawing/2014/main" id="{47E2C888-3D2C-824B-B384-3FBD3FCCC139}"/>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AB610906-7162-A04B-8BA0-F88542A66A1E}"/>
              </a:ext>
            </a:extLst>
          </p:cNvPr>
          <p:cNvSpPr>
            <a:spLocks noGrp="1"/>
          </p:cNvSpPr>
          <p:nvPr>
            <p:ph type="sldNum" sz="quarter" idx="11"/>
          </p:nvPr>
        </p:nvSpPr>
        <p:spPr/>
        <p:txBody>
          <a:bodyPr/>
          <a:lstStyle/>
          <a:p>
            <a:fld id="{59395FB3-9C97-154F-86B2-7E381B951268}" type="slidenum">
              <a:rPr lang="en-US" smtClean="0"/>
              <a:pPr/>
              <a:t>31</a:t>
            </a:fld>
            <a:endParaRPr lang="en-US" dirty="0"/>
          </a:p>
        </p:txBody>
      </p:sp>
      <p:sp>
        <p:nvSpPr>
          <p:cNvPr id="5" name="Text Placeholder 4">
            <a:extLst>
              <a:ext uri="{FF2B5EF4-FFF2-40B4-BE49-F238E27FC236}">
                <a16:creationId xmlns:a16="http://schemas.microsoft.com/office/drawing/2014/main" id="{E0FB8315-515D-A34E-9006-2931F69D05CD}"/>
              </a:ext>
            </a:extLst>
          </p:cNvPr>
          <p:cNvSpPr>
            <a:spLocks noGrp="1"/>
          </p:cNvSpPr>
          <p:nvPr>
            <p:ph type="body" sz="quarter" idx="13"/>
          </p:nvPr>
        </p:nvSpPr>
        <p:spPr/>
        <p:txBody>
          <a:bodyPr/>
          <a:lstStyle/>
          <a:p>
            <a:pPr marL="171450" indent="-171450">
              <a:buFont typeface="System Font Regular"/>
              <a:buChar char="–"/>
            </a:pPr>
            <a:r>
              <a:rPr lang="en-US" dirty="0"/>
              <a:t>Containers – although immutable – are made of complex layers, each with their own potential vulnerabilities and security challenges</a:t>
            </a:r>
          </a:p>
          <a:p>
            <a:pPr marL="171450" indent="-171450">
              <a:buFont typeface="System Font Regular"/>
              <a:buChar char="–"/>
            </a:pPr>
            <a:r>
              <a:rPr lang="en-US" dirty="0"/>
              <a:t>Vulnerability Management for Containers demands a concerted effort to “shift left”, bringing Vulnerability Scanning closer to the beginning of the development pipeline</a:t>
            </a:r>
          </a:p>
          <a:p>
            <a:pPr marL="171450" indent="-171450">
              <a:buFont typeface="System Font Regular"/>
              <a:buChar char="–"/>
            </a:pPr>
            <a:r>
              <a:rPr lang="en-US" dirty="0"/>
              <a:t>There are multiple opportunities in the Container pipeline for searching for and remediating system weaknesses</a:t>
            </a:r>
          </a:p>
          <a:p>
            <a:pPr marL="171450" indent="-171450">
              <a:buFont typeface="System Font Regular"/>
              <a:buChar char="–"/>
            </a:pPr>
            <a:r>
              <a:rPr lang="en-US" dirty="0"/>
              <a:t>The marketplace offers a mix of Open Source and commercial software tools that can suit almost any environment, and these products can vary in capabilities</a:t>
            </a:r>
          </a:p>
          <a:p>
            <a:pPr marL="171450" indent="-171450">
              <a:buFont typeface="System Font Regular"/>
              <a:buChar char="–"/>
            </a:pPr>
            <a:r>
              <a:rPr lang="en-US" dirty="0"/>
              <a:t>Compliance and demonstrable controls remain an important consideration for any computing environment – Containers are no exception</a:t>
            </a:r>
          </a:p>
        </p:txBody>
      </p:sp>
    </p:spTree>
    <p:extLst>
      <p:ext uri="{BB962C8B-B14F-4D97-AF65-F5344CB8AC3E}">
        <p14:creationId xmlns:p14="http://schemas.microsoft.com/office/powerpoint/2010/main" val="2707299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7EBF-B473-C543-9F5B-98837D787334}"/>
              </a:ext>
            </a:extLst>
          </p:cNvPr>
          <p:cNvSpPr>
            <a:spLocks noGrp="1"/>
          </p:cNvSpPr>
          <p:nvPr>
            <p:ph type="title"/>
          </p:nvPr>
        </p:nvSpPr>
        <p:spPr>
          <a:xfrm>
            <a:off x="177660" y="168516"/>
            <a:ext cx="1903095" cy="630936"/>
          </a:xfrm>
        </p:spPr>
        <p:txBody>
          <a:bodyPr anchor="t">
            <a:normAutofit/>
          </a:bodyPr>
          <a:lstStyle/>
          <a:p>
            <a:r>
              <a:rPr lang="en-US" dirty="0"/>
              <a:t>Takeaways</a:t>
            </a:r>
          </a:p>
        </p:txBody>
      </p:sp>
      <p:sp>
        <p:nvSpPr>
          <p:cNvPr id="3" name="Footer Placeholder 2">
            <a:extLst>
              <a:ext uri="{FF2B5EF4-FFF2-40B4-BE49-F238E27FC236}">
                <a16:creationId xmlns:a16="http://schemas.microsoft.com/office/drawing/2014/main" id="{47E2C888-3D2C-824B-B384-3FBD3FCCC139}"/>
              </a:ext>
            </a:extLst>
          </p:cNvPr>
          <p:cNvSpPr>
            <a:spLocks noGrp="1"/>
          </p:cNvSpPr>
          <p:nvPr>
            <p:ph type="ftr" sz="quarter" idx="10"/>
          </p:nvPr>
        </p:nvSpPr>
        <p:spPr>
          <a:xfrm>
            <a:off x="202971" y="4837444"/>
            <a:ext cx="4156684" cy="166687"/>
          </a:xfrm>
        </p:spPr>
        <p:txBody>
          <a:bodyPr anchor="ctr">
            <a:normAutofit/>
          </a:bodyPr>
          <a:lstStyle/>
          <a:p>
            <a:pPr>
              <a:spcAft>
                <a:spcPts val="600"/>
              </a:spcAft>
            </a:pPr>
            <a:r>
              <a:rPr lang="en-US" dirty="0"/>
              <a:t>IBM Security X-Force Red / © 2021 IBM Corporation</a:t>
            </a:r>
          </a:p>
        </p:txBody>
      </p:sp>
      <p:sp>
        <p:nvSpPr>
          <p:cNvPr id="4" name="Slide Number Placeholder 3">
            <a:extLst>
              <a:ext uri="{FF2B5EF4-FFF2-40B4-BE49-F238E27FC236}">
                <a16:creationId xmlns:a16="http://schemas.microsoft.com/office/drawing/2014/main" id="{AB610906-7162-A04B-8BA0-F88542A66A1E}"/>
              </a:ext>
            </a:extLst>
          </p:cNvPr>
          <p:cNvSpPr>
            <a:spLocks noGrp="1"/>
          </p:cNvSpPr>
          <p:nvPr>
            <p:ph type="sldNum" sz="quarter" idx="11"/>
          </p:nvPr>
        </p:nvSpPr>
        <p:spPr>
          <a:xfrm>
            <a:off x="8346714" y="4837444"/>
            <a:ext cx="595641" cy="166687"/>
          </a:xfrm>
        </p:spPr>
        <p:txBody>
          <a:bodyPr anchor="ctr">
            <a:normAutofit/>
          </a:bodyPr>
          <a:lstStyle/>
          <a:p>
            <a:pPr>
              <a:spcAft>
                <a:spcPts val="600"/>
              </a:spcAft>
            </a:pPr>
            <a:fld id="{59395FB3-9C97-154F-86B2-7E381B951268}" type="slidenum">
              <a:rPr lang="en-US" smtClean="0"/>
              <a:pPr>
                <a:spcAft>
                  <a:spcPts val="600"/>
                </a:spcAft>
              </a:pPr>
              <a:t>32</a:t>
            </a:fld>
            <a:endParaRPr lang="en-US" dirty="0"/>
          </a:p>
        </p:txBody>
      </p:sp>
      <p:graphicFrame>
        <p:nvGraphicFramePr>
          <p:cNvPr id="8" name="Text Placeholder 5">
            <a:extLst>
              <a:ext uri="{FF2B5EF4-FFF2-40B4-BE49-F238E27FC236}">
                <a16:creationId xmlns:a16="http://schemas.microsoft.com/office/drawing/2014/main" id="{ACC721E7-D937-4868-8D3B-2B2DC63F43DE}"/>
              </a:ext>
            </a:extLst>
          </p:cNvPr>
          <p:cNvGraphicFramePr/>
          <p:nvPr>
            <p:extLst>
              <p:ext uri="{D42A27DB-BD31-4B8C-83A1-F6EECF244321}">
                <p14:modId xmlns:p14="http://schemas.microsoft.com/office/powerpoint/2010/main" val="3993149230"/>
              </p:ext>
            </p:extLst>
          </p:nvPr>
        </p:nvGraphicFramePr>
        <p:xfrm>
          <a:off x="2080755" y="285750"/>
          <a:ext cx="6861601"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7493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DAA3-A9A6-3B4D-A792-8FBA7506397A}"/>
              </a:ext>
            </a:extLst>
          </p:cNvPr>
          <p:cNvSpPr>
            <a:spLocks noGrp="1"/>
          </p:cNvSpPr>
          <p:nvPr>
            <p:ph type="title"/>
          </p:nvPr>
        </p:nvSpPr>
        <p:spPr/>
        <p:txBody>
          <a:bodyPr/>
          <a:lstStyle/>
          <a:p>
            <a:r>
              <a:rPr lang="en-US" dirty="0"/>
              <a:t>References</a:t>
            </a:r>
          </a:p>
        </p:txBody>
      </p:sp>
      <p:sp>
        <p:nvSpPr>
          <p:cNvPr id="3" name="Footer Placeholder 2">
            <a:extLst>
              <a:ext uri="{FF2B5EF4-FFF2-40B4-BE49-F238E27FC236}">
                <a16:creationId xmlns:a16="http://schemas.microsoft.com/office/drawing/2014/main" id="{85A0DD1E-CAE7-EE48-B425-1A2033ECF31E}"/>
              </a:ext>
            </a:extLst>
          </p:cNvPr>
          <p:cNvSpPr>
            <a:spLocks noGrp="1"/>
          </p:cNvSpPr>
          <p:nvPr>
            <p:ph type="ftr" sz="quarter" idx="10"/>
          </p:nvPr>
        </p:nvSpPr>
        <p:spPr/>
        <p:txBody>
          <a:bodyPr/>
          <a:lstStyle/>
          <a:p>
            <a:r>
              <a:rPr lang="en-US" dirty="0"/>
              <a:t>IBM Security X-Force Red / © 2020 IBM Corporation</a:t>
            </a:r>
          </a:p>
        </p:txBody>
      </p:sp>
      <p:sp>
        <p:nvSpPr>
          <p:cNvPr id="4" name="Slide Number Placeholder 3">
            <a:extLst>
              <a:ext uri="{FF2B5EF4-FFF2-40B4-BE49-F238E27FC236}">
                <a16:creationId xmlns:a16="http://schemas.microsoft.com/office/drawing/2014/main" id="{5F8641CD-8F6B-EE44-A81E-CC6777EF16B4}"/>
              </a:ext>
            </a:extLst>
          </p:cNvPr>
          <p:cNvSpPr>
            <a:spLocks noGrp="1"/>
          </p:cNvSpPr>
          <p:nvPr>
            <p:ph type="sldNum" sz="quarter" idx="11"/>
          </p:nvPr>
        </p:nvSpPr>
        <p:spPr/>
        <p:txBody>
          <a:bodyPr/>
          <a:lstStyle/>
          <a:p>
            <a:fld id="{59395FB3-9C97-154F-86B2-7E381B951268}" type="slidenum">
              <a:rPr lang="en-US" smtClean="0"/>
              <a:pPr/>
              <a:t>33</a:t>
            </a:fld>
            <a:endParaRPr lang="en-US" dirty="0"/>
          </a:p>
        </p:txBody>
      </p:sp>
      <p:sp>
        <p:nvSpPr>
          <p:cNvPr id="5" name="Text Placeholder 4">
            <a:extLst>
              <a:ext uri="{FF2B5EF4-FFF2-40B4-BE49-F238E27FC236}">
                <a16:creationId xmlns:a16="http://schemas.microsoft.com/office/drawing/2014/main" id="{BAD357E9-7767-3447-B5CB-BF4D79805389}"/>
              </a:ext>
            </a:extLst>
          </p:cNvPr>
          <p:cNvSpPr>
            <a:spLocks noGrp="1"/>
          </p:cNvSpPr>
          <p:nvPr>
            <p:ph type="body" sz="quarter" idx="13"/>
          </p:nvPr>
        </p:nvSpPr>
        <p:spPr>
          <a:xfrm>
            <a:off x="192024" y="1350137"/>
            <a:ext cx="4379976" cy="3008376"/>
          </a:xfrm>
        </p:spPr>
        <p:txBody>
          <a:bodyPr/>
          <a:lstStyle/>
          <a:p>
            <a:r>
              <a:rPr lang="en-US" dirty="0"/>
              <a:t>This presentation, plus associated references and bibliography, can be found at:</a:t>
            </a:r>
          </a:p>
          <a:p>
            <a:r>
              <a:rPr lang="en-US" dirty="0">
                <a:hlinkClick r:id="rId3"/>
              </a:rPr>
              <a:t>https://github.com/bswilson/VulnMgmtForContainers</a:t>
            </a:r>
            <a:r>
              <a:rPr lang="en-US" dirty="0"/>
              <a:t> </a:t>
            </a:r>
          </a:p>
        </p:txBody>
      </p:sp>
      <p:pic>
        <p:nvPicPr>
          <p:cNvPr id="7" name="Picture 6" descr="Scott Wilson, IBM X-Force Red">
            <a:extLst>
              <a:ext uri="{FF2B5EF4-FFF2-40B4-BE49-F238E27FC236}">
                <a16:creationId xmlns:a16="http://schemas.microsoft.com/office/drawing/2014/main" id="{659B3931-D6D8-2646-A347-09CFCCF644C8}"/>
              </a:ext>
            </a:extLst>
          </p:cNvPr>
          <p:cNvPicPr>
            <a:picLocks noChangeAspect="1"/>
          </p:cNvPicPr>
          <p:nvPr/>
        </p:nvPicPr>
        <p:blipFill>
          <a:blip r:embed="rId4"/>
          <a:stretch>
            <a:fillRect/>
          </a:stretch>
        </p:blipFill>
        <p:spPr>
          <a:xfrm>
            <a:off x="5486400" y="1338461"/>
            <a:ext cx="2936514" cy="2936514"/>
          </a:xfrm>
          <a:prstGeom prst="rect">
            <a:avLst/>
          </a:prstGeom>
        </p:spPr>
      </p:pic>
    </p:spTree>
    <p:extLst>
      <p:ext uri="{BB962C8B-B14F-4D97-AF65-F5344CB8AC3E}">
        <p14:creationId xmlns:p14="http://schemas.microsoft.com/office/powerpoint/2010/main" val="831803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C676-0AAE-714F-9B08-F24806744DC3}"/>
              </a:ext>
            </a:extLst>
          </p:cNvPr>
          <p:cNvSpPr>
            <a:spLocks noGrp="1"/>
          </p:cNvSpPr>
          <p:nvPr>
            <p:ph type="title"/>
          </p:nvPr>
        </p:nvSpPr>
        <p:spPr/>
        <p:txBody>
          <a:bodyPr/>
          <a:lstStyle/>
          <a:p>
            <a:r>
              <a:rPr lang="en-US" dirty="0"/>
              <a:t>Thank you</a:t>
            </a:r>
          </a:p>
        </p:txBody>
      </p:sp>
      <p:sp>
        <p:nvSpPr>
          <p:cNvPr id="4" name="Text Placeholder 3">
            <a:extLst>
              <a:ext uri="{FF2B5EF4-FFF2-40B4-BE49-F238E27FC236}">
                <a16:creationId xmlns:a16="http://schemas.microsoft.com/office/drawing/2014/main" id="{C441DC9B-BAAC-CA49-A926-12B703D8B248}"/>
              </a:ext>
            </a:extLst>
          </p:cNvPr>
          <p:cNvSpPr>
            <a:spLocks noGrp="1"/>
          </p:cNvSpPr>
          <p:nvPr>
            <p:ph type="body" sz="quarter" idx="10"/>
          </p:nvPr>
        </p:nvSpPr>
        <p:spPr/>
        <p:txBody>
          <a:bodyPr/>
          <a:lstStyle/>
          <a:p>
            <a:pPr>
              <a:defRPr sz="1200"/>
            </a:pPr>
            <a:r>
              <a:rPr lang="en-US" dirty="0"/>
              <a:t>Follow us on:</a:t>
            </a:r>
          </a:p>
          <a:p>
            <a:pPr>
              <a:defRPr sz="1200">
                <a:solidFill>
                  <a:srgbClr val="6EA6FF"/>
                </a:solidFill>
              </a:defRPr>
            </a:pPr>
            <a:r>
              <a:rPr lang="en-US" u="sng" dirty="0">
                <a:solidFill>
                  <a:srgbClr val="0062FF"/>
                </a:solidFill>
                <a:uFill>
                  <a:solidFill>
                    <a:srgbClr val="4088FC"/>
                  </a:solidFill>
                </a:uFill>
                <a:hlinkClick r:id="rId2">
                  <a:extLst>
                    <a:ext uri="{A12FA001-AC4F-418D-AE19-62706E023703}">
                      <ahyp:hlinkClr xmlns:ahyp="http://schemas.microsoft.com/office/drawing/2018/hyperlinkcolor" val="tx"/>
                    </a:ext>
                  </a:extLst>
                </a:hlinkClick>
              </a:rPr>
              <a:t>ibm.com/security</a:t>
            </a:r>
          </a:p>
          <a:p>
            <a:pPr>
              <a:defRPr sz="1200">
                <a:solidFill>
                  <a:srgbClr val="6EA6FF"/>
                </a:solidFill>
              </a:defRPr>
            </a:pPr>
            <a:r>
              <a:rPr lang="en-US" u="sng" dirty="0">
                <a:solidFill>
                  <a:srgbClr val="0062FF"/>
                </a:solidFill>
                <a:uFill>
                  <a:solidFill>
                    <a:srgbClr val="4088FC"/>
                  </a:solidFill>
                </a:uFill>
                <a:hlinkClick r:id="rId3">
                  <a:extLst>
                    <a:ext uri="{A12FA001-AC4F-418D-AE19-62706E023703}">
                      <ahyp:hlinkClr xmlns:ahyp="http://schemas.microsoft.com/office/drawing/2018/hyperlinkcolor" val="tx"/>
                    </a:ext>
                  </a:extLst>
                </a:hlinkClick>
              </a:rPr>
              <a:t>securityintelligence.com</a:t>
            </a:r>
          </a:p>
          <a:p>
            <a:pPr>
              <a:defRPr sz="1200">
                <a:solidFill>
                  <a:srgbClr val="6EA6FF"/>
                </a:solidFill>
              </a:defRPr>
            </a:pPr>
            <a:r>
              <a:rPr lang="en-US" u="sng" dirty="0">
                <a:solidFill>
                  <a:srgbClr val="0062FF"/>
                </a:solidFill>
                <a:uFill>
                  <a:solidFill>
                    <a:srgbClr val="4088FC"/>
                  </a:solidFill>
                </a:uFill>
                <a:hlinkClick r:id="rId4">
                  <a:extLst>
                    <a:ext uri="{A12FA001-AC4F-418D-AE19-62706E023703}">
                      <ahyp:hlinkClr xmlns:ahyp="http://schemas.microsoft.com/office/drawing/2018/hyperlinkcolor" val="tx"/>
                    </a:ext>
                  </a:extLst>
                </a:hlinkClick>
              </a:rPr>
              <a:t>ibm.com/security/community</a:t>
            </a:r>
          </a:p>
          <a:p>
            <a:pPr>
              <a:defRPr sz="1200">
                <a:solidFill>
                  <a:srgbClr val="6EA6FF"/>
                </a:solidFill>
              </a:defRPr>
            </a:pPr>
            <a:r>
              <a:rPr lang="en-US" u="sng" dirty="0">
                <a:solidFill>
                  <a:srgbClr val="0062FF"/>
                </a:solidFill>
                <a:uFill>
                  <a:solidFill>
                    <a:srgbClr val="4088FC"/>
                  </a:solidFill>
                </a:uFill>
                <a:hlinkClick r:id="rId5">
                  <a:extLst>
                    <a:ext uri="{A12FA001-AC4F-418D-AE19-62706E023703}">
                      <ahyp:hlinkClr xmlns:ahyp="http://schemas.microsoft.com/office/drawing/2018/hyperlinkcolor" val="tx"/>
                    </a:ext>
                  </a:extLst>
                </a:hlinkClick>
              </a:rPr>
              <a:t>xforce.ibmcloud.com</a:t>
            </a:r>
          </a:p>
          <a:p>
            <a:pPr>
              <a:defRPr sz="1200">
                <a:solidFill>
                  <a:srgbClr val="6EA6FF"/>
                </a:solidFill>
              </a:defRPr>
            </a:pPr>
            <a:r>
              <a:rPr lang="en-US" u="sng" dirty="0">
                <a:solidFill>
                  <a:srgbClr val="0062FF"/>
                </a:solidFill>
                <a:uFill>
                  <a:solidFill>
                    <a:srgbClr val="4088FC"/>
                  </a:solidFill>
                </a:uFill>
                <a:hlinkClick r:id="rId6">
                  <a:extLst>
                    <a:ext uri="{A12FA001-AC4F-418D-AE19-62706E023703}">
                      <ahyp:hlinkClr xmlns:ahyp="http://schemas.microsoft.com/office/drawing/2018/hyperlinkcolor" val="tx"/>
                    </a:ext>
                  </a:extLst>
                </a:hlinkClick>
              </a:rPr>
              <a:t>@ibmsecurity</a:t>
            </a:r>
          </a:p>
          <a:p>
            <a:pPr>
              <a:defRPr sz="1200">
                <a:solidFill>
                  <a:srgbClr val="6EA6FF"/>
                </a:solidFill>
              </a:defRPr>
            </a:pPr>
            <a:r>
              <a:rPr lang="en-US" u="sng" dirty="0">
                <a:solidFill>
                  <a:srgbClr val="0062FF"/>
                </a:solidFill>
                <a:uFill>
                  <a:solidFill>
                    <a:srgbClr val="4088FC"/>
                  </a:solidFill>
                </a:uFill>
                <a:hlinkClick r:id="rId7">
                  <a:extLst>
                    <a:ext uri="{A12FA001-AC4F-418D-AE19-62706E023703}">
                      <ahyp:hlinkClr xmlns:ahyp="http://schemas.microsoft.com/office/drawing/2018/hyperlinkcolor" val="tx"/>
                    </a:ext>
                  </a:extLst>
                </a:hlinkClick>
              </a:rPr>
              <a:t>youtube.com</a:t>
            </a:r>
            <a:r>
              <a:rPr lang="en-US" u="sng">
                <a:solidFill>
                  <a:srgbClr val="0062FF"/>
                </a:solidFill>
                <a:uFill>
                  <a:solidFill>
                    <a:srgbClr val="4088FC"/>
                  </a:solidFill>
                </a:uFill>
                <a:hlinkClick r:id="rId7">
                  <a:extLst>
                    <a:ext uri="{A12FA001-AC4F-418D-AE19-62706E023703}">
                      <ahyp:hlinkClr xmlns:ahyp="http://schemas.microsoft.com/office/drawing/2018/hyperlinkcolor" val="tx"/>
                    </a:ext>
                  </a:extLst>
                </a:hlinkClick>
              </a:rPr>
              <a:t>/ibmsecurity</a:t>
            </a:r>
          </a:p>
        </p:txBody>
      </p:sp>
    </p:spTree>
    <p:extLst>
      <p:ext uri="{BB962C8B-B14F-4D97-AF65-F5344CB8AC3E}">
        <p14:creationId xmlns:p14="http://schemas.microsoft.com/office/powerpoint/2010/main" val="532177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83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27D461-69C1-C549-8E69-5B9225872639}"/>
              </a:ext>
            </a:extLst>
          </p:cNvPr>
          <p:cNvSpPr>
            <a:spLocks noGrp="1"/>
          </p:cNvSpPr>
          <p:nvPr>
            <p:ph type="sldNum" sz="quarter" idx="2"/>
          </p:nvPr>
        </p:nvSpPr>
        <p:spPr/>
        <p:txBody>
          <a:bodyPr/>
          <a:lstStyle/>
          <a:p>
            <a:fld id="{86CB4B4D-7CA3-9044-876B-883B54F8677D}" type="slidenum">
              <a:rPr lang="en-US" smtClean="0"/>
              <a:pPr/>
              <a:t>4</a:t>
            </a:fld>
            <a:endParaRPr lang="en-US" dirty="0"/>
          </a:p>
        </p:txBody>
      </p:sp>
      <p:sp>
        <p:nvSpPr>
          <p:cNvPr id="3" name="Text Placeholder 2">
            <a:extLst>
              <a:ext uri="{FF2B5EF4-FFF2-40B4-BE49-F238E27FC236}">
                <a16:creationId xmlns:a16="http://schemas.microsoft.com/office/drawing/2014/main" id="{84B654AE-DD55-E74F-A9B1-3E5D6197AE64}"/>
              </a:ext>
            </a:extLst>
          </p:cNvPr>
          <p:cNvSpPr>
            <a:spLocks noGrp="1"/>
          </p:cNvSpPr>
          <p:nvPr>
            <p:ph type="body" idx="13"/>
          </p:nvPr>
        </p:nvSpPr>
        <p:spPr/>
        <p:txBody>
          <a:bodyPr/>
          <a:lstStyle/>
          <a:p>
            <a:r>
              <a:rPr lang="en-US" dirty="0"/>
              <a:t>Terminology and concepts</a:t>
            </a:r>
          </a:p>
        </p:txBody>
      </p:sp>
      <p:sp>
        <p:nvSpPr>
          <p:cNvPr id="5" name="Footer Placeholder 4">
            <a:extLst>
              <a:ext uri="{FF2B5EF4-FFF2-40B4-BE49-F238E27FC236}">
                <a16:creationId xmlns:a16="http://schemas.microsoft.com/office/drawing/2014/main" id="{6A3D1862-7EE2-6A4E-9688-96FD4FD080FC}"/>
              </a:ext>
            </a:extLst>
          </p:cNvPr>
          <p:cNvSpPr>
            <a:spLocks noGrp="1"/>
          </p:cNvSpPr>
          <p:nvPr>
            <p:ph type="ftr" sz="quarter" idx="15"/>
          </p:nvPr>
        </p:nvSpPr>
        <p:spPr/>
        <p:txBody>
          <a:bodyPr/>
          <a:lstStyle/>
          <a:p>
            <a:r>
              <a:rPr lang="en-US" dirty="0"/>
              <a:t>IBM Security X-Force Red / © 2020 IBM Corporation</a:t>
            </a:r>
          </a:p>
        </p:txBody>
      </p:sp>
    </p:spTree>
    <p:extLst>
      <p:ext uri="{BB962C8B-B14F-4D97-AF65-F5344CB8AC3E}">
        <p14:creationId xmlns:p14="http://schemas.microsoft.com/office/powerpoint/2010/main" val="188819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5" name="Title 2"/>
          <p:cNvSpPr txBox="1">
            <a:spLocks noGrp="1"/>
          </p:cNvSpPr>
          <p:nvPr>
            <p:ph type="title"/>
          </p:nvPr>
        </p:nvSpPr>
        <p:spPr/>
        <p:txBody>
          <a:bodyPr/>
          <a:lstStyle/>
          <a:p>
            <a:r>
              <a:rPr lang="en-US" dirty="0"/>
              <a:t>What’s a Container?</a:t>
            </a:r>
          </a:p>
        </p:txBody>
      </p:sp>
      <p:sp>
        <p:nvSpPr>
          <p:cNvPr id="2" name="Footer Placeholder 1">
            <a:extLst>
              <a:ext uri="{FF2B5EF4-FFF2-40B4-BE49-F238E27FC236}">
                <a16:creationId xmlns:a16="http://schemas.microsoft.com/office/drawing/2014/main" id="{BB5615B0-B5AA-EB46-930A-2C6B8852B08B}"/>
              </a:ext>
            </a:extLst>
          </p:cNvPr>
          <p:cNvSpPr>
            <a:spLocks noGrp="1"/>
          </p:cNvSpPr>
          <p:nvPr>
            <p:ph type="ftr" sz="quarter" idx="10"/>
          </p:nvPr>
        </p:nvSpPr>
        <p:spPr/>
        <p:txBody>
          <a:bodyPr/>
          <a:lstStyle/>
          <a:p>
            <a:r>
              <a:rPr lang="en-US" dirty="0"/>
              <a:t>IBM Security X-Force Red / © 2021 IBM Corporation</a:t>
            </a:r>
          </a:p>
        </p:txBody>
      </p:sp>
      <p:sp>
        <p:nvSpPr>
          <p:cNvPr id="8201" name="Slide Number Placeholder 1"/>
          <p:cNvSpPr txBox="1">
            <a:spLocks noGrp="1"/>
          </p:cNvSpPr>
          <p:nvPr>
            <p:ph type="sldNum" sz="quarter" idx="11"/>
          </p:nvPr>
        </p:nvSpPr>
        <p:spPr/>
        <p:txBody>
          <a:bodyPr/>
          <a:lstStyle>
            <a:lvl1pPr>
              <a:defRPr>
                <a:solidFill>
                  <a:srgbClr val="FFFFFF"/>
                </a:solidFill>
              </a:defRPr>
            </a:lvl1pPr>
          </a:lstStyle>
          <a:p>
            <a:fld id="{86CB4B4D-7CA3-9044-876B-883B54F8677D}" type="slidenum">
              <a:rPr lang="en-US"/>
              <a:pPr/>
              <a:t>5</a:t>
            </a:fld>
            <a:endParaRPr lang="en-US" dirty="0"/>
          </a:p>
        </p:txBody>
      </p:sp>
      <p:sp>
        <p:nvSpPr>
          <p:cNvPr id="8199" name="Text Placeholder 5"/>
          <p:cNvSpPr txBox="1">
            <a:spLocks noGrp="1"/>
          </p:cNvSpPr>
          <p:nvPr>
            <p:ph type="body" sz="quarter" idx="13"/>
          </p:nvPr>
        </p:nvSpPr>
        <p:spPr>
          <a:xfrm>
            <a:off x="192024" y="1350137"/>
            <a:ext cx="4156684" cy="3008376"/>
          </a:xfrm>
        </p:spPr>
        <p:txBody>
          <a:bodyPr/>
          <a:lstStyle/>
          <a:p>
            <a:r>
              <a:rPr lang="en-US" dirty="0"/>
              <a:t>An executable unit of software in which application code is packaged along with its libraries and dependencies, in common ways so that it can be run anywhere.</a:t>
            </a:r>
          </a:p>
          <a:p>
            <a:endParaRPr lang="en-US" dirty="0"/>
          </a:p>
          <a:p>
            <a:r>
              <a:rPr lang="en-US" dirty="0"/>
              <a:t>Containers are small, fast, standard, secure, and portable.</a:t>
            </a:r>
          </a:p>
        </p:txBody>
      </p:sp>
      <p:pic>
        <p:nvPicPr>
          <p:cNvPr id="14" name="Picture Placeholder 13" descr="A picture containing text, sky, cargo container, outdoor object&#10;&#10;Description automatically generated">
            <a:extLst>
              <a:ext uri="{FF2B5EF4-FFF2-40B4-BE49-F238E27FC236}">
                <a16:creationId xmlns:a16="http://schemas.microsoft.com/office/drawing/2014/main" id="{3742D2AF-2301-0942-9C6D-019532D27B12}"/>
              </a:ext>
            </a:extLst>
          </p:cNvPr>
          <p:cNvPicPr>
            <a:picLocks noGrp="1" noChangeAspect="1"/>
          </p:cNvPicPr>
          <p:nvPr>
            <p:ph type="pic" sz="quarter" idx="14"/>
          </p:nvPr>
        </p:nvPicPr>
        <p:blipFill rotWithShape="1">
          <a:blip r:embed="rId3"/>
          <a:srcRect l="20286" r="20286"/>
          <a:stretch/>
        </p:blipFill>
        <p:spPr/>
      </p:pic>
    </p:spTree>
    <p:extLst>
      <p:ext uri="{BB962C8B-B14F-4D97-AF65-F5344CB8AC3E}">
        <p14:creationId xmlns:p14="http://schemas.microsoft.com/office/powerpoint/2010/main" val="337136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CB40-358B-4D43-993B-162CF7A18307}"/>
              </a:ext>
            </a:extLst>
          </p:cNvPr>
          <p:cNvSpPr>
            <a:spLocks noGrp="1"/>
          </p:cNvSpPr>
          <p:nvPr>
            <p:ph type="title"/>
          </p:nvPr>
        </p:nvSpPr>
        <p:spPr/>
        <p:txBody>
          <a:bodyPr/>
          <a:lstStyle/>
          <a:p>
            <a:r>
              <a:rPr lang="en-US" dirty="0"/>
              <a:t>Containers vs. Virtual Machines</a:t>
            </a:r>
          </a:p>
        </p:txBody>
      </p:sp>
      <p:sp>
        <p:nvSpPr>
          <p:cNvPr id="3" name="Footer Placeholder 2">
            <a:extLst>
              <a:ext uri="{FF2B5EF4-FFF2-40B4-BE49-F238E27FC236}">
                <a16:creationId xmlns:a16="http://schemas.microsoft.com/office/drawing/2014/main" id="{7B1D9A6C-35A7-334A-8158-B21948DB3B95}"/>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E39257B3-9D06-7C4A-85AA-B5FE63E83843}"/>
              </a:ext>
            </a:extLst>
          </p:cNvPr>
          <p:cNvSpPr>
            <a:spLocks noGrp="1"/>
          </p:cNvSpPr>
          <p:nvPr>
            <p:ph type="sldNum" sz="quarter" idx="11"/>
          </p:nvPr>
        </p:nvSpPr>
        <p:spPr/>
        <p:txBody>
          <a:bodyPr/>
          <a:lstStyle/>
          <a:p>
            <a:fld id="{59395FB3-9C97-154F-86B2-7E381B951268}" type="slidenum">
              <a:rPr lang="en-US" smtClean="0"/>
              <a:pPr/>
              <a:t>6</a:t>
            </a:fld>
            <a:endParaRPr lang="en-US" dirty="0"/>
          </a:p>
        </p:txBody>
      </p:sp>
      <p:pic>
        <p:nvPicPr>
          <p:cNvPr id="1026" name="Picture 2">
            <a:extLst>
              <a:ext uri="{FF2B5EF4-FFF2-40B4-BE49-F238E27FC236}">
                <a16:creationId xmlns:a16="http://schemas.microsoft.com/office/drawing/2014/main" id="{C42EBBC0-519B-2B46-B3BC-892A9573E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76350"/>
            <a:ext cx="3752850" cy="29978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926ADBB-9344-C545-B37A-EB8602CA3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276350"/>
            <a:ext cx="3754543" cy="299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1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BAC13CC4-FECC-5E4E-B945-BE363A6E06B7}"/>
              </a:ext>
            </a:extLst>
          </p:cNvPr>
          <p:cNvPicPr>
            <a:picLocks noChangeAspect="1" noChangeArrowheads="1"/>
          </p:cNvPicPr>
          <p:nvPr/>
        </p:nvPicPr>
        <p:blipFill>
          <a:blip r:embed="rId2">
            <a:alphaModFix amt="10000"/>
            <a:extLst>
              <a:ext uri="{28A0092B-C50C-407E-A947-70E740481C1C}">
                <a14:useLocalDpi xmlns:a14="http://schemas.microsoft.com/office/drawing/2010/main" val="0"/>
              </a:ext>
            </a:extLst>
          </a:blip>
          <a:srcRect/>
          <a:stretch>
            <a:fillRect/>
          </a:stretch>
        </p:blipFill>
        <p:spPr bwMode="auto">
          <a:xfrm>
            <a:off x="762000" y="1276350"/>
            <a:ext cx="3752850" cy="29978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8E6CB40-358B-4D43-993B-162CF7A18307}"/>
              </a:ext>
            </a:extLst>
          </p:cNvPr>
          <p:cNvSpPr>
            <a:spLocks noGrp="1"/>
          </p:cNvSpPr>
          <p:nvPr>
            <p:ph type="title"/>
          </p:nvPr>
        </p:nvSpPr>
        <p:spPr/>
        <p:txBody>
          <a:bodyPr/>
          <a:lstStyle/>
          <a:p>
            <a:r>
              <a:rPr lang="en-US" dirty="0"/>
              <a:t>Containers vs. Virtual Machines (cont.)</a:t>
            </a:r>
          </a:p>
        </p:txBody>
      </p:sp>
      <p:sp>
        <p:nvSpPr>
          <p:cNvPr id="3" name="Footer Placeholder 2">
            <a:extLst>
              <a:ext uri="{FF2B5EF4-FFF2-40B4-BE49-F238E27FC236}">
                <a16:creationId xmlns:a16="http://schemas.microsoft.com/office/drawing/2014/main" id="{7B1D9A6C-35A7-334A-8158-B21948DB3B95}"/>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E39257B3-9D06-7C4A-85AA-B5FE63E83843}"/>
              </a:ext>
            </a:extLst>
          </p:cNvPr>
          <p:cNvSpPr>
            <a:spLocks noGrp="1"/>
          </p:cNvSpPr>
          <p:nvPr>
            <p:ph type="sldNum" sz="quarter" idx="11"/>
          </p:nvPr>
        </p:nvSpPr>
        <p:spPr/>
        <p:txBody>
          <a:bodyPr/>
          <a:lstStyle/>
          <a:p>
            <a:fld id="{59395FB3-9C97-154F-86B2-7E381B951268}" type="slidenum">
              <a:rPr lang="en-US" smtClean="0"/>
              <a:pPr/>
              <a:t>7</a:t>
            </a:fld>
            <a:endParaRPr lang="en-US" dirty="0"/>
          </a:p>
        </p:txBody>
      </p:sp>
      <p:pic>
        <p:nvPicPr>
          <p:cNvPr id="1028" name="Picture 4">
            <a:extLst>
              <a:ext uri="{FF2B5EF4-FFF2-40B4-BE49-F238E27FC236}">
                <a16:creationId xmlns:a16="http://schemas.microsoft.com/office/drawing/2014/main" id="{1926ADBB-9344-C545-B37A-EB8602CA3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276350"/>
            <a:ext cx="3754543" cy="29991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EEF0E2-5CA3-8747-8ED3-FFA928A6EB31}"/>
              </a:ext>
            </a:extLst>
          </p:cNvPr>
          <p:cNvSpPr txBox="1"/>
          <p:nvPr/>
        </p:nvSpPr>
        <p:spPr>
          <a:xfrm>
            <a:off x="1066800" y="3666958"/>
            <a:ext cx="2362200" cy="738664"/>
          </a:xfrm>
          <a:prstGeom prst="rect">
            <a:avLst/>
          </a:prstGeom>
          <a:noFill/>
        </p:spPr>
        <p:txBody>
          <a:bodyPr wrap="square" rtlCol="0">
            <a:spAutoFit/>
          </a:bodyPr>
          <a:lstStyle/>
          <a:p>
            <a:pPr algn="ctr"/>
            <a:r>
              <a:rPr lang="en-US" sz="1400" dirty="0">
                <a:latin typeface="IBM Plex Sans" charset="0"/>
                <a:ea typeface="IBM Plex Sans" charset="0"/>
                <a:cs typeface="IBM Plex Sans" charset="0"/>
              </a:rPr>
              <a:t>Traditional Virtual Machines – turns 1 server into many servers</a:t>
            </a:r>
          </a:p>
        </p:txBody>
      </p:sp>
      <p:sp>
        <p:nvSpPr>
          <p:cNvPr id="8" name="TextBox 7">
            <a:extLst>
              <a:ext uri="{FF2B5EF4-FFF2-40B4-BE49-F238E27FC236}">
                <a16:creationId xmlns:a16="http://schemas.microsoft.com/office/drawing/2014/main" id="{E833D3F1-965B-4544-AE06-D9E08FD3BF19}"/>
              </a:ext>
            </a:extLst>
          </p:cNvPr>
          <p:cNvSpPr txBox="1"/>
          <p:nvPr/>
        </p:nvSpPr>
        <p:spPr>
          <a:xfrm>
            <a:off x="762000" y="2114550"/>
            <a:ext cx="1600200" cy="307777"/>
          </a:xfrm>
          <a:prstGeom prst="rect">
            <a:avLst/>
          </a:prstGeom>
          <a:noFill/>
        </p:spPr>
        <p:txBody>
          <a:bodyPr wrap="square" rtlCol="0">
            <a:spAutoFit/>
          </a:bodyPr>
          <a:lstStyle/>
          <a:p>
            <a:pPr algn="ctr"/>
            <a:r>
              <a:rPr lang="en-US" sz="1400" dirty="0">
                <a:latin typeface="IBM Plex Sans" charset="0"/>
                <a:ea typeface="IBM Plex Sans" charset="0"/>
                <a:cs typeface="IBM Plex Sans" charset="0"/>
              </a:rPr>
              <a:t>Can be many GB</a:t>
            </a:r>
          </a:p>
        </p:txBody>
      </p:sp>
      <p:sp>
        <p:nvSpPr>
          <p:cNvPr id="9" name="TextBox 8">
            <a:extLst>
              <a:ext uri="{FF2B5EF4-FFF2-40B4-BE49-F238E27FC236}">
                <a16:creationId xmlns:a16="http://schemas.microsoft.com/office/drawing/2014/main" id="{F70BBCAC-E195-D14D-8397-E42FA055E229}"/>
              </a:ext>
            </a:extLst>
          </p:cNvPr>
          <p:cNvSpPr txBox="1"/>
          <p:nvPr/>
        </p:nvSpPr>
        <p:spPr>
          <a:xfrm>
            <a:off x="2133600" y="1145283"/>
            <a:ext cx="1600200" cy="523220"/>
          </a:xfrm>
          <a:prstGeom prst="rect">
            <a:avLst/>
          </a:prstGeom>
          <a:noFill/>
        </p:spPr>
        <p:txBody>
          <a:bodyPr wrap="square" rtlCol="0">
            <a:spAutoFit/>
          </a:bodyPr>
          <a:lstStyle/>
          <a:p>
            <a:pPr algn="ctr"/>
            <a:r>
              <a:rPr lang="en-US" sz="1400" dirty="0">
                <a:latin typeface="IBM Plex Sans" charset="0"/>
                <a:ea typeface="IBM Plex Sans" charset="0"/>
                <a:cs typeface="IBM Plex Sans" charset="0"/>
              </a:rPr>
              <a:t>Each VM is a full copy of an OS</a:t>
            </a:r>
          </a:p>
        </p:txBody>
      </p:sp>
      <p:cxnSp>
        <p:nvCxnSpPr>
          <p:cNvPr id="7" name="Straight Arrow Connector 6">
            <a:extLst>
              <a:ext uri="{FF2B5EF4-FFF2-40B4-BE49-F238E27FC236}">
                <a16:creationId xmlns:a16="http://schemas.microsoft.com/office/drawing/2014/main" id="{754FA97D-2F50-A442-96B4-9042AF1A439F}"/>
              </a:ext>
            </a:extLst>
          </p:cNvPr>
          <p:cNvCxnSpPr>
            <a:cxnSpLocks/>
            <a:stCxn id="9" idx="3"/>
          </p:cNvCxnSpPr>
          <p:nvPr/>
        </p:nvCxnSpPr>
        <p:spPr bwMode="auto">
          <a:xfrm>
            <a:off x="3733800" y="1406893"/>
            <a:ext cx="1524000" cy="347990"/>
          </a:xfrm>
          <a:prstGeom prst="straightConnector1">
            <a:avLst/>
          </a:prstGeom>
          <a:ln w="38100">
            <a:solidFill>
              <a:srgbClr val="0070C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86EDF49-B197-4041-8B61-9D9D48B9CCD8}"/>
              </a:ext>
            </a:extLst>
          </p:cNvPr>
          <p:cNvCxnSpPr>
            <a:cxnSpLocks/>
            <a:stCxn id="8" idx="3"/>
          </p:cNvCxnSpPr>
          <p:nvPr/>
        </p:nvCxnSpPr>
        <p:spPr bwMode="auto">
          <a:xfrm>
            <a:off x="2362200" y="2268439"/>
            <a:ext cx="2971800" cy="455711"/>
          </a:xfrm>
          <a:prstGeom prst="straightConnector1">
            <a:avLst/>
          </a:prstGeom>
          <a:ln w="38100">
            <a:solidFill>
              <a:srgbClr val="0070C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4083846-8095-2144-AA82-4777702D223E}"/>
              </a:ext>
            </a:extLst>
          </p:cNvPr>
          <p:cNvCxnSpPr>
            <a:cxnSpLocks/>
            <a:stCxn id="5" idx="3"/>
          </p:cNvCxnSpPr>
          <p:nvPr/>
        </p:nvCxnSpPr>
        <p:spPr bwMode="auto">
          <a:xfrm flipV="1">
            <a:off x="3429000" y="3445220"/>
            <a:ext cx="2057400" cy="591070"/>
          </a:xfrm>
          <a:prstGeom prst="straightConnector1">
            <a:avLst/>
          </a:prstGeom>
          <a:ln w="38100">
            <a:solidFill>
              <a:srgbClr val="0070C0"/>
            </a:solidFill>
            <a:headEnd type="none" w="med" len="med"/>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4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a:extLst>
              <a:ext uri="{FF2B5EF4-FFF2-40B4-BE49-F238E27FC236}">
                <a16:creationId xmlns:a16="http://schemas.microsoft.com/office/drawing/2014/main" id="{E2302778-0B22-764B-B496-FF38AEE1F18F}"/>
              </a:ext>
            </a:extLst>
          </p:cNvPr>
          <p:cNvPicPr>
            <a:picLocks noChangeAspect="1" noChangeArrowheads="1"/>
          </p:cNvPicPr>
          <p:nvPr/>
        </p:nvPicPr>
        <p:blipFill>
          <a:blip r:embed="rId3">
            <a:alphaModFix amt="10000"/>
            <a:extLst>
              <a:ext uri="{28A0092B-C50C-407E-A947-70E740481C1C}">
                <a14:useLocalDpi xmlns:a14="http://schemas.microsoft.com/office/drawing/2010/main" val="0"/>
              </a:ext>
            </a:extLst>
          </a:blip>
          <a:srcRect/>
          <a:stretch>
            <a:fillRect/>
          </a:stretch>
        </p:blipFill>
        <p:spPr bwMode="auto">
          <a:xfrm>
            <a:off x="4953000" y="1276350"/>
            <a:ext cx="3754543" cy="29991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8E6CB40-358B-4D43-993B-162CF7A18307}"/>
              </a:ext>
            </a:extLst>
          </p:cNvPr>
          <p:cNvSpPr>
            <a:spLocks noGrp="1"/>
          </p:cNvSpPr>
          <p:nvPr>
            <p:ph type="title"/>
          </p:nvPr>
        </p:nvSpPr>
        <p:spPr/>
        <p:txBody>
          <a:bodyPr/>
          <a:lstStyle/>
          <a:p>
            <a:r>
              <a:rPr lang="en-US" dirty="0"/>
              <a:t>Containers vs. Virtual Machines (cont.)</a:t>
            </a:r>
          </a:p>
        </p:txBody>
      </p:sp>
      <p:sp>
        <p:nvSpPr>
          <p:cNvPr id="3" name="Footer Placeholder 2">
            <a:extLst>
              <a:ext uri="{FF2B5EF4-FFF2-40B4-BE49-F238E27FC236}">
                <a16:creationId xmlns:a16="http://schemas.microsoft.com/office/drawing/2014/main" id="{7B1D9A6C-35A7-334A-8158-B21948DB3B95}"/>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E39257B3-9D06-7C4A-85AA-B5FE63E83843}"/>
              </a:ext>
            </a:extLst>
          </p:cNvPr>
          <p:cNvSpPr>
            <a:spLocks noGrp="1"/>
          </p:cNvSpPr>
          <p:nvPr>
            <p:ph type="sldNum" sz="quarter" idx="11"/>
          </p:nvPr>
        </p:nvSpPr>
        <p:spPr/>
        <p:txBody>
          <a:bodyPr/>
          <a:lstStyle/>
          <a:p>
            <a:fld id="{59395FB3-9C97-154F-86B2-7E381B951268}" type="slidenum">
              <a:rPr lang="en-US" smtClean="0"/>
              <a:pPr/>
              <a:t>8</a:t>
            </a:fld>
            <a:endParaRPr lang="en-US" dirty="0"/>
          </a:p>
        </p:txBody>
      </p:sp>
      <p:pic>
        <p:nvPicPr>
          <p:cNvPr id="1026" name="Picture 2">
            <a:extLst>
              <a:ext uri="{FF2B5EF4-FFF2-40B4-BE49-F238E27FC236}">
                <a16:creationId xmlns:a16="http://schemas.microsoft.com/office/drawing/2014/main" id="{C42EBBC0-519B-2B46-B3BC-892A9573E9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76350"/>
            <a:ext cx="3752850" cy="29978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197A5EB-14F4-434B-B0D2-255CEAD0913C}"/>
              </a:ext>
            </a:extLst>
          </p:cNvPr>
          <p:cNvSpPr txBox="1"/>
          <p:nvPr/>
        </p:nvSpPr>
        <p:spPr>
          <a:xfrm>
            <a:off x="6019800" y="843966"/>
            <a:ext cx="1905000" cy="738664"/>
          </a:xfrm>
          <a:prstGeom prst="rect">
            <a:avLst/>
          </a:prstGeom>
          <a:noFill/>
        </p:spPr>
        <p:txBody>
          <a:bodyPr wrap="square" rtlCol="0">
            <a:spAutoFit/>
          </a:bodyPr>
          <a:lstStyle/>
          <a:p>
            <a:pPr algn="ctr"/>
            <a:r>
              <a:rPr lang="en-US" sz="1400" dirty="0">
                <a:latin typeface="IBM Plex Sans" charset="0"/>
                <a:ea typeface="IBM Plex Sans" charset="0"/>
                <a:cs typeface="IBM Plex Sans" charset="0"/>
              </a:rPr>
              <a:t>Code, dependencies, libraries packaged together</a:t>
            </a:r>
          </a:p>
        </p:txBody>
      </p:sp>
      <p:cxnSp>
        <p:nvCxnSpPr>
          <p:cNvPr id="8" name="Straight Arrow Connector 7">
            <a:extLst>
              <a:ext uri="{FF2B5EF4-FFF2-40B4-BE49-F238E27FC236}">
                <a16:creationId xmlns:a16="http://schemas.microsoft.com/office/drawing/2014/main" id="{6C337AD6-20C4-5748-8DEE-72892CFFF6E8}"/>
              </a:ext>
            </a:extLst>
          </p:cNvPr>
          <p:cNvCxnSpPr>
            <a:cxnSpLocks/>
            <a:stCxn id="7" idx="1"/>
          </p:cNvCxnSpPr>
          <p:nvPr/>
        </p:nvCxnSpPr>
        <p:spPr bwMode="auto">
          <a:xfrm flipH="1">
            <a:off x="3886200" y="1213298"/>
            <a:ext cx="2133600" cy="901252"/>
          </a:xfrm>
          <a:prstGeom prst="straightConnector1">
            <a:avLst/>
          </a:prstGeom>
          <a:ln w="38100">
            <a:solidFill>
              <a:srgbClr val="0070C0"/>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B96EF86C-7620-5A45-B29A-7A8683A2E8CD}"/>
              </a:ext>
            </a:extLst>
          </p:cNvPr>
          <p:cNvSpPr txBox="1"/>
          <p:nvPr/>
        </p:nvSpPr>
        <p:spPr>
          <a:xfrm>
            <a:off x="6477000" y="2337601"/>
            <a:ext cx="2057400" cy="738664"/>
          </a:xfrm>
          <a:prstGeom prst="rect">
            <a:avLst/>
          </a:prstGeom>
          <a:noFill/>
        </p:spPr>
        <p:txBody>
          <a:bodyPr wrap="square" rtlCol="0">
            <a:spAutoFit/>
          </a:bodyPr>
          <a:lstStyle/>
          <a:p>
            <a:pPr algn="ctr"/>
            <a:r>
              <a:rPr lang="en-US" sz="1400" dirty="0">
                <a:latin typeface="IBM Plex Sans" charset="0"/>
                <a:ea typeface="IBM Plex Sans" charset="0"/>
                <a:cs typeface="IBM Plex Sans" charset="0"/>
              </a:rPr>
              <a:t>Small! Only tens of MB; fewer Hosts/VMs needed</a:t>
            </a:r>
          </a:p>
        </p:txBody>
      </p:sp>
      <p:cxnSp>
        <p:nvCxnSpPr>
          <p:cNvPr id="12" name="Straight Arrow Connector 11">
            <a:extLst>
              <a:ext uri="{FF2B5EF4-FFF2-40B4-BE49-F238E27FC236}">
                <a16:creationId xmlns:a16="http://schemas.microsoft.com/office/drawing/2014/main" id="{BCBCB2A8-C8D3-FA47-802D-CFF1239714DB}"/>
              </a:ext>
            </a:extLst>
          </p:cNvPr>
          <p:cNvCxnSpPr>
            <a:cxnSpLocks/>
            <a:stCxn id="11" idx="1"/>
          </p:cNvCxnSpPr>
          <p:nvPr/>
        </p:nvCxnSpPr>
        <p:spPr bwMode="auto">
          <a:xfrm flipH="1" flipV="1">
            <a:off x="4038600" y="2266951"/>
            <a:ext cx="2438400" cy="439982"/>
          </a:xfrm>
          <a:prstGeom prst="straightConnector1">
            <a:avLst/>
          </a:prstGeom>
          <a:ln w="38100">
            <a:solidFill>
              <a:srgbClr val="0070C0"/>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21A8EC2-DC8E-AB49-ADE4-50F36FB00431}"/>
              </a:ext>
            </a:extLst>
          </p:cNvPr>
          <p:cNvSpPr txBox="1"/>
          <p:nvPr/>
        </p:nvSpPr>
        <p:spPr>
          <a:xfrm>
            <a:off x="6019800" y="3795749"/>
            <a:ext cx="1889234" cy="738664"/>
          </a:xfrm>
          <a:prstGeom prst="rect">
            <a:avLst/>
          </a:prstGeom>
          <a:noFill/>
        </p:spPr>
        <p:txBody>
          <a:bodyPr wrap="square" rtlCol="0">
            <a:spAutoFit/>
          </a:bodyPr>
          <a:lstStyle/>
          <a:p>
            <a:pPr algn="ctr"/>
            <a:r>
              <a:rPr lang="en-US" sz="1400" dirty="0">
                <a:latin typeface="IBM Plex Sans" charset="0"/>
                <a:ea typeface="IBM Plex Sans" charset="0"/>
                <a:cs typeface="IBM Plex Sans" charset="0"/>
              </a:rPr>
              <a:t>Runtime engine provides abstraction from the Host OS</a:t>
            </a:r>
          </a:p>
        </p:txBody>
      </p:sp>
      <p:cxnSp>
        <p:nvCxnSpPr>
          <p:cNvPr id="15" name="Straight Arrow Connector 14">
            <a:extLst>
              <a:ext uri="{FF2B5EF4-FFF2-40B4-BE49-F238E27FC236}">
                <a16:creationId xmlns:a16="http://schemas.microsoft.com/office/drawing/2014/main" id="{22C15329-6D66-CB45-84E0-6EED651F396D}"/>
              </a:ext>
            </a:extLst>
          </p:cNvPr>
          <p:cNvCxnSpPr>
            <a:cxnSpLocks/>
            <a:stCxn id="14" idx="1"/>
          </p:cNvCxnSpPr>
          <p:nvPr/>
        </p:nvCxnSpPr>
        <p:spPr bwMode="auto">
          <a:xfrm flipH="1" flipV="1">
            <a:off x="3429000" y="3162466"/>
            <a:ext cx="2590800" cy="1002615"/>
          </a:xfrm>
          <a:prstGeom prst="straightConnector1">
            <a:avLst/>
          </a:prstGeom>
          <a:ln w="38100">
            <a:solidFill>
              <a:srgbClr val="0070C0"/>
            </a:solidFill>
            <a:headEnd type="none" w="med" len="med"/>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346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8AC4-45EE-EE49-BCDD-561670E49E1B}"/>
              </a:ext>
            </a:extLst>
          </p:cNvPr>
          <p:cNvSpPr>
            <a:spLocks noGrp="1"/>
          </p:cNvSpPr>
          <p:nvPr>
            <p:ph type="title"/>
          </p:nvPr>
        </p:nvSpPr>
        <p:spPr/>
        <p:txBody>
          <a:bodyPr/>
          <a:lstStyle/>
          <a:p>
            <a:r>
              <a:rPr lang="en-US" dirty="0"/>
              <a:t>Containers have many layers</a:t>
            </a:r>
          </a:p>
        </p:txBody>
      </p:sp>
      <p:sp>
        <p:nvSpPr>
          <p:cNvPr id="3" name="Footer Placeholder 2">
            <a:extLst>
              <a:ext uri="{FF2B5EF4-FFF2-40B4-BE49-F238E27FC236}">
                <a16:creationId xmlns:a16="http://schemas.microsoft.com/office/drawing/2014/main" id="{0F193648-A586-7749-A564-797F8C57C826}"/>
              </a:ext>
            </a:extLst>
          </p:cNvPr>
          <p:cNvSpPr>
            <a:spLocks noGrp="1"/>
          </p:cNvSpPr>
          <p:nvPr>
            <p:ph type="ftr" sz="quarter" idx="10"/>
          </p:nvPr>
        </p:nvSpPr>
        <p:spPr/>
        <p:txBody>
          <a:bodyPr/>
          <a:lstStyle/>
          <a:p>
            <a:r>
              <a:rPr lang="en-US" dirty="0"/>
              <a:t>IBM Security X-Force Red / © 2021 IBM Corporation</a:t>
            </a:r>
          </a:p>
        </p:txBody>
      </p:sp>
      <p:sp>
        <p:nvSpPr>
          <p:cNvPr id="4" name="Slide Number Placeholder 3">
            <a:extLst>
              <a:ext uri="{FF2B5EF4-FFF2-40B4-BE49-F238E27FC236}">
                <a16:creationId xmlns:a16="http://schemas.microsoft.com/office/drawing/2014/main" id="{D638A8E9-E256-3F45-A5B1-2874D1CBEBCF}"/>
              </a:ext>
            </a:extLst>
          </p:cNvPr>
          <p:cNvSpPr>
            <a:spLocks noGrp="1"/>
          </p:cNvSpPr>
          <p:nvPr>
            <p:ph type="sldNum" sz="quarter" idx="11"/>
          </p:nvPr>
        </p:nvSpPr>
        <p:spPr/>
        <p:txBody>
          <a:bodyPr/>
          <a:lstStyle/>
          <a:p>
            <a:fld id="{59395FB3-9C97-154F-86B2-7E381B951268}" type="slidenum">
              <a:rPr lang="en-US" smtClean="0"/>
              <a:pPr/>
              <a:t>9</a:t>
            </a:fld>
            <a:endParaRPr lang="en-US" dirty="0"/>
          </a:p>
        </p:txBody>
      </p:sp>
      <p:pic>
        <p:nvPicPr>
          <p:cNvPr id="6" name="Picture 5" descr="A pink cake with white frosting&#10;&#10;Description automatically generated with medium confidence">
            <a:extLst>
              <a:ext uri="{FF2B5EF4-FFF2-40B4-BE49-F238E27FC236}">
                <a16:creationId xmlns:a16="http://schemas.microsoft.com/office/drawing/2014/main" id="{3A25098A-D837-DA4E-9535-93DD3F1E0469}"/>
              </a:ext>
            </a:extLst>
          </p:cNvPr>
          <p:cNvPicPr>
            <a:picLocks noChangeAspect="1"/>
          </p:cNvPicPr>
          <p:nvPr/>
        </p:nvPicPr>
        <p:blipFill>
          <a:blip r:embed="rId3"/>
          <a:stretch>
            <a:fillRect/>
          </a:stretch>
        </p:blipFill>
        <p:spPr>
          <a:xfrm>
            <a:off x="3892936" y="666750"/>
            <a:ext cx="5073404" cy="4095750"/>
          </a:xfrm>
          <a:prstGeom prst="rect">
            <a:avLst/>
          </a:prstGeom>
        </p:spPr>
      </p:pic>
      <p:sp>
        <p:nvSpPr>
          <p:cNvPr id="7" name="TextBox 6">
            <a:extLst>
              <a:ext uri="{FF2B5EF4-FFF2-40B4-BE49-F238E27FC236}">
                <a16:creationId xmlns:a16="http://schemas.microsoft.com/office/drawing/2014/main" id="{57A86FC1-3163-7342-A237-BC6719994268}"/>
              </a:ext>
            </a:extLst>
          </p:cNvPr>
          <p:cNvSpPr txBox="1"/>
          <p:nvPr/>
        </p:nvSpPr>
        <p:spPr>
          <a:xfrm>
            <a:off x="685800" y="4095750"/>
            <a:ext cx="2015295" cy="307777"/>
          </a:xfrm>
          <a:prstGeom prst="rect">
            <a:avLst/>
          </a:prstGeom>
          <a:noFill/>
        </p:spPr>
        <p:txBody>
          <a:bodyPr wrap="none" rtlCol="0">
            <a:spAutoFit/>
          </a:bodyPr>
          <a:lstStyle/>
          <a:p>
            <a:pPr algn="l"/>
            <a:r>
              <a:rPr lang="en-US" sz="1400" dirty="0">
                <a:latin typeface="IBM Plex Sans" charset="0"/>
                <a:ea typeface="IBM Plex Sans" charset="0"/>
                <a:cs typeface="IBM Plex Sans" charset="0"/>
              </a:rPr>
              <a:t>Boot filesystem/kernel</a:t>
            </a:r>
          </a:p>
        </p:txBody>
      </p:sp>
      <p:sp>
        <p:nvSpPr>
          <p:cNvPr id="8" name="TextBox 7">
            <a:extLst>
              <a:ext uri="{FF2B5EF4-FFF2-40B4-BE49-F238E27FC236}">
                <a16:creationId xmlns:a16="http://schemas.microsoft.com/office/drawing/2014/main" id="{DA1894FD-079D-DF40-BA9C-581152D95828}"/>
              </a:ext>
            </a:extLst>
          </p:cNvPr>
          <p:cNvSpPr txBox="1"/>
          <p:nvPr/>
        </p:nvSpPr>
        <p:spPr>
          <a:xfrm>
            <a:off x="408573" y="3022712"/>
            <a:ext cx="2077813" cy="523220"/>
          </a:xfrm>
          <a:prstGeom prst="rect">
            <a:avLst/>
          </a:prstGeom>
          <a:noFill/>
        </p:spPr>
        <p:txBody>
          <a:bodyPr wrap="square" rtlCol="0">
            <a:spAutoFit/>
          </a:bodyPr>
          <a:lstStyle/>
          <a:p>
            <a:pPr algn="l"/>
            <a:r>
              <a:rPr lang="en-US" sz="1400" dirty="0">
                <a:latin typeface="IBM Plex Sans" charset="0"/>
                <a:ea typeface="IBM Plex Sans" charset="0"/>
                <a:cs typeface="IBM Plex Sans" charset="0"/>
              </a:rPr>
              <a:t>Base/parent image </a:t>
            </a:r>
          </a:p>
          <a:p>
            <a:pPr algn="l"/>
            <a:r>
              <a:rPr lang="en-US" sz="1400" dirty="0">
                <a:latin typeface="IBM Plex Sans" charset="0"/>
                <a:ea typeface="IBM Plex Sans" charset="0"/>
                <a:cs typeface="IBM Plex Sans" charset="0"/>
              </a:rPr>
              <a:t>(e.g., Ubuntu, CoreOS)</a:t>
            </a:r>
          </a:p>
        </p:txBody>
      </p:sp>
      <p:sp>
        <p:nvSpPr>
          <p:cNvPr id="9" name="TextBox 8">
            <a:extLst>
              <a:ext uri="{FF2B5EF4-FFF2-40B4-BE49-F238E27FC236}">
                <a16:creationId xmlns:a16="http://schemas.microsoft.com/office/drawing/2014/main" id="{DF1D9E15-C2E4-2A49-9771-3CCB0D91B509}"/>
              </a:ext>
            </a:extLst>
          </p:cNvPr>
          <p:cNvSpPr txBox="1"/>
          <p:nvPr/>
        </p:nvSpPr>
        <p:spPr>
          <a:xfrm>
            <a:off x="863651" y="1973357"/>
            <a:ext cx="2350323" cy="523220"/>
          </a:xfrm>
          <a:prstGeom prst="rect">
            <a:avLst/>
          </a:prstGeom>
          <a:noFill/>
        </p:spPr>
        <p:txBody>
          <a:bodyPr wrap="none" rtlCol="0">
            <a:spAutoFit/>
          </a:bodyPr>
          <a:lstStyle/>
          <a:p>
            <a:pPr algn="l"/>
            <a:r>
              <a:rPr lang="en-US" sz="1400" dirty="0">
                <a:latin typeface="IBM Plex Sans" charset="0"/>
                <a:ea typeface="IBM Plex Sans" charset="0"/>
                <a:cs typeface="IBM Plex Sans" charset="0"/>
              </a:rPr>
              <a:t>Application images</a:t>
            </a:r>
          </a:p>
          <a:p>
            <a:pPr algn="l"/>
            <a:r>
              <a:rPr lang="en-US" sz="1400" dirty="0">
                <a:latin typeface="IBM Plex Sans" charset="0"/>
                <a:ea typeface="IBM Plex Sans" charset="0"/>
                <a:cs typeface="IBM Plex Sans" charset="0"/>
              </a:rPr>
              <a:t>(e.g., nginx, python, mysql)</a:t>
            </a:r>
          </a:p>
        </p:txBody>
      </p:sp>
      <p:sp>
        <p:nvSpPr>
          <p:cNvPr id="10" name="TextBox 9">
            <a:extLst>
              <a:ext uri="{FF2B5EF4-FFF2-40B4-BE49-F238E27FC236}">
                <a16:creationId xmlns:a16="http://schemas.microsoft.com/office/drawing/2014/main" id="{A3E1D46B-9264-A749-86F5-07082177BD4C}"/>
              </a:ext>
            </a:extLst>
          </p:cNvPr>
          <p:cNvSpPr txBox="1"/>
          <p:nvPr/>
        </p:nvSpPr>
        <p:spPr>
          <a:xfrm>
            <a:off x="208783" y="967885"/>
            <a:ext cx="3464410" cy="523220"/>
          </a:xfrm>
          <a:prstGeom prst="rect">
            <a:avLst/>
          </a:prstGeom>
          <a:noFill/>
        </p:spPr>
        <p:txBody>
          <a:bodyPr wrap="none" rtlCol="0">
            <a:spAutoFit/>
          </a:bodyPr>
          <a:lstStyle/>
          <a:p>
            <a:pPr algn="l"/>
            <a:r>
              <a:rPr lang="en-US" sz="1400" dirty="0">
                <a:latin typeface="IBM Plex Sans" charset="0"/>
                <a:ea typeface="IBM Plex Sans" charset="0"/>
                <a:cs typeface="IBM Plex Sans" charset="0"/>
              </a:rPr>
              <a:t>Writeable filesystem </a:t>
            </a:r>
          </a:p>
          <a:p>
            <a:pPr algn="l"/>
            <a:r>
              <a:rPr lang="en-US" sz="1400" dirty="0">
                <a:latin typeface="IBM Plex Sans" charset="0"/>
                <a:ea typeface="IBM Plex Sans" charset="0"/>
                <a:cs typeface="IBM Plex Sans" charset="0"/>
              </a:rPr>
              <a:t>(goes away when container is destroyed)</a:t>
            </a:r>
          </a:p>
        </p:txBody>
      </p:sp>
      <p:cxnSp>
        <p:nvCxnSpPr>
          <p:cNvPr id="12" name="Straight Arrow Connector 11">
            <a:extLst>
              <a:ext uri="{FF2B5EF4-FFF2-40B4-BE49-F238E27FC236}">
                <a16:creationId xmlns:a16="http://schemas.microsoft.com/office/drawing/2014/main" id="{8A632272-50FE-EF44-A031-E9398FC58435}"/>
              </a:ext>
            </a:extLst>
          </p:cNvPr>
          <p:cNvCxnSpPr>
            <a:cxnSpLocks/>
            <a:stCxn id="7" idx="3"/>
          </p:cNvCxnSpPr>
          <p:nvPr/>
        </p:nvCxnSpPr>
        <p:spPr bwMode="auto">
          <a:xfrm>
            <a:off x="2701095" y="4249639"/>
            <a:ext cx="3500567" cy="228832"/>
          </a:xfrm>
          <a:prstGeom prst="straightConnector1">
            <a:avLst/>
          </a:prstGeom>
          <a:ln w="38100">
            <a:solidFill>
              <a:srgbClr val="FA4D56"/>
            </a:solidFill>
            <a:prstDash val="sysDash"/>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B583A07-68CE-054E-9D13-A843695E80E2}"/>
              </a:ext>
            </a:extLst>
          </p:cNvPr>
          <p:cNvCxnSpPr>
            <a:cxnSpLocks/>
            <a:stCxn id="8" idx="3"/>
          </p:cNvCxnSpPr>
          <p:nvPr/>
        </p:nvCxnSpPr>
        <p:spPr bwMode="auto">
          <a:xfrm>
            <a:off x="2486386" y="3284322"/>
            <a:ext cx="4295414" cy="368074"/>
          </a:xfrm>
          <a:prstGeom prst="straightConnector1">
            <a:avLst/>
          </a:prstGeom>
          <a:ln w="38100">
            <a:solidFill>
              <a:srgbClr val="FA4D56"/>
            </a:solidFill>
            <a:prstDash val="sysDash"/>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476D4E2-82BC-DE42-8234-6305DE059D2E}"/>
              </a:ext>
            </a:extLst>
          </p:cNvPr>
          <p:cNvCxnSpPr>
            <a:cxnSpLocks/>
            <a:stCxn id="9" idx="3"/>
          </p:cNvCxnSpPr>
          <p:nvPr/>
        </p:nvCxnSpPr>
        <p:spPr bwMode="auto">
          <a:xfrm>
            <a:off x="3213974" y="2234967"/>
            <a:ext cx="2509914" cy="479658"/>
          </a:xfrm>
          <a:prstGeom prst="straightConnector1">
            <a:avLst/>
          </a:prstGeom>
          <a:ln w="38100">
            <a:solidFill>
              <a:srgbClr val="FA4D56"/>
            </a:solidFill>
            <a:prstDash val="sysDash"/>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E177665-AD44-274C-899D-CB9E38D97BE0}"/>
              </a:ext>
            </a:extLst>
          </p:cNvPr>
          <p:cNvCxnSpPr>
            <a:cxnSpLocks/>
            <a:stCxn id="10" idx="3"/>
          </p:cNvCxnSpPr>
          <p:nvPr/>
        </p:nvCxnSpPr>
        <p:spPr bwMode="auto">
          <a:xfrm flipV="1">
            <a:off x="3673193" y="1047750"/>
            <a:ext cx="1618594" cy="181745"/>
          </a:xfrm>
          <a:prstGeom prst="straightConnector1">
            <a:avLst/>
          </a:prstGeom>
          <a:ln w="38100">
            <a:solidFill>
              <a:srgbClr val="FA4D56"/>
            </a:solidFill>
            <a:prstDash val="sysDash"/>
            <a:headEnd type="none" w="med" len="med"/>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427407"/>
      </p:ext>
    </p:extLst>
  </p:cSld>
  <p:clrMapOvr>
    <a:masterClrMapping/>
  </p:clrMapOvr>
</p:sld>
</file>

<file path=ppt/theme/theme1.xml><?xml version="1.0" encoding="utf-8"?>
<a:theme xmlns:a="http://schemas.openxmlformats.org/drawingml/2006/main" name="IBM X-Force Red 2020 template">
  <a:themeElements>
    <a:clrScheme name="IBM X-Force 2020">
      <a:dk1>
        <a:srgbClr val="FFFFFF"/>
      </a:dk1>
      <a:lt1>
        <a:srgbClr val="000000"/>
      </a:lt1>
      <a:dk2>
        <a:srgbClr val="F2F3F8"/>
      </a:dk2>
      <a:lt2>
        <a:srgbClr val="373C41"/>
      </a:lt2>
      <a:accent1>
        <a:srgbClr val="D5D9E0"/>
      </a:accent1>
      <a:accent2>
        <a:srgbClr val="A2191F"/>
      </a:accent2>
      <a:accent3>
        <a:srgbClr val="DA1E28"/>
      </a:accent3>
      <a:accent4>
        <a:srgbClr val="FF8389"/>
      </a:accent4>
      <a:accent5>
        <a:srgbClr val="FA4D56"/>
      </a:accent5>
      <a:accent6>
        <a:srgbClr val="D12771"/>
      </a:accent6>
      <a:hlink>
        <a:srgbClr val="4088FC"/>
      </a:hlink>
      <a:folHlink>
        <a:srgbClr val="4088FC"/>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X-Force-Red_Master_Presentation_2020_v01" id="{F42EC66B-D027-624F-8757-3C76323B367F}" vid="{0A097D26-064C-1244-AE6D-70819C83FCFD}"/>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X-Force Red 2020 template</Template>
  <TotalTime>1312</TotalTime>
  <Words>3230</Words>
  <Application>Microsoft Macintosh PowerPoint</Application>
  <PresentationFormat>On-screen Show (16:9)</PresentationFormat>
  <Paragraphs>455</Paragraphs>
  <Slides>35</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.AppleSystemUIFont</vt:lpstr>
      <vt:lpstr>Arial</vt:lpstr>
      <vt:lpstr>HelvNeue Light for IBM</vt:lpstr>
      <vt:lpstr>IBM Plex Sans</vt:lpstr>
      <vt:lpstr>IBM Plex Sans ExtraLight</vt:lpstr>
      <vt:lpstr>IBM Plex Sans Light</vt:lpstr>
      <vt:lpstr>IBM Plex Sans Medium</vt:lpstr>
      <vt:lpstr>IBM Plex Sans SemiBold</vt:lpstr>
      <vt:lpstr>System Font Regular</vt:lpstr>
      <vt:lpstr>Wingdings</vt:lpstr>
      <vt:lpstr>IBM X-Force Red 2020 template</vt:lpstr>
      <vt:lpstr>Vulnerability Management for Containers  Scott Wilson Program Manager</vt:lpstr>
      <vt:lpstr>Contents</vt:lpstr>
      <vt:lpstr>This talk is not about...</vt:lpstr>
      <vt:lpstr>PowerPoint Presentation</vt:lpstr>
      <vt:lpstr>What’s a Container?</vt:lpstr>
      <vt:lpstr>Containers vs. Virtual Machines</vt:lpstr>
      <vt:lpstr>Containers vs. Virtual Machines (cont.)</vt:lpstr>
      <vt:lpstr>Containers vs. Virtual Machines (cont.)</vt:lpstr>
      <vt:lpstr>Containers have many layers</vt:lpstr>
      <vt:lpstr>Many layers = many opportunities for vulnerabilities!</vt:lpstr>
      <vt:lpstr>Orchestration</vt:lpstr>
      <vt:lpstr>PowerPoint Presentation</vt:lpstr>
      <vt:lpstr>Continuous Improvement/Continuous Delivery</vt:lpstr>
      <vt:lpstr>Container pipeline</vt:lpstr>
      <vt:lpstr>Container pipeline (cont.)</vt:lpstr>
      <vt:lpstr>Vulnerability Scanning and the development pipeline</vt:lpstr>
      <vt:lpstr>PowerPoint Presentation</vt:lpstr>
      <vt:lpstr>Reducing the attack surface</vt:lpstr>
      <vt:lpstr>MITRE ATT&amp;CK® Containers Matrix</vt:lpstr>
      <vt:lpstr>Vulnerability Scanning strategies</vt:lpstr>
      <vt:lpstr>Registry scanning</vt:lpstr>
      <vt:lpstr>Only half of all Container Images are updated more frequently than every week</vt:lpstr>
      <vt:lpstr>Scanning throughout the Container lifecycle</vt:lpstr>
      <vt:lpstr>Test early and often</vt:lpstr>
      <vt:lpstr>PowerPoint Presentation</vt:lpstr>
      <vt:lpstr>Important notes</vt:lpstr>
      <vt:lpstr>Product comparison</vt:lpstr>
      <vt:lpstr>PowerPoint Presentation</vt:lpstr>
      <vt:lpstr>Container compliance frameworks</vt:lpstr>
      <vt:lpstr>PowerPoint Presentation</vt:lpstr>
      <vt:lpstr>Conclusions</vt:lpstr>
      <vt:lpstr>Takeaways</vt:lpstr>
      <vt:lpstr>References</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Management for Containers  Scott Wilson Program Manager</dc:title>
  <dc:subject/>
  <dc:creator>Scott Wilson</dc:creator>
  <cp:keywords/>
  <dc:description/>
  <cp:lastModifiedBy>Scott Wilson1</cp:lastModifiedBy>
  <cp:revision>174</cp:revision>
  <cp:lastPrinted>2019-03-25T19:43:29Z</cp:lastPrinted>
  <dcterms:created xsi:type="dcterms:W3CDTF">2021-03-06T04:09:04Z</dcterms:created>
  <dcterms:modified xsi:type="dcterms:W3CDTF">2021-09-13T21:39:28Z</dcterms:modified>
  <cp:category/>
</cp:coreProperties>
</file>