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D729C1-EFAA-5F48-8022-40139FB987E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61"/>
    <p:restoredTop sz="94743"/>
  </p:normalViewPr>
  <p:slideViewPr>
    <p:cSldViewPr snapToGrid="0" snapToObjects="1">
      <p:cViewPr varScale="1">
        <p:scale>
          <a:sx n="88" d="100"/>
          <a:sy n="88" d="100"/>
        </p:scale>
        <p:origin x="1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3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6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5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0" r:id="rId5"/>
    <p:sldLayoutId id="2147483741" r:id="rId6"/>
    <p:sldLayoutId id="2147483747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144D7-9885-7D46-B9B9-1ACCC35DA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04C8A-22C3-6B48-AD27-35B54A65F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500"/>
              <a:t>Southern New Hampshire University</a:t>
            </a:r>
          </a:p>
          <a:p>
            <a:pPr algn="ctr">
              <a:lnSpc>
                <a:spcPct val="90000"/>
              </a:lnSpc>
            </a:pPr>
            <a:r>
              <a:rPr lang="en-US" sz="1500"/>
              <a:t>Brittany Winters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BBB2203F-B7C0-45EF-BB46-DDC5E1AF5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21" b="24818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009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ABB1-ECE1-AF49-B899-3E4046C8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Scrum Agile 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3B5C-5AF0-6944-99AD-48583407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Owner </a:t>
            </a:r>
            <a:r>
              <a:rPr lang="en-US" dirty="0"/>
              <a:t>– </a:t>
            </a:r>
            <a:r>
              <a:rPr lang="en-US" sz="2400" dirty="0"/>
              <a:t>Overall decision maker for the project. Prioritizes the work to be done. </a:t>
            </a:r>
          </a:p>
          <a:p>
            <a:r>
              <a:rPr lang="en-US" b="1" dirty="0"/>
              <a:t>Scrum Master</a:t>
            </a:r>
            <a:r>
              <a:rPr lang="en-US" dirty="0"/>
              <a:t> – </a:t>
            </a:r>
            <a:r>
              <a:rPr lang="en-US" sz="2400" dirty="0"/>
              <a:t>Assists the Product Owner in managing the backlog, coaching Scrum Team, and organizes Scrum Events.</a:t>
            </a:r>
          </a:p>
          <a:p>
            <a:r>
              <a:rPr lang="en-US" b="1" dirty="0"/>
              <a:t>Developer</a:t>
            </a:r>
            <a:r>
              <a:rPr lang="en-US" dirty="0"/>
              <a:t> </a:t>
            </a:r>
            <a:r>
              <a:rPr lang="en-US" sz="2400" dirty="0"/>
              <a:t>– Self-organizing members responsible for delivering a potentially releasable product at the end of each Sprint.</a:t>
            </a:r>
          </a:p>
          <a:p>
            <a:r>
              <a:rPr lang="en-US" b="1" dirty="0"/>
              <a:t>Tester</a:t>
            </a:r>
            <a:r>
              <a:rPr lang="en-US" dirty="0"/>
              <a:t> – </a:t>
            </a:r>
            <a:r>
              <a:rPr lang="en-US" sz="2400" dirty="0"/>
              <a:t>Works close with Developers in order to test features and deliver a working and reliable product. </a:t>
            </a:r>
          </a:p>
        </p:txBody>
      </p:sp>
    </p:spTree>
    <p:extLst>
      <p:ext uri="{BB962C8B-B14F-4D97-AF65-F5344CB8AC3E}">
        <p14:creationId xmlns:p14="http://schemas.microsoft.com/office/powerpoint/2010/main" val="17841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C0F9-B695-E344-B7D6-EB0D187A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SDLC phases (Agile)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9D75-1F8C-0E4B-8D96-62B6EE99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13468"/>
            <a:ext cx="11049000" cy="467940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Planning</a:t>
            </a:r>
            <a:r>
              <a:rPr lang="en-US" dirty="0"/>
              <a:t> –  A chance for the entire team to come together and understand costs, requirements, and importance of the project before any development begins. </a:t>
            </a:r>
          </a:p>
          <a:p>
            <a:r>
              <a:rPr lang="en-US" b="1" dirty="0"/>
              <a:t>Requirements Analysis</a:t>
            </a:r>
            <a:r>
              <a:rPr lang="en-US" dirty="0"/>
              <a:t> – The team works with stakeholders in order to gain further insight on requirements. </a:t>
            </a:r>
          </a:p>
          <a:p>
            <a:r>
              <a:rPr lang="en-US" b="1" dirty="0"/>
              <a:t>Design</a:t>
            </a:r>
            <a:r>
              <a:rPr lang="en-US" dirty="0"/>
              <a:t> – Prototypes for features are built by designers and developers in order to show functionality. </a:t>
            </a:r>
          </a:p>
          <a:p>
            <a:r>
              <a:rPr lang="en-US" b="1" dirty="0"/>
              <a:t>Development/Testing</a:t>
            </a:r>
            <a:r>
              <a:rPr lang="en-US" dirty="0"/>
              <a:t> – Developers produce a working product based on the requirements while Testers check the overall quality of the code. </a:t>
            </a:r>
          </a:p>
          <a:p>
            <a:r>
              <a:rPr lang="en-US" b="1" dirty="0"/>
              <a:t>Deployment</a:t>
            </a:r>
            <a:r>
              <a:rPr lang="en-US" dirty="0"/>
              <a:t> – The software is deployed so that it can be used.</a:t>
            </a:r>
          </a:p>
          <a:p>
            <a:r>
              <a:rPr lang="en-US" b="1" dirty="0"/>
              <a:t>Maintenance/Operations </a:t>
            </a:r>
            <a:r>
              <a:rPr lang="en-US" dirty="0"/>
              <a:t>– Detected bugs are kept in a bug report and resolved when deployment cycle starts again.  </a:t>
            </a:r>
          </a:p>
        </p:txBody>
      </p:sp>
    </p:spTree>
    <p:extLst>
      <p:ext uri="{BB962C8B-B14F-4D97-AF65-F5344CB8AC3E}">
        <p14:creationId xmlns:p14="http://schemas.microsoft.com/office/powerpoint/2010/main" val="90895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368-BBB0-C84F-A4A0-3DBBB053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FF01-894A-7F47-9FB6-FB5C5FD2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SNHU Travel project process would have been </a:t>
            </a:r>
            <a:r>
              <a:rPr lang="en-US" b="1" dirty="0"/>
              <a:t>entirely different with a Waterfall</a:t>
            </a:r>
            <a:r>
              <a:rPr lang="en-US" dirty="0"/>
              <a:t> development approach. </a:t>
            </a:r>
          </a:p>
          <a:p>
            <a:r>
              <a:rPr lang="en-US" dirty="0"/>
              <a:t>For example, we made a change to our software in the middle of a Sprint in order to accommodate a customer change. </a:t>
            </a:r>
          </a:p>
          <a:p>
            <a:r>
              <a:rPr lang="en-US" dirty="0"/>
              <a:t>In a Waterfall environment, this change would have had to wait until possibly the end of the entire project, which would have caused us to miss out on an entire customer base. </a:t>
            </a:r>
          </a:p>
        </p:txBody>
      </p:sp>
    </p:spTree>
    <p:extLst>
      <p:ext uri="{BB962C8B-B14F-4D97-AF65-F5344CB8AC3E}">
        <p14:creationId xmlns:p14="http://schemas.microsoft.com/office/powerpoint/2010/main" val="23221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1BBC-E7B3-8949-BBE3-899E900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vs Agile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E60E-6B0A-D546-9D29-8ACD1B74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9" y="2011679"/>
            <a:ext cx="10816771" cy="4481195"/>
          </a:xfrm>
        </p:spPr>
        <p:txBody>
          <a:bodyPr>
            <a:normAutofit/>
          </a:bodyPr>
          <a:lstStyle/>
          <a:p>
            <a:r>
              <a:rPr lang="en-US" dirty="0"/>
              <a:t>When choosing between a Waterfall or Agile approach, I would </a:t>
            </a:r>
            <a:r>
              <a:rPr lang="en-US" b="1" dirty="0"/>
              <a:t>consider the length</a:t>
            </a:r>
            <a:r>
              <a:rPr lang="en-US" dirty="0"/>
              <a:t> of the project first. </a:t>
            </a:r>
          </a:p>
          <a:p>
            <a:r>
              <a:rPr lang="en-US" dirty="0"/>
              <a:t>If a project will seemingly take a while to complete, the intense planning involved in </a:t>
            </a:r>
            <a:r>
              <a:rPr lang="en-US" b="1" dirty="0"/>
              <a:t>Waterfall may be too much</a:t>
            </a:r>
            <a:r>
              <a:rPr lang="en-US" dirty="0"/>
              <a:t>. </a:t>
            </a:r>
          </a:p>
          <a:p>
            <a:r>
              <a:rPr lang="en-US" dirty="0"/>
              <a:t>Agile is best for completing lengthy projects so that you can produce a working product without getting stuck on details. </a:t>
            </a:r>
          </a:p>
          <a:p>
            <a:r>
              <a:rPr lang="en-US" dirty="0"/>
              <a:t>The SNHU Travel project targeted a specific group who will shop at specific times, so it made sense to produce a product as quickly as possible. </a:t>
            </a:r>
          </a:p>
        </p:txBody>
      </p:sp>
    </p:spTree>
    <p:extLst>
      <p:ext uri="{BB962C8B-B14F-4D97-AF65-F5344CB8AC3E}">
        <p14:creationId xmlns:p14="http://schemas.microsoft.com/office/powerpoint/2010/main" val="288450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B395-FC9B-2D49-86DA-945A6810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0B43-0733-1340-862D-40190DFD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Charles G. Cobb. (2015). </a:t>
            </a:r>
            <a:r>
              <a:rPr lang="en-US" i="1" dirty="0"/>
              <a:t>The Project Manager’s Guide to Mastering Agile : Principles and Practices for an Adaptive Approach</a:t>
            </a:r>
            <a:r>
              <a:rPr lang="en-US" dirty="0"/>
              <a:t>. Wiley.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Osbourn, T. (2021, March 30). Mastering the 7 stages of the system development life cycle. Retrieved April 16, 2021, from https://</a:t>
            </a:r>
            <a:r>
              <a:rPr lang="en-US" dirty="0" err="1"/>
              <a:t>textexpander.com</a:t>
            </a:r>
            <a:r>
              <a:rPr lang="en-US" dirty="0"/>
              <a:t>/blog/7-stages-of-the-system-development-life-cycle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7798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93620"/>
      </a:dk2>
      <a:lt2>
        <a:srgbClr val="E2E8E6"/>
      </a:lt2>
      <a:accent1>
        <a:srgbClr val="E62973"/>
      </a:accent1>
      <a:accent2>
        <a:srgbClr val="D51C18"/>
      </a:accent2>
      <a:accent3>
        <a:srgbClr val="E67D29"/>
      </a:accent3>
      <a:accent4>
        <a:srgbClr val="BAA315"/>
      </a:accent4>
      <a:accent5>
        <a:srgbClr val="89B120"/>
      </a:accent5>
      <a:accent6>
        <a:srgbClr val="48BA15"/>
      </a:accent6>
      <a:hlink>
        <a:srgbClr val="31946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447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BrushVTI</vt:lpstr>
      <vt:lpstr>Agile Presentation</vt:lpstr>
      <vt:lpstr>Scrum Agile Team Roles</vt:lpstr>
      <vt:lpstr>SDLC phases (Agile) </vt:lpstr>
      <vt:lpstr>Waterfall vs Agile</vt:lpstr>
      <vt:lpstr>Waterfall vs Agile pt.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Brittany Winters</dc:creator>
  <cp:lastModifiedBy>Brittany Winters</cp:lastModifiedBy>
  <cp:revision>7</cp:revision>
  <dcterms:created xsi:type="dcterms:W3CDTF">2021-04-16T21:50:25Z</dcterms:created>
  <dcterms:modified xsi:type="dcterms:W3CDTF">2021-04-16T22:57:20Z</dcterms:modified>
</cp:coreProperties>
</file>