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114FB-BE25-344E-BB2C-3049E1E2E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5BC654-950F-9E44-80EC-E097639BB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B3A514-3D10-D04E-A87F-B1F82FBC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B6D5-0CD7-0E4B-BB20-CB950031CB3E}" type="datetimeFigureOut">
              <a:rPr kumimoji="1" lang="ko-KR" altLang="en-US" smtClean="0"/>
              <a:t>2018. 7. 3.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AF0CC-A25F-A248-A617-FFA874017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E78CB9-E61C-9A4E-AC21-AE084D955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BF4E-D2E4-2C47-9BDA-9F14603531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082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98865-3F33-6B4C-A1D7-CC87957F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0CDBF7-F486-B743-881C-392720FD1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D59547-A241-CE45-91C3-8551405F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B6D5-0CD7-0E4B-BB20-CB950031CB3E}" type="datetimeFigureOut">
              <a:rPr kumimoji="1" lang="ko-KR" altLang="en-US" smtClean="0"/>
              <a:t>2018. 7. 3.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6776FF-97DD-FC4D-A02E-67968979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18A9EE-84A4-604A-BCD2-C2EF34A3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BF4E-D2E4-2C47-9BDA-9F14603531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304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E88D5D-8095-DA49-9151-39D0042E1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B3EC3C-A215-3149-A9A3-6D8BA8262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7A14A-814F-E14E-96C1-14D6DC115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B6D5-0CD7-0E4B-BB20-CB950031CB3E}" type="datetimeFigureOut">
              <a:rPr kumimoji="1" lang="ko-KR" altLang="en-US" smtClean="0"/>
              <a:t>2018. 7. 3.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A62E5-BC40-9B47-B56C-DA8BD290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F3A147-034A-744E-A285-B3F43A0B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BF4E-D2E4-2C47-9BDA-9F14603531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111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E236E-6C0C-844D-A578-84DBDA2D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10996D-3400-BC45-A9D4-7D3B13A28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E1BC65-358A-074D-BE99-3DBDE11EC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B6D5-0CD7-0E4B-BB20-CB950031CB3E}" type="datetimeFigureOut">
              <a:rPr kumimoji="1" lang="ko-KR" altLang="en-US" smtClean="0"/>
              <a:t>2018. 7. 3.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93EEB-2158-394F-A526-AE3E7C66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0C3031-4745-6944-B282-26B509D67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BF4E-D2E4-2C47-9BDA-9F14603531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716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E3D1C-9D4C-8A46-87EB-88F6165BF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2D128D-8331-5B4D-ADF4-8357E1001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55A4F-17E4-AA43-B488-46FC1CAC8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B6D5-0CD7-0E4B-BB20-CB950031CB3E}" type="datetimeFigureOut">
              <a:rPr kumimoji="1" lang="ko-KR" altLang="en-US" smtClean="0"/>
              <a:t>2018. 7. 3.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A0D45-F9BC-8742-A03C-32A051A73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C58DB-440F-FB43-A912-B4F583E4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BF4E-D2E4-2C47-9BDA-9F14603531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069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BC4D0-E63D-4B4D-8DA4-7667EBA00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EDEDCF-16ED-3C41-9053-5C7CAB30D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B0DECD-F54B-6040-A384-A2FC0EE61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8D7C8B-3826-6142-8540-210A2863B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B6D5-0CD7-0E4B-BB20-CB950031CB3E}" type="datetimeFigureOut">
              <a:rPr kumimoji="1" lang="ko-KR" altLang="en-US" smtClean="0"/>
              <a:t>2018. 7. 3.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08AFC2-2778-0548-8BD8-6871F5F86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C4B150-802B-D945-B4FA-12B00577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BF4E-D2E4-2C47-9BDA-9F14603531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282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B4DC6-8E4B-8144-9A7F-8C7B21E0E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D5AB6A-80E7-8246-9109-7B926BF11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051E86-5C39-6847-9B84-CF3CF7748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32C016-7B6B-3F4C-B763-FECD85EC1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B45C49-4984-014E-A361-F8B1802A0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E8FC63-0514-C541-B723-7A95229E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B6D5-0CD7-0E4B-BB20-CB950031CB3E}" type="datetimeFigureOut">
              <a:rPr kumimoji="1" lang="ko-KR" altLang="en-US" smtClean="0"/>
              <a:t>2018. 7. 3.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78EE09-B90D-F344-9462-96D86B59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022340-AC4A-9A49-8E83-ED162A62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BF4E-D2E4-2C47-9BDA-9F14603531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024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E3214-16E5-D24C-9A74-C19A139C9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74224F-1BAF-B444-89FF-1C5B4D89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B6D5-0CD7-0E4B-BB20-CB950031CB3E}" type="datetimeFigureOut">
              <a:rPr kumimoji="1" lang="ko-KR" altLang="en-US" smtClean="0"/>
              <a:t>2018. 7. 3.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032EF0-EAAE-6744-A7D6-0A7E2018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6D37D-DA97-6240-BEE5-E6944AF4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BF4E-D2E4-2C47-9BDA-9F14603531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383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213041-349D-CD42-AEF4-64F519092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B6D5-0CD7-0E4B-BB20-CB950031CB3E}" type="datetimeFigureOut">
              <a:rPr kumimoji="1" lang="ko-KR" altLang="en-US" smtClean="0"/>
              <a:t>2018. 7. 3.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656452-37B4-0541-9D4F-9E91225E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8E4ADA-F830-1645-A416-E11B3153A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BF4E-D2E4-2C47-9BDA-9F14603531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215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4E004-74F8-D245-A1CD-C5D0B1639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A0DC5-27D5-B24F-9E78-7616AAB8B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32C4EB-15A1-4B49-8D55-96CEA994A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56F891-3DFA-4B4B-B92C-68E6A837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B6D5-0CD7-0E4B-BB20-CB950031CB3E}" type="datetimeFigureOut">
              <a:rPr kumimoji="1" lang="ko-KR" altLang="en-US" smtClean="0"/>
              <a:t>2018. 7. 3.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C0CF0B-0ABA-454E-A604-64B9F3020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C11EB2-0D62-AC4A-971C-18DB1634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BF4E-D2E4-2C47-9BDA-9F14603531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416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12821-F57A-3B43-99CC-3134B5604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2826AD-A562-5F45-B17C-24E8C9B03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FD0BC8-0E1A-1942-B787-681428580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0DA4B4-7BA9-444F-B42E-3ECC79980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B6D5-0CD7-0E4B-BB20-CB950031CB3E}" type="datetimeFigureOut">
              <a:rPr kumimoji="1" lang="ko-KR" altLang="en-US" smtClean="0"/>
              <a:t>2018. 7. 3.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CB37C2-1E26-E444-B48D-3DDD27DA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8C6309-0CB4-1446-BA29-A8AB231A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BF4E-D2E4-2C47-9BDA-9F14603531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412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E82DED-D05E-184E-A71D-77D0FC396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2F518B-2924-984E-8918-26CFA9C2A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F0A902-DB8B-5044-876D-A28D1BADB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9B6D5-0CD7-0E4B-BB20-CB950031CB3E}" type="datetimeFigureOut">
              <a:rPr kumimoji="1" lang="ko-KR" altLang="en-US" smtClean="0"/>
              <a:t>2018. 7. 3.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32F8C7-2E24-6944-B823-AD6AFDD14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31F907-904E-1C45-9DB6-3204DFBC7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9BF4E-D2E4-2C47-9BDA-9F14603531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843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F25899-0D59-8A46-B5FE-49E39C17CAAD}"/>
              </a:ext>
            </a:extLst>
          </p:cNvPr>
          <p:cNvSpPr txBox="1"/>
          <p:nvPr/>
        </p:nvSpPr>
        <p:spPr>
          <a:xfrm>
            <a:off x="809296" y="882869"/>
            <a:ext cx="750878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정의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고객정보는 이름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성별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이메일</a:t>
            </a:r>
            <a:r>
              <a:rPr kumimoji="1" lang="en-US" altLang="ko-KR" dirty="0"/>
              <a:t>,</a:t>
            </a:r>
            <a:r>
              <a:rPr kumimoji="1" lang="ko-KR" altLang="en-US" dirty="0" err="1"/>
              <a:t>출생년도가</a:t>
            </a:r>
            <a:r>
              <a:rPr kumimoji="1" lang="ko-KR" altLang="en-US" dirty="0"/>
              <a:t> 있음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고객정보는 저장</a:t>
            </a:r>
            <a:r>
              <a:rPr kumimoji="1" lang="en-US" altLang="ko-KR" dirty="0"/>
              <a:t>,</a:t>
            </a:r>
            <a:r>
              <a:rPr kumimoji="1" lang="ko-KR" altLang="en-US" dirty="0"/>
              <a:t> 수정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삭제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변경 </a:t>
            </a:r>
            <a:r>
              <a:rPr kumimoji="1" lang="ko-KR" altLang="en-US" dirty="0" err="1"/>
              <a:t>가능해야함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객체지향 개념을 적용하여 확장 가능한 어플리케이션을 만들어야 함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2.</a:t>
            </a:r>
            <a:r>
              <a:rPr kumimoji="1" lang="ko-KR" altLang="en-US" dirty="0"/>
              <a:t> 목적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현재 프로그램은 고객정보를 입력할 때 예외처리를 </a:t>
            </a:r>
            <a:r>
              <a:rPr kumimoji="1" lang="ko-KR" altLang="en-US" dirty="0" err="1"/>
              <a:t>하지않음</a:t>
            </a:r>
            <a:endParaRPr kumimoji="1" lang="en-US" altLang="ko-KR" dirty="0"/>
          </a:p>
          <a:p>
            <a:r>
              <a:rPr kumimoji="1" lang="en-US" altLang="ko-KR" dirty="0"/>
              <a:t>-&gt;</a:t>
            </a:r>
            <a:r>
              <a:rPr kumimoji="1" lang="ko-KR" altLang="en-US" dirty="0"/>
              <a:t> 예외처리 필요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한번에 한 고객의 데이터만 확인할 수 있음</a:t>
            </a:r>
            <a:endParaRPr kumimoji="1" lang="en-US" altLang="ko-KR" dirty="0"/>
          </a:p>
          <a:p>
            <a:r>
              <a:rPr kumimoji="1" lang="en-US" altLang="ko-KR" dirty="0"/>
              <a:t>-&gt;</a:t>
            </a:r>
            <a:r>
              <a:rPr kumimoji="1" lang="ko-KR" altLang="en-US" dirty="0"/>
              <a:t> 모든 고객의 데이터를 </a:t>
            </a:r>
            <a:r>
              <a:rPr kumimoji="1" lang="ko-KR" altLang="en-US" dirty="0" err="1"/>
              <a:t>조회가능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데이터 삭제 과정이 단순</a:t>
            </a:r>
            <a:endParaRPr kumimoji="1" lang="en-US" altLang="ko-KR" dirty="0"/>
          </a:p>
          <a:p>
            <a:r>
              <a:rPr kumimoji="1" lang="en-US" altLang="ko-KR" dirty="0"/>
              <a:t>-&gt;</a:t>
            </a:r>
            <a:r>
              <a:rPr kumimoji="1" lang="ko-KR" altLang="en-US" dirty="0"/>
              <a:t> 데이터 </a:t>
            </a:r>
            <a:r>
              <a:rPr kumimoji="1" lang="ko-KR" altLang="en-US" dirty="0" err="1"/>
              <a:t>삭제시</a:t>
            </a:r>
            <a:r>
              <a:rPr kumimoji="1" lang="ko-KR" altLang="en-US" dirty="0"/>
              <a:t> 해당 데이터를 삭제하는 것이 맞는지 확인함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3.</a:t>
            </a:r>
            <a:r>
              <a:rPr kumimoji="1" lang="ko-KR" altLang="en-US" dirty="0"/>
              <a:t> 범위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고객 데이터 </a:t>
            </a:r>
            <a:r>
              <a:rPr kumimoji="1" lang="ko-KR" altLang="en-US" dirty="0" err="1"/>
              <a:t>입력시</a:t>
            </a:r>
            <a:r>
              <a:rPr kumimoji="1" lang="ko-KR" altLang="en-US" dirty="0"/>
              <a:t> 예외처리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한번에 모든 고객 데이터를 조회 가능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데이터 </a:t>
            </a:r>
            <a:r>
              <a:rPr kumimoji="1" lang="ko-KR" altLang="en-US" dirty="0" err="1"/>
              <a:t>삭제시</a:t>
            </a:r>
            <a:r>
              <a:rPr kumimoji="1" lang="ko-KR" altLang="en-US" dirty="0"/>
              <a:t> 고객의 데이터가 맞는지 한번 확인함</a:t>
            </a:r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4248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F25899-0D59-8A46-B5FE-49E39C17CAAD}"/>
              </a:ext>
            </a:extLst>
          </p:cNvPr>
          <p:cNvSpPr txBox="1"/>
          <p:nvPr/>
        </p:nvSpPr>
        <p:spPr>
          <a:xfrm>
            <a:off x="809296" y="399394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4. </a:t>
            </a:r>
            <a:r>
              <a:rPr kumimoji="1" lang="ko-KR" altLang="en-US" dirty="0"/>
              <a:t>프로세스 맵</a:t>
            </a:r>
            <a:endParaRPr kumimoji="1" lang="en-US" altLang="ko-KR" dirty="0"/>
          </a:p>
        </p:txBody>
      </p:sp>
      <p:sp>
        <p:nvSpPr>
          <p:cNvPr id="25" name="아래쪽 화살표 설명선[D] 24">
            <a:extLst>
              <a:ext uri="{FF2B5EF4-FFF2-40B4-BE49-F238E27FC236}">
                <a16:creationId xmlns:a16="http://schemas.microsoft.com/office/drawing/2014/main" id="{08108D95-80F2-AE48-9849-657D5585BFD4}"/>
              </a:ext>
            </a:extLst>
          </p:cNvPr>
          <p:cNvSpPr/>
          <p:nvPr/>
        </p:nvSpPr>
        <p:spPr>
          <a:xfrm>
            <a:off x="4939862" y="559990"/>
            <a:ext cx="1229710" cy="1207219"/>
          </a:xfrm>
          <a:prstGeom prst="down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아래쪽 화살표 설명선[D] 25">
            <a:extLst>
              <a:ext uri="{FF2B5EF4-FFF2-40B4-BE49-F238E27FC236}">
                <a16:creationId xmlns:a16="http://schemas.microsoft.com/office/drawing/2014/main" id="{851AC733-DB58-BA43-B268-762EE880A733}"/>
              </a:ext>
            </a:extLst>
          </p:cNvPr>
          <p:cNvSpPr/>
          <p:nvPr/>
        </p:nvSpPr>
        <p:spPr>
          <a:xfrm>
            <a:off x="4939862" y="1767209"/>
            <a:ext cx="1229710" cy="1207219"/>
          </a:xfrm>
          <a:prstGeom prst="down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7" name="아래쪽 화살표 설명선[D] 26">
            <a:extLst>
              <a:ext uri="{FF2B5EF4-FFF2-40B4-BE49-F238E27FC236}">
                <a16:creationId xmlns:a16="http://schemas.microsoft.com/office/drawing/2014/main" id="{D34F6D24-8D08-C045-A431-7A419EB88677}"/>
              </a:ext>
            </a:extLst>
          </p:cNvPr>
          <p:cNvSpPr/>
          <p:nvPr/>
        </p:nvSpPr>
        <p:spPr>
          <a:xfrm>
            <a:off x="4939862" y="2974428"/>
            <a:ext cx="1229710" cy="1207219"/>
          </a:xfrm>
          <a:prstGeom prst="down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8" name="아래쪽 화살표 설명선[D] 27">
            <a:extLst>
              <a:ext uri="{FF2B5EF4-FFF2-40B4-BE49-F238E27FC236}">
                <a16:creationId xmlns:a16="http://schemas.microsoft.com/office/drawing/2014/main" id="{01C842FA-636B-8D4D-A7C9-907066E0FA84}"/>
              </a:ext>
            </a:extLst>
          </p:cNvPr>
          <p:cNvSpPr/>
          <p:nvPr/>
        </p:nvSpPr>
        <p:spPr>
          <a:xfrm>
            <a:off x="4939862" y="4181647"/>
            <a:ext cx="1229710" cy="1207219"/>
          </a:xfrm>
          <a:prstGeom prst="down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0" name="아래쪽 화살표 설명선[D] 29">
            <a:extLst>
              <a:ext uri="{FF2B5EF4-FFF2-40B4-BE49-F238E27FC236}">
                <a16:creationId xmlns:a16="http://schemas.microsoft.com/office/drawing/2014/main" id="{3F0E5E24-0E52-204F-9144-B89A82BBC2D4}"/>
              </a:ext>
            </a:extLst>
          </p:cNvPr>
          <p:cNvSpPr/>
          <p:nvPr/>
        </p:nvSpPr>
        <p:spPr>
          <a:xfrm>
            <a:off x="4939862" y="5388866"/>
            <a:ext cx="1229710" cy="1207219"/>
          </a:xfrm>
          <a:prstGeom prst="down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082E12-8E39-8449-9D7A-693E3DC3B163}"/>
              </a:ext>
            </a:extLst>
          </p:cNvPr>
          <p:cNvSpPr txBox="1"/>
          <p:nvPr/>
        </p:nvSpPr>
        <p:spPr>
          <a:xfrm>
            <a:off x="5000719" y="7687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이름입력</a:t>
            </a:r>
            <a:endParaRPr kumimoji="1"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D7BD20-8EEF-2242-97E5-0C506C93E5FE}"/>
              </a:ext>
            </a:extLst>
          </p:cNvPr>
          <p:cNvSpPr txBox="1"/>
          <p:nvPr/>
        </p:nvSpPr>
        <p:spPr>
          <a:xfrm>
            <a:off x="5000719" y="20014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성별입력</a:t>
            </a:r>
            <a:endParaRPr kumimoji="1"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93D2E4-F4F9-AA4C-A11F-B8BD08A778B1}"/>
              </a:ext>
            </a:extLst>
          </p:cNvPr>
          <p:cNvSpPr txBox="1"/>
          <p:nvPr/>
        </p:nvSpPr>
        <p:spPr>
          <a:xfrm>
            <a:off x="4885303" y="320870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이메일입력</a:t>
            </a:r>
            <a:endParaRPr kumimoji="1"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6861E0-C054-5542-BD8B-1E1155F7868B}"/>
              </a:ext>
            </a:extLst>
          </p:cNvPr>
          <p:cNvSpPr txBox="1"/>
          <p:nvPr/>
        </p:nvSpPr>
        <p:spPr>
          <a:xfrm>
            <a:off x="4769887" y="44159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생년월일입력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F22A6C-E0CE-DA48-BCD3-03AE236DE9F7}"/>
              </a:ext>
            </a:extLst>
          </p:cNvPr>
          <p:cNvSpPr txBox="1"/>
          <p:nvPr/>
        </p:nvSpPr>
        <p:spPr>
          <a:xfrm>
            <a:off x="4934606" y="562314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객체 생성</a:t>
            </a:r>
          </a:p>
        </p:txBody>
      </p:sp>
      <p:sp>
        <p:nvSpPr>
          <p:cNvPr id="36" name="위로 구부러진 화살표[C] 35">
            <a:extLst>
              <a:ext uri="{FF2B5EF4-FFF2-40B4-BE49-F238E27FC236}">
                <a16:creationId xmlns:a16="http://schemas.microsoft.com/office/drawing/2014/main" id="{579C80F5-8B08-2F4B-9F92-090ADAA9D946}"/>
              </a:ext>
            </a:extLst>
          </p:cNvPr>
          <p:cNvSpPr/>
          <p:nvPr/>
        </p:nvSpPr>
        <p:spPr>
          <a:xfrm rot="16200000">
            <a:off x="6207547" y="4545947"/>
            <a:ext cx="702384" cy="6141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37" name="위로 구부러진 화살표[C] 36">
            <a:extLst>
              <a:ext uri="{FF2B5EF4-FFF2-40B4-BE49-F238E27FC236}">
                <a16:creationId xmlns:a16="http://schemas.microsoft.com/office/drawing/2014/main" id="{191FC314-D24F-3143-90EA-7FE81B4094C2}"/>
              </a:ext>
            </a:extLst>
          </p:cNvPr>
          <p:cNvSpPr/>
          <p:nvPr/>
        </p:nvSpPr>
        <p:spPr>
          <a:xfrm rot="16200000">
            <a:off x="6207547" y="2204405"/>
            <a:ext cx="702384" cy="6141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38" name="위로 구부러진 화살표[C] 37">
            <a:extLst>
              <a:ext uri="{FF2B5EF4-FFF2-40B4-BE49-F238E27FC236}">
                <a16:creationId xmlns:a16="http://schemas.microsoft.com/office/drawing/2014/main" id="{71424E78-933F-084B-9983-339E3D7632BA}"/>
              </a:ext>
            </a:extLst>
          </p:cNvPr>
          <p:cNvSpPr/>
          <p:nvPr/>
        </p:nvSpPr>
        <p:spPr>
          <a:xfrm rot="16200000">
            <a:off x="6207547" y="3411285"/>
            <a:ext cx="702384" cy="6141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39" name="위로 구부러진 화살표[C] 38">
            <a:extLst>
              <a:ext uri="{FF2B5EF4-FFF2-40B4-BE49-F238E27FC236}">
                <a16:creationId xmlns:a16="http://schemas.microsoft.com/office/drawing/2014/main" id="{5C72452D-A7FD-3947-B92E-BC1DED20D3AA}"/>
              </a:ext>
            </a:extLst>
          </p:cNvPr>
          <p:cNvSpPr/>
          <p:nvPr/>
        </p:nvSpPr>
        <p:spPr>
          <a:xfrm rot="16200000">
            <a:off x="6332399" y="1149924"/>
            <a:ext cx="702384" cy="6141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160FC4-D190-3C45-B425-16A1F02BA184}"/>
              </a:ext>
            </a:extLst>
          </p:cNvPr>
          <p:cNvSpPr txBox="1"/>
          <p:nvPr/>
        </p:nvSpPr>
        <p:spPr>
          <a:xfrm>
            <a:off x="7189076" y="1313793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입력값에</a:t>
            </a:r>
            <a:r>
              <a:rPr kumimoji="1" lang="ko-KR" altLang="en-US" dirty="0"/>
              <a:t> 숫자가 포함되는지 체크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2B58FA-5F53-1641-AE85-D7A63A03C7EC}"/>
              </a:ext>
            </a:extLst>
          </p:cNvPr>
          <p:cNvSpPr txBox="1"/>
          <p:nvPr/>
        </p:nvSpPr>
        <p:spPr>
          <a:xfrm>
            <a:off x="7189076" y="2381725"/>
            <a:ext cx="357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성별이 </a:t>
            </a:r>
            <a:r>
              <a:rPr kumimoji="1" lang="en-US" altLang="ko-KR" dirty="0"/>
              <a:t>M,F</a:t>
            </a:r>
            <a:r>
              <a:rPr kumimoji="1" lang="ko-KR" altLang="en-US" dirty="0"/>
              <a:t>로 입력되었는지 체크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A1640A-346E-B046-AF53-10CA6D2F3342}"/>
              </a:ext>
            </a:extLst>
          </p:cNvPr>
          <p:cNvSpPr txBox="1"/>
          <p:nvPr/>
        </p:nvSpPr>
        <p:spPr>
          <a:xfrm>
            <a:off x="7189076" y="3578037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입력값이</a:t>
            </a:r>
            <a:r>
              <a:rPr kumimoji="1" lang="ko-KR" altLang="en-US" dirty="0"/>
              <a:t> 이메일 형식인지 체크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170E1B-746D-9D4F-B51A-54A4B344BE17}"/>
              </a:ext>
            </a:extLst>
          </p:cNvPr>
          <p:cNvSpPr txBox="1"/>
          <p:nvPr/>
        </p:nvSpPr>
        <p:spPr>
          <a:xfrm>
            <a:off x="7262814" y="4774349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입력값이</a:t>
            </a:r>
            <a:r>
              <a:rPr kumimoji="1" lang="ko-KR" altLang="en-US" dirty="0"/>
              <a:t> 숫자만 들어 왔는지 체크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8387E4A-E67D-CB4A-897B-19EC7773955B}"/>
              </a:ext>
            </a:extLst>
          </p:cNvPr>
          <p:cNvGrpSpPr/>
          <p:nvPr/>
        </p:nvGrpSpPr>
        <p:grpSpPr>
          <a:xfrm>
            <a:off x="299933" y="3454311"/>
            <a:ext cx="4079658" cy="1749888"/>
            <a:chOff x="520254" y="2489709"/>
            <a:chExt cx="5819294" cy="249607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304671B-FC2E-3449-B71C-BDA0E2C00916}"/>
                </a:ext>
              </a:extLst>
            </p:cNvPr>
            <p:cNvSpPr/>
            <p:nvPr/>
          </p:nvSpPr>
          <p:spPr>
            <a:xfrm>
              <a:off x="520254" y="3015226"/>
              <a:ext cx="1706391" cy="1965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45" name="직선 연결선[R] 44">
              <a:extLst>
                <a:ext uri="{FF2B5EF4-FFF2-40B4-BE49-F238E27FC236}">
                  <a16:creationId xmlns:a16="http://schemas.microsoft.com/office/drawing/2014/main" id="{0F4BE476-3EEA-2E40-813A-2CA8404180A2}"/>
                </a:ext>
              </a:extLst>
            </p:cNvPr>
            <p:cNvCxnSpPr>
              <a:cxnSpLocks/>
            </p:cNvCxnSpPr>
            <p:nvPr/>
          </p:nvCxnSpPr>
          <p:spPr>
            <a:xfrm>
              <a:off x="523966" y="3519723"/>
              <a:ext cx="170267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1BFE343-5D23-D740-83E9-DBD2A3D23972}"/>
                </a:ext>
              </a:extLst>
            </p:cNvPr>
            <p:cNvSpPr txBox="1"/>
            <p:nvPr/>
          </p:nvSpPr>
          <p:spPr>
            <a:xfrm>
              <a:off x="775595" y="3082809"/>
              <a:ext cx="1381717" cy="4390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Customer</a:t>
              </a:r>
              <a:endParaRPr kumimoji="1" lang="ko-KR" altLang="en-US" sz="14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0B75962-6FD0-FB4B-98A2-59D339F83F10}"/>
                </a:ext>
              </a:extLst>
            </p:cNvPr>
            <p:cNvSpPr txBox="1"/>
            <p:nvPr/>
          </p:nvSpPr>
          <p:spPr>
            <a:xfrm>
              <a:off x="523966" y="3624825"/>
              <a:ext cx="1710615" cy="136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kumimoji="1" lang="en-US" altLang="ko-KR" sz="1400" dirty="0"/>
                <a:t>name</a:t>
              </a:r>
            </a:p>
            <a:p>
              <a:pPr marL="285750" indent="-285750">
                <a:buFontTx/>
                <a:buChar char="-"/>
              </a:pPr>
              <a:r>
                <a:rPr kumimoji="1" lang="en-US" altLang="ko-KR" sz="1400" dirty="0"/>
                <a:t>gender</a:t>
              </a:r>
            </a:p>
            <a:p>
              <a:pPr marL="285750" indent="-285750">
                <a:buFontTx/>
                <a:buChar char="-"/>
              </a:pPr>
              <a:r>
                <a:rPr kumimoji="1" lang="en-US" altLang="ko-KR" sz="1400" dirty="0"/>
                <a:t>email</a:t>
              </a:r>
            </a:p>
            <a:p>
              <a:pPr marL="285750" indent="-285750">
                <a:buFontTx/>
                <a:buChar char="-"/>
              </a:pPr>
              <a:r>
                <a:rPr kumimoji="1" lang="en-US" altLang="ko-KR" sz="1400" dirty="0" err="1"/>
                <a:t>birthYear</a:t>
              </a:r>
              <a:endParaRPr kumimoji="1" lang="en-US" altLang="ko-KR" sz="1400" dirty="0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05EFA87E-C4EE-A64D-B733-A64031D970D2}"/>
                </a:ext>
              </a:extLst>
            </p:cNvPr>
            <p:cNvCxnSpPr>
              <a:cxnSpLocks/>
            </p:cNvCxnSpPr>
            <p:nvPr/>
          </p:nvCxnSpPr>
          <p:spPr>
            <a:xfrm>
              <a:off x="2342259" y="3997943"/>
              <a:ext cx="178675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원통[C] 48">
              <a:extLst>
                <a:ext uri="{FF2B5EF4-FFF2-40B4-BE49-F238E27FC236}">
                  <a16:creationId xmlns:a16="http://schemas.microsoft.com/office/drawing/2014/main" id="{4AAE1FCB-4828-C945-834E-F349762E36E0}"/>
                </a:ext>
              </a:extLst>
            </p:cNvPr>
            <p:cNvSpPr/>
            <p:nvPr/>
          </p:nvSpPr>
          <p:spPr>
            <a:xfrm>
              <a:off x="4465351" y="3109819"/>
              <a:ext cx="1702673" cy="158706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67BBBBF-28A5-E348-AF9D-1C7FEE724B8F}"/>
                </a:ext>
              </a:extLst>
            </p:cNvPr>
            <p:cNvSpPr txBox="1"/>
            <p:nvPr/>
          </p:nvSpPr>
          <p:spPr>
            <a:xfrm>
              <a:off x="4276163" y="2489709"/>
              <a:ext cx="2063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ArrayList</a:t>
              </a:r>
              <a:r>
                <a:rPr kumimoji="1" lang="en-US" altLang="ko-KR" dirty="0"/>
                <a:t> : </a:t>
              </a:r>
              <a:r>
                <a:rPr kumimoji="1" lang="en-US" altLang="ko-KR" dirty="0" err="1"/>
                <a:t>custList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826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F25899-0D59-8A46-B5FE-49E39C17CAAD}"/>
              </a:ext>
            </a:extLst>
          </p:cNvPr>
          <p:cNvSpPr txBox="1"/>
          <p:nvPr/>
        </p:nvSpPr>
        <p:spPr>
          <a:xfrm>
            <a:off x="809296" y="399394"/>
            <a:ext cx="898996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5. </a:t>
            </a:r>
            <a:r>
              <a:rPr kumimoji="1" lang="ko-KR" altLang="en-US" dirty="0"/>
              <a:t>기준 및 절차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자바의 </a:t>
            </a:r>
            <a:r>
              <a:rPr kumimoji="1" lang="en-US" altLang="ko-KR" dirty="0"/>
              <a:t>match</a:t>
            </a:r>
            <a:r>
              <a:rPr kumimoji="1" lang="ko-KR" altLang="en-US" dirty="0"/>
              <a:t> 함수를 사용하여 정규표현식에 숫자가 있는지 체크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Equals</a:t>
            </a:r>
            <a:r>
              <a:rPr kumimoji="1" lang="ko-KR" altLang="en-US" dirty="0"/>
              <a:t> 함수를 사용하여 자바 스트링 변수 비교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이메일 형식을 체크하는 함수를 구현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 err="1"/>
              <a:t>입력값이</a:t>
            </a:r>
            <a:r>
              <a:rPr kumimoji="1" lang="ko-KR" altLang="en-US" dirty="0"/>
              <a:t> 숫자만으로 이루어져 있는지 체크하는 함수 구현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6. </a:t>
            </a:r>
            <a:r>
              <a:rPr kumimoji="1" lang="ko-KR" altLang="en-US" dirty="0"/>
              <a:t>기타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 err="1"/>
              <a:t>개선전보다</a:t>
            </a:r>
            <a:r>
              <a:rPr kumimoji="1" lang="ko-KR" altLang="en-US" dirty="0"/>
              <a:t> 입력타입이나 형식이 잘못되어 발생하는 오류를 줄일 수 있었다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다른 조의 발표를 보고 내가 정한 </a:t>
            </a:r>
            <a:r>
              <a:rPr kumimoji="1" lang="ko-KR" altLang="en-US" dirty="0" err="1"/>
              <a:t>형식만드로는</a:t>
            </a:r>
            <a:r>
              <a:rPr kumimoji="1" lang="ko-KR" altLang="en-US" dirty="0"/>
              <a:t> 부족하다는 것을 깨달을 수 있었다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088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184</Words>
  <Application>Microsoft Macintosh PowerPoint</Application>
  <PresentationFormat>와이드스크린</PresentationFormat>
  <Paragraphs>42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백승엽</dc:creator>
  <cp:lastModifiedBy>백승엽</cp:lastModifiedBy>
  <cp:revision>4</cp:revision>
  <dcterms:created xsi:type="dcterms:W3CDTF">2018-07-03T06:03:14Z</dcterms:created>
  <dcterms:modified xsi:type="dcterms:W3CDTF">2018-07-03T06:44:50Z</dcterms:modified>
</cp:coreProperties>
</file>