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6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71" r:id="rId13"/>
    <p:sldId id="273" r:id="rId14"/>
    <p:sldId id="274" r:id="rId15"/>
    <p:sldId id="275" r:id="rId16"/>
    <p:sldId id="277" r:id="rId17"/>
    <p:sldId id="280" r:id="rId18"/>
    <p:sldId id="281" r:id="rId19"/>
    <p:sldId id="282" r:id="rId20"/>
    <p:sldId id="285" r:id="rId21"/>
    <p:sldId id="276" r:id="rId22"/>
    <p:sldId id="279" r:id="rId23"/>
    <p:sldId id="278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91478"/>
  </p:normalViewPr>
  <p:slideViewPr>
    <p:cSldViewPr snapToGrid="0" snapToObjects="1">
      <p:cViewPr varScale="1">
        <p:scale>
          <a:sx n="104" d="100"/>
          <a:sy n="104" d="100"/>
        </p:scale>
        <p:origin x="1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97776-927B-BE49-80AF-85A87EA9468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F564D-7024-B24B-9D25-56675D50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6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9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4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6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1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6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2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9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F564D-7024-B24B-9D25-56675D5077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1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3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9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28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9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2.png"/><Relationship Id="rId18" Type="http://schemas.openxmlformats.org/officeDocument/2006/relationships/image" Target="../media/image15.png"/><Relationship Id="rId26" Type="http://schemas.openxmlformats.org/officeDocument/2006/relationships/image" Target="../media/image27.png"/><Relationship Id="rId3" Type="http://schemas.openxmlformats.org/officeDocument/2006/relationships/image" Target="../media/image37.png"/><Relationship Id="rId21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41.png"/><Relationship Id="rId17" Type="http://schemas.openxmlformats.org/officeDocument/2006/relationships/image" Target="../media/image14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0.png"/><Relationship Id="rId24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23" Type="http://schemas.openxmlformats.org/officeDocument/2006/relationships/image" Target="../media/image21.png"/><Relationship Id="rId28" Type="http://schemas.openxmlformats.org/officeDocument/2006/relationships/image" Target="../media/image29.png"/><Relationship Id="rId10" Type="http://schemas.openxmlformats.org/officeDocument/2006/relationships/image" Target="../media/image39.png"/><Relationship Id="rId19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20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3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4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95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96.png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95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5" Type="http://schemas.openxmlformats.org/officeDocument/2006/relationships/image" Target="../media/image101.png"/><Relationship Id="rId10" Type="http://schemas.openxmlformats.org/officeDocument/2006/relationships/image" Target="../media/image92.png"/><Relationship Id="rId4" Type="http://schemas.openxmlformats.org/officeDocument/2006/relationships/image" Target="../media/image96.png"/><Relationship Id="rId9" Type="http://schemas.openxmlformats.org/officeDocument/2006/relationships/image" Target="../media/image99.png"/><Relationship Id="rId1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B-QlaaRAao5n6UV4yD4xCweMFSumuG3?authuser=2#scrollTo=xYOs9PdhxpT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xAFP_3UDm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9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34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lue bokeh sparkles">
            <a:extLst>
              <a:ext uri="{FF2B5EF4-FFF2-40B4-BE49-F238E27FC236}">
                <a16:creationId xmlns:a16="http://schemas.microsoft.com/office/drawing/2014/main" id="{2B24DD6E-6BAA-4471-BAD6-617FEB385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06197-55F1-6A40-A177-84822663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0061" y="802298"/>
            <a:ext cx="9488385" cy="2541431"/>
          </a:xfrm>
        </p:spPr>
        <p:txBody>
          <a:bodyPr>
            <a:normAutofit/>
          </a:bodyPr>
          <a:lstStyle/>
          <a:p>
            <a:r>
              <a:rPr lang="en-US" sz="4400" dirty="0"/>
              <a:t>Long Short -Term memory(</a:t>
            </a:r>
            <a:r>
              <a:rPr lang="en-US" sz="4400" dirty="0" err="1"/>
              <a:t>lstm</a:t>
            </a:r>
            <a:r>
              <a:rPr lang="en-US" sz="4400" dirty="0"/>
              <a:t>) 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6A8B-EC09-B04B-A5F7-44161C58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9350667" cy="1831987"/>
          </a:xfrm>
        </p:spPr>
        <p:txBody>
          <a:bodyPr>
            <a:normAutofit/>
          </a:bodyPr>
          <a:lstStyle/>
          <a:p>
            <a:r>
              <a:rPr lang="en-US" sz="3200"/>
              <a:t>Bo Yun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903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399" y="819103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Back propagation through time</a:t>
            </a:r>
            <a:br>
              <a:rPr lang="en-US" dirty="0"/>
            </a:br>
            <a:r>
              <a:rPr lang="en-US" dirty="0"/>
              <a:t>- exploding gradient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98743-8F2E-C849-B956-4ED7CE56EAE3}"/>
              </a:ext>
            </a:extLst>
          </p:cNvPr>
          <p:cNvSpPr/>
          <p:nvPr/>
        </p:nvSpPr>
        <p:spPr>
          <a:xfrm>
            <a:off x="1607385" y="2215248"/>
            <a:ext cx="5482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Linear function instead of sigmoid function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125A7DA-0B9D-EA43-B8AF-744EB7EDA907}"/>
              </a:ext>
            </a:extLst>
          </p:cNvPr>
          <p:cNvSpPr/>
          <p:nvPr/>
        </p:nvSpPr>
        <p:spPr>
          <a:xfrm>
            <a:off x="3967682" y="2722781"/>
            <a:ext cx="782086" cy="4616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D343EC-2E10-CF42-A4FA-524760F19A21}"/>
              </a:ext>
            </a:extLst>
          </p:cNvPr>
          <p:cNvSpPr/>
          <p:nvPr/>
        </p:nvSpPr>
        <p:spPr>
          <a:xfrm>
            <a:off x="2376011" y="4478318"/>
            <a:ext cx="51081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Exploding gradient problem</a:t>
            </a:r>
          </a:p>
          <a:p>
            <a:r>
              <a:rPr lang="en-US" sz="2000" dirty="0"/>
              <a:t>-&gt; Will show up as </a:t>
            </a:r>
            <a:r>
              <a:rPr lang="en-US" sz="2000" dirty="0" err="1"/>
              <a:t>NaN</a:t>
            </a:r>
            <a:r>
              <a:rPr lang="en-US" sz="2000" dirty="0"/>
              <a:t> during implementation</a:t>
            </a:r>
          </a:p>
          <a:p>
            <a:r>
              <a:rPr lang="en-US" sz="2000" dirty="0"/>
              <a:t>-&gt; </a:t>
            </a:r>
            <a:r>
              <a:rPr lang="en-US" sz="2400" b="1" i="1" u="sng" dirty="0"/>
              <a:t>Gradient clipping </a:t>
            </a:r>
            <a:endParaRPr lang="en-US" sz="2000" b="1" i="1" u="sng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5DA767-5E52-B340-8052-E1C3D6493B1D}"/>
              </a:ext>
            </a:extLst>
          </p:cNvPr>
          <p:cNvSpPr/>
          <p:nvPr/>
        </p:nvSpPr>
        <p:spPr>
          <a:xfrm>
            <a:off x="3223702" y="3323059"/>
            <a:ext cx="227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Weights are high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8473EC7-E3D4-8D45-B8F7-CF7B18D18684}"/>
              </a:ext>
            </a:extLst>
          </p:cNvPr>
          <p:cNvSpPr/>
          <p:nvPr/>
        </p:nvSpPr>
        <p:spPr>
          <a:xfrm>
            <a:off x="3957637" y="3900688"/>
            <a:ext cx="782086" cy="4616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 =&gt; use </a:t>
            </a:r>
            <a:r>
              <a:rPr lang="en-US" dirty="0" err="1"/>
              <a:t>lstm</a:t>
            </a:r>
            <a:r>
              <a:rPr lang="en-US" dirty="0"/>
              <a:t>!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2B4D36-1F81-9748-9D0B-0BE9D6286FF2}"/>
              </a:ext>
            </a:extLst>
          </p:cNvPr>
          <p:cNvGrpSpPr/>
          <p:nvPr/>
        </p:nvGrpSpPr>
        <p:grpSpPr>
          <a:xfrm>
            <a:off x="1714399" y="2224017"/>
            <a:ext cx="7982841" cy="2945875"/>
            <a:chOff x="1714399" y="2224017"/>
            <a:chExt cx="7982841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91562DF9-D655-1844-BFEF-40B505B8BD81}"/>
                    </a:ext>
                  </a:extLst>
                </p:cNvPr>
                <p:cNvSpPr/>
                <p:nvPr/>
              </p:nvSpPr>
              <p:spPr>
                <a:xfrm>
                  <a:off x="1804019" y="3511823"/>
                  <a:ext cx="799135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𝑆𝑇𝑀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91562DF9-D655-1844-BFEF-40B505B8BD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19" y="3511823"/>
                  <a:ext cx="799135" cy="41081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F3CA7A7-81AE-954F-9590-27370BCE60DA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2203587" y="2690189"/>
              <a:ext cx="2901" cy="8216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81A6BBA-3F16-8246-B7C8-449C40EA5AE5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81A6BBA-3F16-8246-B7C8-449C40EA5A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5A46BB0-7844-1B48-838D-71754645115E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5A46BB0-7844-1B48-838D-717546451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51D79C5-46EB-4A49-A17F-851AF226B9AC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2203587" y="3922641"/>
              <a:ext cx="2901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689C21D-ACF2-494B-8839-41ED13BF8B4C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689C21D-ACF2-494B-8839-41ED13BF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6F89A15-F2DC-A046-9915-5E54AEF52734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6F89A15-F2DC-A046-9915-5E54AEF52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C207575-AE43-8946-8FF2-67F4C8DB6254}"/>
                </a:ext>
              </a:extLst>
            </p:cNvPr>
            <p:cNvCxnSpPr>
              <a:cxnSpLocks/>
              <a:stCxn id="50" idx="3"/>
              <a:endCxn id="99" idx="1"/>
            </p:cNvCxnSpPr>
            <p:nvPr/>
          </p:nvCxnSpPr>
          <p:spPr>
            <a:xfrm flipV="1">
              <a:off x="2603154" y="3717192"/>
              <a:ext cx="693555" cy="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28A90D9-66A9-4A41-80EB-5D5E6948B363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28A90D9-66A9-4A41-80EB-5D5E6948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378E46B0-A9F3-E140-9D06-668350950254}"/>
                    </a:ext>
                  </a:extLst>
                </p:cNvPr>
                <p:cNvSpPr/>
                <p:nvPr/>
              </p:nvSpPr>
              <p:spPr>
                <a:xfrm>
                  <a:off x="3296709" y="3511783"/>
                  <a:ext cx="799135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378E46B0-A9F3-E140-9D06-668350950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709" y="3511783"/>
                  <a:ext cx="799135" cy="410818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D4868EC8-F57D-4A46-A0D5-9058C9A6B8AC}"/>
                    </a:ext>
                  </a:extLst>
                </p:cNvPr>
                <p:cNvSpPr/>
                <p:nvPr/>
              </p:nvSpPr>
              <p:spPr>
                <a:xfrm>
                  <a:off x="4719342" y="3511652"/>
                  <a:ext cx="799135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D4868EC8-F57D-4A46-A0D5-9058C9A6B8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42" y="3511652"/>
                  <a:ext cx="799135" cy="410818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A0F4446-A4CC-6D43-908B-AC81B8197054}"/>
                    </a:ext>
                  </a:extLst>
                </p:cNvPr>
                <p:cNvSpPr/>
                <p:nvPr/>
              </p:nvSpPr>
              <p:spPr>
                <a:xfrm>
                  <a:off x="2730964" y="3672692"/>
                  <a:ext cx="396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A0F4446-A4CC-6D43-908B-AC81B8197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964" y="3672692"/>
                  <a:ext cx="39677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527F8FC-762C-E445-AF3F-282B25CF1AD2}"/>
                    </a:ext>
                  </a:extLst>
                </p:cNvPr>
                <p:cNvSpPr/>
                <p:nvPr/>
              </p:nvSpPr>
              <p:spPr>
                <a:xfrm>
                  <a:off x="4186732" y="3692435"/>
                  <a:ext cx="396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527F8FC-762C-E445-AF3F-282B25CF1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732" y="3692435"/>
                  <a:ext cx="3967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A8CBD7C1-CF3A-0A4A-8249-9B90EEC11C72}"/>
                    </a:ext>
                  </a:extLst>
                </p:cNvPr>
                <p:cNvSpPr/>
                <p:nvPr/>
              </p:nvSpPr>
              <p:spPr>
                <a:xfrm>
                  <a:off x="5648808" y="3717061"/>
                  <a:ext cx="396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A8CBD7C1-CF3A-0A4A-8249-9B90EEC11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808" y="3717061"/>
                  <a:ext cx="39677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C8F87E9-ECB3-564A-A0F1-7A10C6360639}"/>
                    </a:ext>
                  </a:extLst>
                </p:cNvPr>
                <p:cNvSpPr/>
                <p:nvPr/>
              </p:nvSpPr>
              <p:spPr>
                <a:xfrm>
                  <a:off x="8898105" y="3532584"/>
                  <a:ext cx="799135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1C8F87E9-ECB3-564A-A0F1-7A10C6360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105" y="3532584"/>
                  <a:ext cx="799135" cy="410818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C690FE48-643E-904C-A575-C93AFC1F5619}"/>
                    </a:ext>
                  </a:extLst>
                </p:cNvPr>
                <p:cNvSpPr/>
                <p:nvPr/>
              </p:nvSpPr>
              <p:spPr>
                <a:xfrm>
                  <a:off x="8327824" y="3710561"/>
                  <a:ext cx="396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C690FE48-643E-904C-A575-C93AFC1F56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824" y="3710561"/>
                  <a:ext cx="39677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BB7044-C2E3-7B46-80D0-78B0F6A1B197}"/>
              </a:ext>
            </a:extLst>
          </p:cNvPr>
          <p:cNvGrpSpPr/>
          <p:nvPr/>
        </p:nvGrpSpPr>
        <p:grpSpPr>
          <a:xfrm>
            <a:off x="3205374" y="2221491"/>
            <a:ext cx="1513968" cy="2945875"/>
            <a:chOff x="1714399" y="2224017"/>
            <a:chExt cx="1513968" cy="294587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FE37AE8-F67E-9C4B-B19E-D283E0DF38C3}"/>
                </a:ext>
              </a:extLst>
            </p:cNvPr>
            <p:cNvCxnSpPr>
              <a:cxnSpLocks/>
              <a:stCxn id="99" idx="0"/>
              <a:endCxn id="65" idx="4"/>
            </p:cNvCxnSpPr>
            <p:nvPr/>
          </p:nvCxnSpPr>
          <p:spPr>
            <a:xfrm flipV="1">
              <a:off x="2205302" y="2701095"/>
              <a:ext cx="3409" cy="81321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054C85-1E28-0744-9C70-FF84DCD7D733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054C85-1E28-0744-9C70-FF84DCD7D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9D6CC86-F277-7747-BCDB-946870E890A3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9D6CC86-F277-7747-BCDB-946870E89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FF6FEB8-B3EF-9A43-9D9C-B798101B851C}"/>
                </a:ext>
              </a:extLst>
            </p:cNvPr>
            <p:cNvCxnSpPr>
              <a:cxnSpLocks/>
              <a:stCxn id="62" idx="0"/>
              <a:endCxn id="99" idx="2"/>
            </p:cNvCxnSpPr>
            <p:nvPr/>
          </p:nvCxnSpPr>
          <p:spPr>
            <a:xfrm flipH="1" flipV="1">
              <a:off x="2205302" y="3925127"/>
              <a:ext cx="1186" cy="7676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2FDD24A-D272-574B-95B0-85CF73926446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2FDD24A-D272-574B-95B0-85CF73926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93DFCB6-9F21-4145-A395-1441C20F73DB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93DFCB6-9F21-4145-A395-1441C20F73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6A2693E-D92F-E742-91AB-E4A2F1F4583B}"/>
                </a:ext>
              </a:extLst>
            </p:cNvPr>
            <p:cNvCxnSpPr>
              <a:cxnSpLocks/>
              <a:stCxn id="99" idx="3"/>
              <a:endCxn id="114" idx="1"/>
            </p:cNvCxnSpPr>
            <p:nvPr/>
          </p:nvCxnSpPr>
          <p:spPr>
            <a:xfrm flipV="1">
              <a:off x="2604869" y="3719587"/>
              <a:ext cx="623498" cy="13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54BCF8E-BE05-3B49-AC60-436853D7EC8C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54BCF8E-BE05-3B49-AC60-436853D7E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65B15E-E91E-A64B-A274-B0BAD3E18807}"/>
              </a:ext>
            </a:extLst>
          </p:cNvPr>
          <p:cNvGrpSpPr/>
          <p:nvPr/>
        </p:nvGrpSpPr>
        <p:grpSpPr>
          <a:xfrm>
            <a:off x="4624340" y="2227480"/>
            <a:ext cx="1580277" cy="2945875"/>
            <a:chOff x="1714399" y="2224017"/>
            <a:chExt cx="1580277" cy="294587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C10761A-7310-704F-A9DC-4BDDFDD3A8E4}"/>
                </a:ext>
              </a:extLst>
            </p:cNvPr>
            <p:cNvCxnSpPr>
              <a:cxnSpLocks/>
              <a:stCxn id="114" idx="0"/>
              <a:endCxn id="75" idx="4"/>
            </p:cNvCxnSpPr>
            <p:nvPr/>
          </p:nvCxnSpPr>
          <p:spPr>
            <a:xfrm flipH="1" flipV="1">
              <a:off x="2208711" y="2701095"/>
              <a:ext cx="258" cy="80709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9830CAD-ED48-5A47-A5D6-6833BDE4DD00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9830CAD-ED48-5A47-A5D6-6833BDE4DD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C8B8675-E7FB-9F4F-B332-A008F46DC233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C8B8675-E7FB-9F4F-B332-A008F46DC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2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AECD721-06E3-1847-9727-C97D27E6925A}"/>
                </a:ext>
              </a:extLst>
            </p:cNvPr>
            <p:cNvCxnSpPr>
              <a:cxnSpLocks/>
              <a:stCxn id="72" idx="0"/>
              <a:endCxn id="114" idx="2"/>
            </p:cNvCxnSpPr>
            <p:nvPr/>
          </p:nvCxnSpPr>
          <p:spPr>
            <a:xfrm flipV="1">
              <a:off x="2206488" y="3919007"/>
              <a:ext cx="2481" cy="77380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0AF69D9-8AC9-B148-97AC-DA0BDC39ACA2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0AF69D9-8AC9-B148-97AC-DA0BDC39AC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C9CF1E7-E9AC-9848-9B02-C15AE11D7624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C9CF1E7-E9AC-9848-9B02-C15AE11D76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60F6643-06E2-BF40-857C-1D6650E5D0E7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2608536" y="3713598"/>
              <a:ext cx="686140" cy="34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6AE7600-B1DF-8747-949A-4FEC8CA7CE7C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6AE7600-B1DF-8747-949A-4FEC8CA7C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E6D672-4A10-F34D-B221-E56930490D88}"/>
              </a:ext>
            </a:extLst>
          </p:cNvPr>
          <p:cNvGrpSpPr/>
          <p:nvPr/>
        </p:nvGrpSpPr>
        <p:grpSpPr>
          <a:xfrm>
            <a:off x="8205537" y="2267236"/>
            <a:ext cx="1339341" cy="2945875"/>
            <a:chOff x="1107909" y="2224017"/>
            <a:chExt cx="1339341" cy="294587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408940D-B0A7-054D-A459-8FDAE8782083}"/>
                </a:ext>
              </a:extLst>
            </p:cNvPr>
            <p:cNvCxnSpPr>
              <a:cxnSpLocks/>
              <a:stCxn id="146" idx="0"/>
              <a:endCxn id="85" idx="4"/>
            </p:cNvCxnSpPr>
            <p:nvPr/>
          </p:nvCxnSpPr>
          <p:spPr>
            <a:xfrm flipV="1">
              <a:off x="2200045" y="2701095"/>
              <a:ext cx="8666" cy="7882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7986FAA-942C-2641-ABF6-06B4973E0B27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7986FAA-942C-2641-ABF6-06B4973E0B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3005A7E-7BF3-434F-B732-44B295816FCB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3005A7E-7BF3-434F-B732-44B295816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2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86479ED-603C-CC46-BF6C-A17935AFB36B}"/>
                </a:ext>
              </a:extLst>
            </p:cNvPr>
            <p:cNvCxnSpPr>
              <a:cxnSpLocks/>
              <a:stCxn id="82" idx="0"/>
              <a:endCxn id="146" idx="2"/>
            </p:cNvCxnSpPr>
            <p:nvPr/>
          </p:nvCxnSpPr>
          <p:spPr>
            <a:xfrm flipH="1" flipV="1">
              <a:off x="2200045" y="3900183"/>
              <a:ext cx="6443" cy="79263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DFB4364-86E2-8543-8240-CEDFEB38D949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DFB4364-86E2-8543-8240-CEDFEB38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94A93D2-1260-1D4A-BDF2-5C00081FD19B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94A93D2-1260-1D4A-BDF2-5C00081FD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95AA721-5AF2-9E45-AFD0-88932EBBDF99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1107909" y="3694774"/>
              <a:ext cx="69256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7B426-7E62-9E41-98E4-A0F9361438F9}"/>
                  </a:ext>
                </a:extLst>
              </p:cNvPr>
              <p:cNvSpPr txBox="1"/>
              <p:nvPr/>
            </p:nvSpPr>
            <p:spPr>
              <a:xfrm>
                <a:off x="6414009" y="3426471"/>
                <a:ext cx="20750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7B426-7E62-9E41-98E4-A0F93614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009" y="3426471"/>
                <a:ext cx="2075097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Left Bracket 90">
            <a:extLst>
              <a:ext uri="{FF2B5EF4-FFF2-40B4-BE49-F238E27FC236}">
                <a16:creationId xmlns:a16="http://schemas.microsoft.com/office/drawing/2014/main" id="{35E5E7E5-5E10-F948-A1F6-52E33938B08F}"/>
              </a:ext>
            </a:extLst>
          </p:cNvPr>
          <p:cNvSpPr/>
          <p:nvPr/>
        </p:nvSpPr>
        <p:spPr>
          <a:xfrm rot="16200000">
            <a:off x="5630086" y="1889027"/>
            <a:ext cx="345391" cy="698978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228083-7795-B646-ADD9-2E72044F5D6F}"/>
              </a:ext>
            </a:extLst>
          </p:cNvPr>
          <p:cNvSpPr/>
          <p:nvPr/>
        </p:nvSpPr>
        <p:spPr>
          <a:xfrm>
            <a:off x="3280363" y="2561327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2FFA14-B3DB-6C43-85C1-841E73C7979D}"/>
              </a:ext>
            </a:extLst>
          </p:cNvPr>
          <p:cNvCxnSpPr>
            <a:cxnSpLocks/>
          </p:cNvCxnSpPr>
          <p:nvPr/>
        </p:nvCxnSpPr>
        <p:spPr>
          <a:xfrm>
            <a:off x="1780674" y="3204819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F1BEC4-29A2-D741-8545-E6ADE66CA5A6}"/>
              </a:ext>
            </a:extLst>
          </p:cNvPr>
          <p:cNvCxnSpPr>
            <a:cxnSpLocks/>
            <a:stCxn id="88" idx="0"/>
            <a:endCxn id="21" idx="4"/>
          </p:cNvCxnSpPr>
          <p:nvPr/>
        </p:nvCxnSpPr>
        <p:spPr>
          <a:xfrm flipV="1">
            <a:off x="5170729" y="4012571"/>
            <a:ext cx="0" cy="3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/>
              <p:nvPr/>
            </p:nvSpPr>
            <p:spPr>
              <a:xfrm>
                <a:off x="3348388" y="4368774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88" y="4368774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/>
              <p:nvPr/>
            </p:nvSpPr>
            <p:spPr>
              <a:xfrm>
                <a:off x="4050414" y="4368774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14" y="4368774"/>
                <a:ext cx="489918" cy="2628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658E52B-6A77-0440-A822-5DC7D8BCE8A7}"/>
              </a:ext>
            </a:extLst>
          </p:cNvPr>
          <p:cNvSpPr/>
          <p:nvPr/>
        </p:nvSpPr>
        <p:spPr>
          <a:xfrm>
            <a:off x="4844231" y="4353301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A9C6CC0-C88F-1F45-92CA-A42589CD0FAB}"/>
              </a:ext>
            </a:extLst>
          </p:cNvPr>
          <p:cNvCxnSpPr>
            <a:cxnSpLocks/>
          </p:cNvCxnSpPr>
          <p:nvPr/>
        </p:nvCxnSpPr>
        <p:spPr>
          <a:xfrm flipV="1">
            <a:off x="5090518" y="4645667"/>
            <a:ext cx="1011248" cy="5401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474C0103-2BC2-494B-9D7F-E47E8E6D111C}"/>
              </a:ext>
            </a:extLst>
          </p:cNvPr>
          <p:cNvCxnSpPr>
            <a:cxnSpLocks/>
            <a:stCxn id="87" idx="0"/>
            <a:endCxn id="21" idx="2"/>
          </p:cNvCxnSpPr>
          <p:nvPr/>
        </p:nvCxnSpPr>
        <p:spPr>
          <a:xfrm rot="5400000" flipH="1" flipV="1">
            <a:off x="4419644" y="3752995"/>
            <a:ext cx="491508" cy="740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CF0D82D-4317-6F48-9FFE-54A594BC417C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2210071" y="4662031"/>
            <a:ext cx="2960658" cy="5203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024336-AA17-9549-BD61-BBB8FBE8D3EF}"/>
              </a:ext>
            </a:extLst>
          </p:cNvPr>
          <p:cNvSpPr/>
          <p:nvPr/>
        </p:nvSpPr>
        <p:spPr>
          <a:xfrm>
            <a:off x="5035423" y="3741960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9079A7-3640-9242-ABF4-BD355008BDA2}"/>
              </a:ext>
            </a:extLst>
          </p:cNvPr>
          <p:cNvCxnSpPr>
            <a:cxnSpLocks/>
            <a:stCxn id="21" idx="0"/>
            <a:endCxn id="96" idx="4"/>
          </p:cNvCxnSpPr>
          <p:nvPr/>
        </p:nvCxnSpPr>
        <p:spPr>
          <a:xfrm flipV="1">
            <a:off x="5170729" y="3328303"/>
            <a:ext cx="0" cy="41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A0290FF-7ABF-4D4D-98AF-52A2B04B3910}"/>
              </a:ext>
            </a:extLst>
          </p:cNvPr>
          <p:cNvSpPr/>
          <p:nvPr/>
        </p:nvSpPr>
        <p:spPr>
          <a:xfrm>
            <a:off x="5035423" y="3057692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1E0780-EF1A-F441-9CA6-5E2A87532436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3593347" y="4631581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191C2C1-36BA-4240-A646-67A5A360F168}"/>
              </a:ext>
            </a:extLst>
          </p:cNvPr>
          <p:cNvSpPr/>
          <p:nvPr/>
        </p:nvSpPr>
        <p:spPr>
          <a:xfrm>
            <a:off x="3461260" y="3073101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19E979D-A659-D248-84E2-A057D65E5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6239" y="3684957"/>
            <a:ext cx="1194676" cy="18311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2FF14C-C8BF-7E49-8232-D217DA04F86E}"/>
              </a:ext>
            </a:extLst>
          </p:cNvPr>
          <p:cNvCxnSpPr>
            <a:cxnSpLocks/>
          </p:cNvCxnSpPr>
          <p:nvPr/>
        </p:nvCxnSpPr>
        <p:spPr>
          <a:xfrm flipV="1">
            <a:off x="7277325" y="2277658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823606-B612-B140-870A-B2BEBFF891E0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458011" y="3204819"/>
            <a:ext cx="2" cy="70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CB2974-CBFE-464C-B1D0-44832EBCFEEE}"/>
              </a:ext>
            </a:extLst>
          </p:cNvPr>
          <p:cNvCxnSpPr>
            <a:cxnSpLocks/>
            <a:endCxn id="98" idx="4"/>
          </p:cNvCxnSpPr>
          <p:nvPr/>
        </p:nvCxnSpPr>
        <p:spPr>
          <a:xfrm flipH="1" flipV="1">
            <a:off x="3596566" y="3343712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/>
              <p:nvPr/>
            </p:nvSpPr>
            <p:spPr>
              <a:xfrm>
                <a:off x="2069466" y="2808877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66" y="2808877"/>
                <a:ext cx="680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/>
              <p:nvPr/>
            </p:nvSpPr>
            <p:spPr>
              <a:xfrm>
                <a:off x="2890635" y="5406227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35" y="5406227"/>
                <a:ext cx="4577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B6989C2-8FD1-4447-8A64-174B55C1D76D}"/>
                  </a:ext>
                </a:extLst>
              </p:cNvPr>
              <p:cNvSpPr/>
              <p:nvPr/>
            </p:nvSpPr>
            <p:spPr>
              <a:xfrm>
                <a:off x="8188096" y="2800509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B6989C2-8FD1-4447-8A64-174B55C1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096" y="2800509"/>
                <a:ext cx="4608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/>
              <p:nvPr/>
            </p:nvSpPr>
            <p:spPr>
              <a:xfrm>
                <a:off x="3100537" y="3783466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37" y="3783466"/>
                <a:ext cx="427168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/>
              <p:nvPr/>
            </p:nvSpPr>
            <p:spPr>
              <a:xfrm>
                <a:off x="3879027" y="3753688"/>
                <a:ext cx="410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27" y="3753688"/>
                <a:ext cx="4103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/>
              <p:nvPr/>
            </p:nvSpPr>
            <p:spPr>
              <a:xfrm>
                <a:off x="4780852" y="4003187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2" y="4003187"/>
                <a:ext cx="4608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DD6188A-AF7D-AE46-9974-BFF49E59D66B}"/>
              </a:ext>
            </a:extLst>
          </p:cNvPr>
          <p:cNvCxnSpPr>
            <a:cxnSpLocks/>
          </p:cNvCxnSpPr>
          <p:nvPr/>
        </p:nvCxnSpPr>
        <p:spPr>
          <a:xfrm flipV="1">
            <a:off x="4289331" y="4631581"/>
            <a:ext cx="0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/>
              <p:nvPr/>
            </p:nvSpPr>
            <p:spPr>
              <a:xfrm>
                <a:off x="5856807" y="4394892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07" y="4394892"/>
                <a:ext cx="489918" cy="26280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860CB4A-92B5-C141-BB70-C16FA34CB35B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rot="5400000" flipH="1" flipV="1">
            <a:off x="6038640" y="4110826"/>
            <a:ext cx="347193" cy="2209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57A05B0-AE94-F444-B824-5FF2F0A27BA9}"/>
              </a:ext>
            </a:extLst>
          </p:cNvPr>
          <p:cNvSpPr/>
          <p:nvPr/>
        </p:nvSpPr>
        <p:spPr>
          <a:xfrm>
            <a:off x="6322707" y="3912393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2F9DC4C0-295E-2449-A84A-836E5E901777}"/>
              </a:ext>
            </a:extLst>
          </p:cNvPr>
          <p:cNvSpPr/>
          <p:nvPr/>
        </p:nvSpPr>
        <p:spPr>
          <a:xfrm>
            <a:off x="6131513" y="3381645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/>
              <p:nvPr/>
            </p:nvSpPr>
            <p:spPr>
              <a:xfrm>
                <a:off x="2066712" y="4737538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12" y="4737538"/>
                <a:ext cx="684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633907-53C9-274F-B4ED-F9FB2D967ABE}"/>
              </a:ext>
            </a:extLst>
          </p:cNvPr>
          <p:cNvCxnSpPr>
            <a:cxnSpLocks/>
          </p:cNvCxnSpPr>
          <p:nvPr/>
        </p:nvCxnSpPr>
        <p:spPr>
          <a:xfrm flipH="1" flipV="1">
            <a:off x="3264741" y="5174573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/>
              <p:nvPr/>
            </p:nvSpPr>
            <p:spPr>
              <a:xfrm>
                <a:off x="5687109" y="3825682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109" y="3825682"/>
                <a:ext cx="4819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/>
              <p:nvPr/>
            </p:nvSpPr>
            <p:spPr>
              <a:xfrm>
                <a:off x="8137858" y="4773115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858" y="4773115"/>
                <a:ext cx="4648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/>
              <p:nvPr/>
            </p:nvSpPr>
            <p:spPr>
              <a:xfrm>
                <a:off x="6798514" y="2029271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14" y="2029271"/>
                <a:ext cx="459421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2" name="Picture 181" descr="Text&#10;&#10;Description automatically generated">
            <a:extLst>
              <a:ext uri="{FF2B5EF4-FFF2-40B4-BE49-F238E27FC236}">
                <a16:creationId xmlns:a16="http://schemas.microsoft.com/office/drawing/2014/main" id="{4DA69CD8-8FB2-444F-9894-AA37C156B4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53119" y="2633131"/>
            <a:ext cx="3311448" cy="2610446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C3917A39-94E3-234A-86CC-C7CD97734581}"/>
              </a:ext>
            </a:extLst>
          </p:cNvPr>
          <p:cNvSpPr/>
          <p:nvPr/>
        </p:nvSpPr>
        <p:spPr>
          <a:xfrm>
            <a:off x="3919178" y="3690375"/>
            <a:ext cx="1656646" cy="1553198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B7D84D8-2099-0D49-B557-C29F12D62E60}"/>
              </a:ext>
            </a:extLst>
          </p:cNvPr>
          <p:cNvSpPr/>
          <p:nvPr/>
        </p:nvSpPr>
        <p:spPr>
          <a:xfrm>
            <a:off x="2181660" y="3690375"/>
            <a:ext cx="1666501" cy="15532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B38A43F-7941-BC4B-961E-7CAB7BA7BC6C}"/>
              </a:ext>
            </a:extLst>
          </p:cNvPr>
          <p:cNvSpPr/>
          <p:nvPr/>
        </p:nvSpPr>
        <p:spPr>
          <a:xfrm>
            <a:off x="5654453" y="3343712"/>
            <a:ext cx="1564601" cy="1899865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D1FEC7D-6410-FE4C-B7B0-51A848021AF4}"/>
              </a:ext>
            </a:extLst>
          </p:cNvPr>
          <p:cNvSpPr/>
          <p:nvPr/>
        </p:nvSpPr>
        <p:spPr>
          <a:xfrm>
            <a:off x="8695833" y="4353738"/>
            <a:ext cx="3496167" cy="889835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1A9CDBE-4490-5049-B7FA-AF8942229A3C}"/>
              </a:ext>
            </a:extLst>
          </p:cNvPr>
          <p:cNvSpPr/>
          <p:nvPr/>
        </p:nvSpPr>
        <p:spPr>
          <a:xfrm>
            <a:off x="8694442" y="2598327"/>
            <a:ext cx="3462858" cy="790431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9270B56-4F6D-3D4A-8734-E289467161A1}"/>
              </a:ext>
            </a:extLst>
          </p:cNvPr>
          <p:cNvSpPr/>
          <p:nvPr/>
        </p:nvSpPr>
        <p:spPr>
          <a:xfrm>
            <a:off x="8691221" y="3460861"/>
            <a:ext cx="3435244" cy="79043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9BF62A6-BCC9-3945-B75E-7EBE1AB6B747}"/>
              </a:ext>
            </a:extLst>
          </p:cNvPr>
          <p:cNvSpPr/>
          <p:nvPr/>
        </p:nvSpPr>
        <p:spPr>
          <a:xfrm>
            <a:off x="2057384" y="2629802"/>
            <a:ext cx="6568302" cy="698427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7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 – forget gate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228083-7795-B646-ADD9-2E72044F5D6F}"/>
              </a:ext>
            </a:extLst>
          </p:cNvPr>
          <p:cNvSpPr/>
          <p:nvPr/>
        </p:nvSpPr>
        <p:spPr>
          <a:xfrm>
            <a:off x="1728290" y="2385810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2FFA14-B3DB-6C43-85C1-841E73C7979D}"/>
              </a:ext>
            </a:extLst>
          </p:cNvPr>
          <p:cNvCxnSpPr>
            <a:cxnSpLocks/>
          </p:cNvCxnSpPr>
          <p:nvPr/>
        </p:nvCxnSpPr>
        <p:spPr>
          <a:xfrm>
            <a:off x="228601" y="3029302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F1BEC4-29A2-D741-8545-E6ADE66CA5A6}"/>
              </a:ext>
            </a:extLst>
          </p:cNvPr>
          <p:cNvCxnSpPr>
            <a:cxnSpLocks/>
            <a:stCxn id="88" idx="0"/>
            <a:endCxn id="21" idx="4"/>
          </p:cNvCxnSpPr>
          <p:nvPr/>
        </p:nvCxnSpPr>
        <p:spPr>
          <a:xfrm flipV="1">
            <a:off x="3618656" y="3837054"/>
            <a:ext cx="0" cy="3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/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/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658E52B-6A77-0440-A822-5DC7D8BCE8A7}"/>
              </a:ext>
            </a:extLst>
          </p:cNvPr>
          <p:cNvSpPr/>
          <p:nvPr/>
        </p:nvSpPr>
        <p:spPr>
          <a:xfrm>
            <a:off x="3292158" y="4177784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A9C6CC0-C88F-1F45-92CA-A42589CD0FAB}"/>
              </a:ext>
            </a:extLst>
          </p:cNvPr>
          <p:cNvCxnSpPr>
            <a:cxnSpLocks/>
          </p:cNvCxnSpPr>
          <p:nvPr/>
        </p:nvCxnSpPr>
        <p:spPr>
          <a:xfrm flipV="1">
            <a:off x="3538445" y="4470150"/>
            <a:ext cx="1011248" cy="5401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474C0103-2BC2-494B-9D7F-E47E8E6D111C}"/>
              </a:ext>
            </a:extLst>
          </p:cNvPr>
          <p:cNvCxnSpPr>
            <a:cxnSpLocks/>
            <a:stCxn id="87" idx="0"/>
            <a:endCxn id="21" idx="2"/>
          </p:cNvCxnSpPr>
          <p:nvPr/>
        </p:nvCxnSpPr>
        <p:spPr>
          <a:xfrm rot="5400000" flipH="1" flipV="1">
            <a:off x="2867571" y="3577478"/>
            <a:ext cx="491508" cy="740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CF0D82D-4317-6F48-9FFE-54A594BC417C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57998" y="4486514"/>
            <a:ext cx="2960658" cy="5203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024336-AA17-9549-BD61-BBB8FBE8D3EF}"/>
              </a:ext>
            </a:extLst>
          </p:cNvPr>
          <p:cNvSpPr/>
          <p:nvPr/>
        </p:nvSpPr>
        <p:spPr>
          <a:xfrm>
            <a:off x="3483350" y="3566443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9079A7-3640-9242-ABF4-BD355008BDA2}"/>
              </a:ext>
            </a:extLst>
          </p:cNvPr>
          <p:cNvCxnSpPr>
            <a:cxnSpLocks/>
            <a:stCxn id="21" idx="0"/>
            <a:endCxn id="96" idx="4"/>
          </p:cNvCxnSpPr>
          <p:nvPr/>
        </p:nvCxnSpPr>
        <p:spPr>
          <a:xfrm flipV="1">
            <a:off x="3618656" y="3152786"/>
            <a:ext cx="0" cy="41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A0290FF-7ABF-4D4D-98AF-52A2B04B3910}"/>
              </a:ext>
            </a:extLst>
          </p:cNvPr>
          <p:cNvSpPr/>
          <p:nvPr/>
        </p:nvSpPr>
        <p:spPr>
          <a:xfrm>
            <a:off x="3483350" y="2882175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1E0780-EF1A-F441-9CA6-5E2A87532436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2041274" y="4456064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191C2C1-36BA-4240-A646-67A5A360F168}"/>
              </a:ext>
            </a:extLst>
          </p:cNvPr>
          <p:cNvSpPr/>
          <p:nvPr/>
        </p:nvSpPr>
        <p:spPr>
          <a:xfrm>
            <a:off x="1909187" y="2897584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19E979D-A659-D248-84E2-A057D65E5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4166" y="3509440"/>
            <a:ext cx="1194676" cy="18311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2FF14C-C8BF-7E49-8232-D217DA04F86E}"/>
              </a:ext>
            </a:extLst>
          </p:cNvPr>
          <p:cNvCxnSpPr>
            <a:cxnSpLocks/>
          </p:cNvCxnSpPr>
          <p:nvPr/>
        </p:nvCxnSpPr>
        <p:spPr>
          <a:xfrm flipV="1">
            <a:off x="5725252" y="2102141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823606-B612-B140-870A-B2BEBFF891E0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4905938" y="3029302"/>
            <a:ext cx="2" cy="70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CB2974-CBFE-464C-B1D0-44832EBCFEEE}"/>
              </a:ext>
            </a:extLst>
          </p:cNvPr>
          <p:cNvCxnSpPr>
            <a:cxnSpLocks/>
            <a:endCxn id="98" idx="4"/>
          </p:cNvCxnSpPr>
          <p:nvPr/>
        </p:nvCxnSpPr>
        <p:spPr>
          <a:xfrm flipH="1" flipV="1">
            <a:off x="2044493" y="3168195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/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/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/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/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/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DD6188A-AF7D-AE46-9974-BFF49E59D66B}"/>
              </a:ext>
            </a:extLst>
          </p:cNvPr>
          <p:cNvCxnSpPr>
            <a:cxnSpLocks/>
          </p:cNvCxnSpPr>
          <p:nvPr/>
        </p:nvCxnSpPr>
        <p:spPr>
          <a:xfrm flipV="1">
            <a:off x="2737258" y="4456064"/>
            <a:ext cx="0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/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860CB4A-92B5-C141-BB70-C16FA34CB35B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rot="5400000" flipH="1" flipV="1">
            <a:off x="4486567" y="3935309"/>
            <a:ext cx="347193" cy="2209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57A05B0-AE94-F444-B824-5FF2F0A27BA9}"/>
              </a:ext>
            </a:extLst>
          </p:cNvPr>
          <p:cNvSpPr/>
          <p:nvPr/>
        </p:nvSpPr>
        <p:spPr>
          <a:xfrm>
            <a:off x="4770634" y="3736876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2F9DC4C0-295E-2449-A84A-836E5E901777}"/>
              </a:ext>
            </a:extLst>
          </p:cNvPr>
          <p:cNvSpPr/>
          <p:nvPr/>
        </p:nvSpPr>
        <p:spPr>
          <a:xfrm>
            <a:off x="4579440" y="3206128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/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633907-53C9-274F-B4ED-F9FB2D967ABE}"/>
              </a:ext>
            </a:extLst>
          </p:cNvPr>
          <p:cNvCxnSpPr>
            <a:cxnSpLocks/>
          </p:cNvCxnSpPr>
          <p:nvPr/>
        </p:nvCxnSpPr>
        <p:spPr>
          <a:xfrm flipH="1" flipV="1">
            <a:off x="1712668" y="4999056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/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/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/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9B7D84D8-2099-0D49-B557-C29F12D62E60}"/>
              </a:ext>
            </a:extLst>
          </p:cNvPr>
          <p:cNvSpPr/>
          <p:nvPr/>
        </p:nvSpPr>
        <p:spPr>
          <a:xfrm>
            <a:off x="621046" y="2581626"/>
            <a:ext cx="1860732" cy="312763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6E355C6E-BC25-4643-9438-2005E51D90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2431" y="2385810"/>
            <a:ext cx="4491111" cy="571414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26BA8FFF-1A1A-DC4E-B26C-2AC67B956F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8272" y="3063212"/>
            <a:ext cx="4407757" cy="102991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3A6F0A2-6100-6F4B-811B-C78AF7E49B03}"/>
              </a:ext>
            </a:extLst>
          </p:cNvPr>
          <p:cNvSpPr/>
          <p:nvPr/>
        </p:nvSpPr>
        <p:spPr>
          <a:xfrm>
            <a:off x="1480333" y="2581625"/>
            <a:ext cx="1073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Forget gate</a:t>
            </a:r>
          </a:p>
        </p:txBody>
      </p:sp>
    </p:spTree>
    <p:extLst>
      <p:ext uri="{BB962C8B-B14F-4D97-AF65-F5344CB8AC3E}">
        <p14:creationId xmlns:p14="http://schemas.microsoft.com/office/powerpoint/2010/main" val="252591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 – input gate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228083-7795-B646-ADD9-2E72044F5D6F}"/>
              </a:ext>
            </a:extLst>
          </p:cNvPr>
          <p:cNvSpPr/>
          <p:nvPr/>
        </p:nvSpPr>
        <p:spPr>
          <a:xfrm>
            <a:off x="1728290" y="2385810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2FFA14-B3DB-6C43-85C1-841E73C7979D}"/>
              </a:ext>
            </a:extLst>
          </p:cNvPr>
          <p:cNvCxnSpPr>
            <a:cxnSpLocks/>
          </p:cNvCxnSpPr>
          <p:nvPr/>
        </p:nvCxnSpPr>
        <p:spPr>
          <a:xfrm>
            <a:off x="228601" y="3029302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F1BEC4-29A2-D741-8545-E6ADE66CA5A6}"/>
              </a:ext>
            </a:extLst>
          </p:cNvPr>
          <p:cNvCxnSpPr>
            <a:cxnSpLocks/>
            <a:stCxn id="88" idx="0"/>
            <a:endCxn id="21" idx="4"/>
          </p:cNvCxnSpPr>
          <p:nvPr/>
        </p:nvCxnSpPr>
        <p:spPr>
          <a:xfrm flipV="1">
            <a:off x="3618656" y="3837054"/>
            <a:ext cx="0" cy="3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/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/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658E52B-6A77-0440-A822-5DC7D8BCE8A7}"/>
              </a:ext>
            </a:extLst>
          </p:cNvPr>
          <p:cNvSpPr/>
          <p:nvPr/>
        </p:nvSpPr>
        <p:spPr>
          <a:xfrm>
            <a:off x="3292158" y="4177784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A9C6CC0-C88F-1F45-92CA-A42589CD0FAB}"/>
              </a:ext>
            </a:extLst>
          </p:cNvPr>
          <p:cNvCxnSpPr>
            <a:cxnSpLocks/>
          </p:cNvCxnSpPr>
          <p:nvPr/>
        </p:nvCxnSpPr>
        <p:spPr>
          <a:xfrm flipV="1">
            <a:off x="3538445" y="4470150"/>
            <a:ext cx="1011248" cy="5401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474C0103-2BC2-494B-9D7F-E47E8E6D111C}"/>
              </a:ext>
            </a:extLst>
          </p:cNvPr>
          <p:cNvCxnSpPr>
            <a:cxnSpLocks/>
            <a:stCxn id="87" idx="0"/>
            <a:endCxn id="21" idx="2"/>
          </p:cNvCxnSpPr>
          <p:nvPr/>
        </p:nvCxnSpPr>
        <p:spPr>
          <a:xfrm rot="5400000" flipH="1" flipV="1">
            <a:off x="2867571" y="3577478"/>
            <a:ext cx="491508" cy="740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CF0D82D-4317-6F48-9FFE-54A594BC417C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57998" y="4486514"/>
            <a:ext cx="2960658" cy="5203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024336-AA17-9549-BD61-BBB8FBE8D3EF}"/>
              </a:ext>
            </a:extLst>
          </p:cNvPr>
          <p:cNvSpPr/>
          <p:nvPr/>
        </p:nvSpPr>
        <p:spPr>
          <a:xfrm>
            <a:off x="3483350" y="3566443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9079A7-3640-9242-ABF4-BD355008BDA2}"/>
              </a:ext>
            </a:extLst>
          </p:cNvPr>
          <p:cNvCxnSpPr>
            <a:cxnSpLocks/>
            <a:stCxn id="21" idx="0"/>
            <a:endCxn id="96" idx="4"/>
          </p:cNvCxnSpPr>
          <p:nvPr/>
        </p:nvCxnSpPr>
        <p:spPr>
          <a:xfrm flipV="1">
            <a:off x="3618656" y="3152786"/>
            <a:ext cx="0" cy="41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A0290FF-7ABF-4D4D-98AF-52A2B04B3910}"/>
              </a:ext>
            </a:extLst>
          </p:cNvPr>
          <p:cNvSpPr/>
          <p:nvPr/>
        </p:nvSpPr>
        <p:spPr>
          <a:xfrm>
            <a:off x="3483350" y="2882175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1E0780-EF1A-F441-9CA6-5E2A87532436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2041274" y="4456064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191C2C1-36BA-4240-A646-67A5A360F168}"/>
              </a:ext>
            </a:extLst>
          </p:cNvPr>
          <p:cNvSpPr/>
          <p:nvPr/>
        </p:nvSpPr>
        <p:spPr>
          <a:xfrm>
            <a:off x="1909187" y="2897584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19E979D-A659-D248-84E2-A057D65E5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4166" y="3509440"/>
            <a:ext cx="1194676" cy="18311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2FF14C-C8BF-7E49-8232-D217DA04F86E}"/>
              </a:ext>
            </a:extLst>
          </p:cNvPr>
          <p:cNvCxnSpPr>
            <a:cxnSpLocks/>
          </p:cNvCxnSpPr>
          <p:nvPr/>
        </p:nvCxnSpPr>
        <p:spPr>
          <a:xfrm flipV="1">
            <a:off x="5725252" y="2102141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823606-B612-B140-870A-B2BEBFF891E0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4905938" y="3029302"/>
            <a:ext cx="2" cy="70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CB2974-CBFE-464C-B1D0-44832EBCFEEE}"/>
              </a:ext>
            </a:extLst>
          </p:cNvPr>
          <p:cNvCxnSpPr>
            <a:cxnSpLocks/>
            <a:endCxn id="98" idx="4"/>
          </p:cNvCxnSpPr>
          <p:nvPr/>
        </p:nvCxnSpPr>
        <p:spPr>
          <a:xfrm flipH="1" flipV="1">
            <a:off x="2044493" y="3168195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/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/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/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/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/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DD6188A-AF7D-AE46-9974-BFF49E59D66B}"/>
              </a:ext>
            </a:extLst>
          </p:cNvPr>
          <p:cNvCxnSpPr>
            <a:cxnSpLocks/>
          </p:cNvCxnSpPr>
          <p:nvPr/>
        </p:nvCxnSpPr>
        <p:spPr>
          <a:xfrm flipV="1">
            <a:off x="2737258" y="4456064"/>
            <a:ext cx="0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/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860CB4A-92B5-C141-BB70-C16FA34CB35B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rot="5400000" flipH="1" flipV="1">
            <a:off x="4486567" y="3935309"/>
            <a:ext cx="347193" cy="2209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57A05B0-AE94-F444-B824-5FF2F0A27BA9}"/>
              </a:ext>
            </a:extLst>
          </p:cNvPr>
          <p:cNvSpPr/>
          <p:nvPr/>
        </p:nvSpPr>
        <p:spPr>
          <a:xfrm>
            <a:off x="4770634" y="3736876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2F9DC4C0-295E-2449-A84A-836E5E901777}"/>
              </a:ext>
            </a:extLst>
          </p:cNvPr>
          <p:cNvSpPr/>
          <p:nvPr/>
        </p:nvSpPr>
        <p:spPr>
          <a:xfrm>
            <a:off x="4579440" y="3206128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/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633907-53C9-274F-B4ED-F9FB2D967ABE}"/>
              </a:ext>
            </a:extLst>
          </p:cNvPr>
          <p:cNvCxnSpPr>
            <a:cxnSpLocks/>
          </p:cNvCxnSpPr>
          <p:nvPr/>
        </p:nvCxnSpPr>
        <p:spPr>
          <a:xfrm flipH="1" flipV="1">
            <a:off x="1712668" y="4999056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/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/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/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997A8C10-CDEE-AB4F-B58E-CC002C9E02CA}"/>
              </a:ext>
            </a:extLst>
          </p:cNvPr>
          <p:cNvSpPr/>
          <p:nvPr/>
        </p:nvSpPr>
        <p:spPr>
          <a:xfrm>
            <a:off x="2356707" y="3276269"/>
            <a:ext cx="1656646" cy="1784352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CDF65C1-D1C1-154E-8920-FEF1B292D0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5915" y="2631977"/>
            <a:ext cx="3445570" cy="144578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57327AE-1DBE-9C4C-A4D0-D9C284636E05}"/>
              </a:ext>
            </a:extLst>
          </p:cNvPr>
          <p:cNvSpPr/>
          <p:nvPr/>
        </p:nvSpPr>
        <p:spPr>
          <a:xfrm>
            <a:off x="2526481" y="3324010"/>
            <a:ext cx="9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Input gate</a:t>
            </a:r>
          </a:p>
        </p:txBody>
      </p:sp>
    </p:spTree>
    <p:extLst>
      <p:ext uri="{BB962C8B-B14F-4D97-AF65-F5344CB8AC3E}">
        <p14:creationId xmlns:p14="http://schemas.microsoft.com/office/powerpoint/2010/main" val="215961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 – Update cell state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228083-7795-B646-ADD9-2E72044F5D6F}"/>
              </a:ext>
            </a:extLst>
          </p:cNvPr>
          <p:cNvSpPr/>
          <p:nvPr/>
        </p:nvSpPr>
        <p:spPr>
          <a:xfrm>
            <a:off x="1728290" y="2385810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2FFA14-B3DB-6C43-85C1-841E73C7979D}"/>
              </a:ext>
            </a:extLst>
          </p:cNvPr>
          <p:cNvCxnSpPr>
            <a:cxnSpLocks/>
          </p:cNvCxnSpPr>
          <p:nvPr/>
        </p:nvCxnSpPr>
        <p:spPr>
          <a:xfrm>
            <a:off x="228601" y="3029302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F1BEC4-29A2-D741-8545-E6ADE66CA5A6}"/>
              </a:ext>
            </a:extLst>
          </p:cNvPr>
          <p:cNvCxnSpPr>
            <a:cxnSpLocks/>
            <a:stCxn id="88" idx="0"/>
            <a:endCxn id="21" idx="4"/>
          </p:cNvCxnSpPr>
          <p:nvPr/>
        </p:nvCxnSpPr>
        <p:spPr>
          <a:xfrm flipV="1">
            <a:off x="3618656" y="3837054"/>
            <a:ext cx="0" cy="3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/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/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658E52B-6A77-0440-A822-5DC7D8BCE8A7}"/>
              </a:ext>
            </a:extLst>
          </p:cNvPr>
          <p:cNvSpPr/>
          <p:nvPr/>
        </p:nvSpPr>
        <p:spPr>
          <a:xfrm>
            <a:off x="3292158" y="4177784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A9C6CC0-C88F-1F45-92CA-A42589CD0FAB}"/>
              </a:ext>
            </a:extLst>
          </p:cNvPr>
          <p:cNvCxnSpPr>
            <a:cxnSpLocks/>
          </p:cNvCxnSpPr>
          <p:nvPr/>
        </p:nvCxnSpPr>
        <p:spPr>
          <a:xfrm flipV="1">
            <a:off x="3538445" y="4470150"/>
            <a:ext cx="1011248" cy="5401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474C0103-2BC2-494B-9D7F-E47E8E6D111C}"/>
              </a:ext>
            </a:extLst>
          </p:cNvPr>
          <p:cNvCxnSpPr>
            <a:cxnSpLocks/>
            <a:stCxn id="87" idx="0"/>
            <a:endCxn id="21" idx="2"/>
          </p:cNvCxnSpPr>
          <p:nvPr/>
        </p:nvCxnSpPr>
        <p:spPr>
          <a:xfrm rot="5400000" flipH="1" flipV="1">
            <a:off x="2867571" y="3577478"/>
            <a:ext cx="491508" cy="740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CF0D82D-4317-6F48-9FFE-54A594BC417C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57998" y="4486514"/>
            <a:ext cx="2960658" cy="5203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024336-AA17-9549-BD61-BBB8FBE8D3EF}"/>
              </a:ext>
            </a:extLst>
          </p:cNvPr>
          <p:cNvSpPr/>
          <p:nvPr/>
        </p:nvSpPr>
        <p:spPr>
          <a:xfrm>
            <a:off x="3483350" y="3566443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9079A7-3640-9242-ABF4-BD355008BDA2}"/>
              </a:ext>
            </a:extLst>
          </p:cNvPr>
          <p:cNvCxnSpPr>
            <a:cxnSpLocks/>
            <a:stCxn id="21" idx="0"/>
            <a:endCxn id="96" idx="4"/>
          </p:cNvCxnSpPr>
          <p:nvPr/>
        </p:nvCxnSpPr>
        <p:spPr>
          <a:xfrm flipV="1">
            <a:off x="3618656" y="3152786"/>
            <a:ext cx="0" cy="41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A0290FF-7ABF-4D4D-98AF-52A2B04B3910}"/>
              </a:ext>
            </a:extLst>
          </p:cNvPr>
          <p:cNvSpPr/>
          <p:nvPr/>
        </p:nvSpPr>
        <p:spPr>
          <a:xfrm>
            <a:off x="3483350" y="2882175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1E0780-EF1A-F441-9CA6-5E2A87532436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2041274" y="4456064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191C2C1-36BA-4240-A646-67A5A360F168}"/>
              </a:ext>
            </a:extLst>
          </p:cNvPr>
          <p:cNvSpPr/>
          <p:nvPr/>
        </p:nvSpPr>
        <p:spPr>
          <a:xfrm>
            <a:off x="1909187" y="2897584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19E979D-A659-D248-84E2-A057D65E5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4166" y="3509440"/>
            <a:ext cx="1194676" cy="18311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2FF14C-C8BF-7E49-8232-D217DA04F86E}"/>
              </a:ext>
            </a:extLst>
          </p:cNvPr>
          <p:cNvCxnSpPr>
            <a:cxnSpLocks/>
          </p:cNvCxnSpPr>
          <p:nvPr/>
        </p:nvCxnSpPr>
        <p:spPr>
          <a:xfrm flipV="1">
            <a:off x="5725252" y="2102141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823606-B612-B140-870A-B2BEBFF891E0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4905938" y="3029302"/>
            <a:ext cx="2" cy="70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CB2974-CBFE-464C-B1D0-44832EBCFEEE}"/>
              </a:ext>
            </a:extLst>
          </p:cNvPr>
          <p:cNvCxnSpPr>
            <a:cxnSpLocks/>
            <a:endCxn id="98" idx="4"/>
          </p:cNvCxnSpPr>
          <p:nvPr/>
        </p:nvCxnSpPr>
        <p:spPr>
          <a:xfrm flipH="1" flipV="1">
            <a:off x="2044493" y="3168195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/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/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/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/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/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DD6188A-AF7D-AE46-9974-BFF49E59D66B}"/>
              </a:ext>
            </a:extLst>
          </p:cNvPr>
          <p:cNvCxnSpPr>
            <a:cxnSpLocks/>
          </p:cNvCxnSpPr>
          <p:nvPr/>
        </p:nvCxnSpPr>
        <p:spPr>
          <a:xfrm flipV="1">
            <a:off x="2737258" y="4456064"/>
            <a:ext cx="0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/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860CB4A-92B5-C141-BB70-C16FA34CB35B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rot="5400000" flipH="1" flipV="1">
            <a:off x="4486567" y="3935309"/>
            <a:ext cx="347193" cy="2209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57A05B0-AE94-F444-B824-5FF2F0A27BA9}"/>
              </a:ext>
            </a:extLst>
          </p:cNvPr>
          <p:cNvSpPr/>
          <p:nvPr/>
        </p:nvSpPr>
        <p:spPr>
          <a:xfrm>
            <a:off x="4770634" y="3736876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2F9DC4C0-295E-2449-A84A-836E5E901777}"/>
              </a:ext>
            </a:extLst>
          </p:cNvPr>
          <p:cNvSpPr/>
          <p:nvPr/>
        </p:nvSpPr>
        <p:spPr>
          <a:xfrm>
            <a:off x="4579440" y="3206128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/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633907-53C9-274F-B4ED-F9FB2D967ABE}"/>
              </a:ext>
            </a:extLst>
          </p:cNvPr>
          <p:cNvCxnSpPr>
            <a:cxnSpLocks/>
          </p:cNvCxnSpPr>
          <p:nvPr/>
        </p:nvCxnSpPr>
        <p:spPr>
          <a:xfrm flipH="1" flipV="1">
            <a:off x="1712668" y="4999056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/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/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/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12E432C-BF7B-B448-8B8D-A10EE87FCDF2}"/>
              </a:ext>
            </a:extLst>
          </p:cNvPr>
          <p:cNvSpPr/>
          <p:nvPr/>
        </p:nvSpPr>
        <p:spPr>
          <a:xfrm>
            <a:off x="514639" y="2535896"/>
            <a:ext cx="3705220" cy="156638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C1FB183-0B04-6F4E-8887-CAB28A1B86E6}"/>
                  </a:ext>
                </a:extLst>
              </p:cNvPr>
              <p:cNvSpPr/>
              <p:nvPr/>
            </p:nvSpPr>
            <p:spPr>
              <a:xfrm>
                <a:off x="3776099" y="2584462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C1FB183-0B04-6F4E-8887-CAB28A1B8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99" y="2584462"/>
                <a:ext cx="4608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6E6A666E-12E1-AD4C-AC41-B081DC356B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4222" y="3871018"/>
            <a:ext cx="3942386" cy="5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 – output gate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228083-7795-B646-ADD9-2E72044F5D6F}"/>
              </a:ext>
            </a:extLst>
          </p:cNvPr>
          <p:cNvSpPr/>
          <p:nvPr/>
        </p:nvSpPr>
        <p:spPr>
          <a:xfrm>
            <a:off x="1728290" y="2385810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2FFA14-B3DB-6C43-85C1-841E73C7979D}"/>
              </a:ext>
            </a:extLst>
          </p:cNvPr>
          <p:cNvCxnSpPr>
            <a:cxnSpLocks/>
          </p:cNvCxnSpPr>
          <p:nvPr/>
        </p:nvCxnSpPr>
        <p:spPr>
          <a:xfrm>
            <a:off x="228601" y="3029302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F1BEC4-29A2-D741-8545-E6ADE66CA5A6}"/>
              </a:ext>
            </a:extLst>
          </p:cNvPr>
          <p:cNvCxnSpPr>
            <a:cxnSpLocks/>
            <a:stCxn id="88" idx="0"/>
            <a:endCxn id="21" idx="4"/>
          </p:cNvCxnSpPr>
          <p:nvPr/>
        </p:nvCxnSpPr>
        <p:spPr>
          <a:xfrm flipV="1">
            <a:off x="3618656" y="3837054"/>
            <a:ext cx="0" cy="3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/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A231E1D-9A2D-7A47-8A51-FDE588D0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15" y="4193257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/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7E36A22-5B04-6C4D-8446-2BB01186D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41" y="4193257"/>
                <a:ext cx="489918" cy="2628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658E52B-6A77-0440-A822-5DC7D8BCE8A7}"/>
              </a:ext>
            </a:extLst>
          </p:cNvPr>
          <p:cNvSpPr/>
          <p:nvPr/>
        </p:nvSpPr>
        <p:spPr>
          <a:xfrm>
            <a:off x="3292158" y="4177784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A9C6CC0-C88F-1F45-92CA-A42589CD0FAB}"/>
              </a:ext>
            </a:extLst>
          </p:cNvPr>
          <p:cNvCxnSpPr>
            <a:cxnSpLocks/>
          </p:cNvCxnSpPr>
          <p:nvPr/>
        </p:nvCxnSpPr>
        <p:spPr>
          <a:xfrm flipV="1">
            <a:off x="3538445" y="4470150"/>
            <a:ext cx="1011248" cy="5401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474C0103-2BC2-494B-9D7F-E47E8E6D111C}"/>
              </a:ext>
            </a:extLst>
          </p:cNvPr>
          <p:cNvCxnSpPr>
            <a:cxnSpLocks/>
            <a:stCxn id="87" idx="0"/>
            <a:endCxn id="21" idx="2"/>
          </p:cNvCxnSpPr>
          <p:nvPr/>
        </p:nvCxnSpPr>
        <p:spPr>
          <a:xfrm rot="5400000" flipH="1" flipV="1">
            <a:off x="2867571" y="3577478"/>
            <a:ext cx="491508" cy="740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CF0D82D-4317-6F48-9FFE-54A594BC417C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57998" y="4486514"/>
            <a:ext cx="2960658" cy="5203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024336-AA17-9549-BD61-BBB8FBE8D3EF}"/>
              </a:ext>
            </a:extLst>
          </p:cNvPr>
          <p:cNvSpPr/>
          <p:nvPr/>
        </p:nvSpPr>
        <p:spPr>
          <a:xfrm>
            <a:off x="3483350" y="3566443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9079A7-3640-9242-ABF4-BD355008BDA2}"/>
              </a:ext>
            </a:extLst>
          </p:cNvPr>
          <p:cNvCxnSpPr>
            <a:cxnSpLocks/>
            <a:stCxn id="21" idx="0"/>
            <a:endCxn id="96" idx="4"/>
          </p:cNvCxnSpPr>
          <p:nvPr/>
        </p:nvCxnSpPr>
        <p:spPr>
          <a:xfrm flipV="1">
            <a:off x="3618656" y="3152786"/>
            <a:ext cx="0" cy="41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A0290FF-7ABF-4D4D-98AF-52A2B04B3910}"/>
              </a:ext>
            </a:extLst>
          </p:cNvPr>
          <p:cNvSpPr/>
          <p:nvPr/>
        </p:nvSpPr>
        <p:spPr>
          <a:xfrm>
            <a:off x="3483350" y="2882175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1E0780-EF1A-F441-9CA6-5E2A87532436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2041274" y="4456064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191C2C1-36BA-4240-A646-67A5A360F168}"/>
              </a:ext>
            </a:extLst>
          </p:cNvPr>
          <p:cNvSpPr/>
          <p:nvPr/>
        </p:nvSpPr>
        <p:spPr>
          <a:xfrm>
            <a:off x="1909187" y="2897584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19E979D-A659-D248-84E2-A057D65E5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4166" y="3509440"/>
            <a:ext cx="1194676" cy="18311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2FF14C-C8BF-7E49-8232-D217DA04F86E}"/>
              </a:ext>
            </a:extLst>
          </p:cNvPr>
          <p:cNvCxnSpPr>
            <a:cxnSpLocks/>
          </p:cNvCxnSpPr>
          <p:nvPr/>
        </p:nvCxnSpPr>
        <p:spPr>
          <a:xfrm flipV="1">
            <a:off x="5725252" y="2102141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823606-B612-B140-870A-B2BEBFF891E0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4905938" y="3029302"/>
            <a:ext cx="2" cy="70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CB2974-CBFE-464C-B1D0-44832EBCFEEE}"/>
              </a:ext>
            </a:extLst>
          </p:cNvPr>
          <p:cNvCxnSpPr>
            <a:cxnSpLocks/>
            <a:endCxn id="98" idx="4"/>
          </p:cNvCxnSpPr>
          <p:nvPr/>
        </p:nvCxnSpPr>
        <p:spPr>
          <a:xfrm flipH="1" flipV="1">
            <a:off x="2044493" y="3168195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/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4002E2-354D-9340-BBFB-11AA48C4F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3" y="2633360"/>
                <a:ext cx="680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/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EA38B1C-6FE2-6040-9584-0BF14B617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62" y="5230710"/>
                <a:ext cx="4577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/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5B3B19-26AF-9341-BC5B-87EE6F328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64" y="3607949"/>
                <a:ext cx="42716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/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F5985C8-97F1-5447-8470-F669F0F06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54" y="3578171"/>
                <a:ext cx="410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/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06FA9D9-0651-134D-B838-E7CAD3A5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79" y="3827670"/>
                <a:ext cx="4608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DD6188A-AF7D-AE46-9974-BFF49E59D66B}"/>
              </a:ext>
            </a:extLst>
          </p:cNvPr>
          <p:cNvCxnSpPr>
            <a:cxnSpLocks/>
          </p:cNvCxnSpPr>
          <p:nvPr/>
        </p:nvCxnSpPr>
        <p:spPr>
          <a:xfrm flipV="1">
            <a:off x="2737258" y="4456064"/>
            <a:ext cx="0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/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EEC0C93-18F7-2346-81FE-FE0F2C5B3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34" y="4219375"/>
                <a:ext cx="489918" cy="2628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860CB4A-92B5-C141-BB70-C16FA34CB35B}"/>
              </a:ext>
            </a:extLst>
          </p:cNvPr>
          <p:cNvCxnSpPr>
            <a:cxnSpLocks/>
            <a:stCxn id="148" idx="0"/>
            <a:endCxn id="160" idx="2"/>
          </p:cNvCxnSpPr>
          <p:nvPr/>
        </p:nvCxnSpPr>
        <p:spPr>
          <a:xfrm rot="5400000" flipH="1" flipV="1">
            <a:off x="4486567" y="3935309"/>
            <a:ext cx="347193" cy="2209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57A05B0-AE94-F444-B824-5FF2F0A27BA9}"/>
              </a:ext>
            </a:extLst>
          </p:cNvPr>
          <p:cNvSpPr/>
          <p:nvPr/>
        </p:nvSpPr>
        <p:spPr>
          <a:xfrm>
            <a:off x="4770634" y="3736876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2F9DC4C0-295E-2449-A84A-836E5E901777}"/>
              </a:ext>
            </a:extLst>
          </p:cNvPr>
          <p:cNvSpPr/>
          <p:nvPr/>
        </p:nvSpPr>
        <p:spPr>
          <a:xfrm>
            <a:off x="4579440" y="3206128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/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5A477E-0F1F-524C-9E3E-D81BF531D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9" y="4562021"/>
                <a:ext cx="6844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633907-53C9-274F-B4ED-F9FB2D967ABE}"/>
              </a:ext>
            </a:extLst>
          </p:cNvPr>
          <p:cNvCxnSpPr>
            <a:cxnSpLocks/>
          </p:cNvCxnSpPr>
          <p:nvPr/>
        </p:nvCxnSpPr>
        <p:spPr>
          <a:xfrm flipH="1" flipV="1">
            <a:off x="1712668" y="4999056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/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12565DA-3109-EF4A-B530-353D21F91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36" y="3650165"/>
                <a:ext cx="4819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/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5A36DF2-8682-4C4B-965F-A40EC0809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85" y="4597598"/>
                <a:ext cx="4648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/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7377A28-BF91-5443-8569-50CB4DFB5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41" y="1853754"/>
                <a:ext cx="459421" cy="369332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12E432C-BF7B-B448-8B8D-A10EE87FCDF2}"/>
              </a:ext>
            </a:extLst>
          </p:cNvPr>
          <p:cNvSpPr/>
          <p:nvPr/>
        </p:nvSpPr>
        <p:spPr>
          <a:xfrm>
            <a:off x="3968829" y="3057486"/>
            <a:ext cx="2145004" cy="1899865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7715628-FE9C-9744-8552-62211578FC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86289" y="2871327"/>
            <a:ext cx="3635196" cy="141368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30DB1E7-C226-4742-8403-F0F13F4B33BD}"/>
              </a:ext>
            </a:extLst>
          </p:cNvPr>
          <p:cNvSpPr/>
          <p:nvPr/>
        </p:nvSpPr>
        <p:spPr>
          <a:xfrm>
            <a:off x="5015593" y="3718292"/>
            <a:ext cx="115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15535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D9C7-EE3B-C24D-9041-7EFFAFBF3B58}"/>
              </a:ext>
            </a:extLst>
          </p:cNvPr>
          <p:cNvSpPr txBox="1"/>
          <p:nvPr/>
        </p:nvSpPr>
        <p:spPr>
          <a:xfrm>
            <a:off x="278638" y="1985963"/>
            <a:ext cx="111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loves to play around data and draw insights from data everyday, no wonder he is such an amazing data scientist. </a:t>
            </a:r>
          </a:p>
          <a:p>
            <a:r>
              <a:rPr lang="en-US" dirty="0"/>
              <a:t>His brother Kevin loves to paint everyday. Kevin will be a great painter one day.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831C4C-73AC-834A-AEA5-EB59AA6CC5F8}"/>
              </a:ext>
            </a:extLst>
          </p:cNvPr>
          <p:cNvSpPr/>
          <p:nvPr/>
        </p:nvSpPr>
        <p:spPr>
          <a:xfrm>
            <a:off x="528638" y="3028950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6BDEEBB-6C8A-004A-89F9-D42C4FD4630A}"/>
              </a:ext>
            </a:extLst>
          </p:cNvPr>
          <p:cNvSpPr/>
          <p:nvPr/>
        </p:nvSpPr>
        <p:spPr>
          <a:xfrm>
            <a:off x="1814513" y="3028950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09AD57E-8ADE-0E47-A96F-5C8DFCA96EFC}"/>
              </a:ext>
            </a:extLst>
          </p:cNvPr>
          <p:cNvSpPr/>
          <p:nvPr/>
        </p:nvSpPr>
        <p:spPr>
          <a:xfrm>
            <a:off x="3071813" y="3028950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45EEFC5-735B-0149-828B-945A46B5BABC}"/>
              </a:ext>
            </a:extLst>
          </p:cNvPr>
          <p:cNvSpPr/>
          <p:nvPr/>
        </p:nvSpPr>
        <p:spPr>
          <a:xfrm>
            <a:off x="4329113" y="3028950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4B063C2-5F67-6047-857C-B1B8EE91F27B}"/>
              </a:ext>
            </a:extLst>
          </p:cNvPr>
          <p:cNvSpPr/>
          <p:nvPr/>
        </p:nvSpPr>
        <p:spPr>
          <a:xfrm>
            <a:off x="5553075" y="3028950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D4ACEA4-45E4-1846-92BD-20B6F69DDA76}"/>
              </a:ext>
            </a:extLst>
          </p:cNvPr>
          <p:cNvSpPr/>
          <p:nvPr/>
        </p:nvSpPr>
        <p:spPr>
          <a:xfrm>
            <a:off x="6777039" y="3028950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53DB757-AA17-0B42-BA49-AA7FD7D966CC}"/>
              </a:ext>
            </a:extLst>
          </p:cNvPr>
          <p:cNvSpPr/>
          <p:nvPr/>
        </p:nvSpPr>
        <p:spPr>
          <a:xfrm>
            <a:off x="9225669" y="2987598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2F12840-8270-A740-9ABB-FF465757075E}"/>
              </a:ext>
            </a:extLst>
          </p:cNvPr>
          <p:cNvSpPr/>
          <p:nvPr/>
        </p:nvSpPr>
        <p:spPr>
          <a:xfrm>
            <a:off x="10397587" y="2958267"/>
            <a:ext cx="1484931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scientist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787AF8-B7FD-2F41-BC6B-E8FBCF36485B}"/>
              </a:ext>
            </a:extLst>
          </p:cNvPr>
          <p:cNvCxnSpPr/>
          <p:nvPr/>
        </p:nvCxnSpPr>
        <p:spPr>
          <a:xfrm>
            <a:off x="278638" y="3171824"/>
            <a:ext cx="11634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F78E3B-325F-1843-A149-7EE0DBB91E24}"/>
              </a:ext>
            </a:extLst>
          </p:cNvPr>
          <p:cNvSpPr txBox="1"/>
          <p:nvPr/>
        </p:nvSpPr>
        <p:spPr>
          <a:xfrm>
            <a:off x="8369514" y="3099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184217-53BE-E94C-9ADC-E312C9D44ABD}"/>
              </a:ext>
            </a:extLst>
          </p:cNvPr>
          <p:cNvSpPr txBox="1"/>
          <p:nvPr/>
        </p:nvSpPr>
        <p:spPr>
          <a:xfrm>
            <a:off x="713195" y="3592681"/>
            <a:ext cx="7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DC06F-D563-1F48-8E11-37A84E6FF3B9}"/>
              </a:ext>
            </a:extLst>
          </p:cNvPr>
          <p:cNvSpPr txBox="1"/>
          <p:nvPr/>
        </p:nvSpPr>
        <p:spPr>
          <a:xfrm>
            <a:off x="2071023" y="3588304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loves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14C6F2-F35F-264A-B804-F73DC37E56E1}"/>
              </a:ext>
            </a:extLst>
          </p:cNvPr>
          <p:cNvSpPr txBox="1"/>
          <p:nvPr/>
        </p:nvSpPr>
        <p:spPr>
          <a:xfrm>
            <a:off x="3386749" y="358491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8C717-24C1-2949-9E9C-3A8083229F02}"/>
              </a:ext>
            </a:extLst>
          </p:cNvPr>
          <p:cNvSpPr txBox="1"/>
          <p:nvPr/>
        </p:nvSpPr>
        <p:spPr>
          <a:xfrm>
            <a:off x="4601579" y="3602592"/>
            <a:ext cx="5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5F4FCA-5A89-B34D-9A9A-ED8BB632DA85}"/>
              </a:ext>
            </a:extLst>
          </p:cNvPr>
          <p:cNvSpPr txBox="1"/>
          <p:nvPr/>
        </p:nvSpPr>
        <p:spPr>
          <a:xfrm>
            <a:off x="5770969" y="3601521"/>
            <a:ext cx="84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around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F735BD-C735-D84A-84D3-3C63DAD91B20}"/>
              </a:ext>
            </a:extLst>
          </p:cNvPr>
          <p:cNvSpPr txBox="1"/>
          <p:nvPr/>
        </p:nvSpPr>
        <p:spPr>
          <a:xfrm>
            <a:off x="7041668" y="36015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E4E077-A91C-E141-B65A-2FB06D6C245B}"/>
              </a:ext>
            </a:extLst>
          </p:cNvPr>
          <p:cNvSpPr txBox="1"/>
          <p:nvPr/>
        </p:nvSpPr>
        <p:spPr>
          <a:xfrm>
            <a:off x="9287964" y="361687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241982-8F64-D44B-86C5-DE9152C755E8}"/>
              </a:ext>
            </a:extLst>
          </p:cNvPr>
          <p:cNvCxnSpPr>
            <a:cxnSpLocks/>
          </p:cNvCxnSpPr>
          <p:nvPr/>
        </p:nvCxnSpPr>
        <p:spPr>
          <a:xfrm>
            <a:off x="11913362" y="3171824"/>
            <a:ext cx="0" cy="985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C75CD6-9A36-EF4C-BC06-D29CE71E5FF9}"/>
              </a:ext>
            </a:extLst>
          </p:cNvPr>
          <p:cNvCxnSpPr>
            <a:cxnSpLocks/>
          </p:cNvCxnSpPr>
          <p:nvPr/>
        </p:nvCxnSpPr>
        <p:spPr>
          <a:xfrm flipH="1">
            <a:off x="278637" y="4157662"/>
            <a:ext cx="11634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E9286F-9023-E441-9ABA-0B0986945355}"/>
              </a:ext>
            </a:extLst>
          </p:cNvPr>
          <p:cNvSpPr txBox="1"/>
          <p:nvPr/>
        </p:nvSpPr>
        <p:spPr>
          <a:xfrm>
            <a:off x="1248028" y="265747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41A7B2-0AAA-D246-B74C-906D29AED77D}"/>
              </a:ext>
            </a:extLst>
          </p:cNvPr>
          <p:cNvSpPr txBox="1"/>
          <p:nvPr/>
        </p:nvSpPr>
        <p:spPr>
          <a:xfrm>
            <a:off x="2520131" y="265801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D170-4C9A-2747-BC9D-2D958873D9B6}"/>
              </a:ext>
            </a:extLst>
          </p:cNvPr>
          <p:cNvSpPr txBox="1"/>
          <p:nvPr/>
        </p:nvSpPr>
        <p:spPr>
          <a:xfrm>
            <a:off x="3777431" y="267604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858C54-10F6-C64E-92C4-CCEE4BFB9A23}"/>
              </a:ext>
            </a:extLst>
          </p:cNvPr>
          <p:cNvSpPr txBox="1"/>
          <p:nvPr/>
        </p:nvSpPr>
        <p:spPr>
          <a:xfrm>
            <a:off x="5047376" y="269051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231F13-D92A-8948-8AC3-9F7ED1D58149}"/>
              </a:ext>
            </a:extLst>
          </p:cNvPr>
          <p:cNvSpPr txBox="1"/>
          <p:nvPr/>
        </p:nvSpPr>
        <p:spPr>
          <a:xfrm>
            <a:off x="6271340" y="2690515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C788AE-785C-CA4D-9E19-AB54892897BA}"/>
              </a:ext>
            </a:extLst>
          </p:cNvPr>
          <p:cNvSpPr txBox="1"/>
          <p:nvPr/>
        </p:nvSpPr>
        <p:spPr>
          <a:xfrm>
            <a:off x="7352181" y="2662475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A66F3B-5006-5A4E-9727-034EFF45D8C2}"/>
              </a:ext>
            </a:extLst>
          </p:cNvPr>
          <p:cNvSpPr txBox="1"/>
          <p:nvPr/>
        </p:nvSpPr>
        <p:spPr>
          <a:xfrm>
            <a:off x="9760363" y="2634437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F4E7EF-FB68-3C4C-9F8E-2ECD033239C8}"/>
              </a:ext>
            </a:extLst>
          </p:cNvPr>
          <p:cNvCxnSpPr>
            <a:cxnSpLocks/>
          </p:cNvCxnSpPr>
          <p:nvPr/>
        </p:nvCxnSpPr>
        <p:spPr>
          <a:xfrm>
            <a:off x="278637" y="4157662"/>
            <a:ext cx="0" cy="62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CD68E4-759D-6040-B6AB-46A8EA83E783}"/>
              </a:ext>
            </a:extLst>
          </p:cNvPr>
          <p:cNvCxnSpPr/>
          <p:nvPr/>
        </p:nvCxnSpPr>
        <p:spPr>
          <a:xfrm>
            <a:off x="278638" y="4786311"/>
            <a:ext cx="11634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3F285B6-19BE-214B-9672-4D6A20C785BB}"/>
              </a:ext>
            </a:extLst>
          </p:cNvPr>
          <p:cNvSpPr/>
          <p:nvPr/>
        </p:nvSpPr>
        <p:spPr>
          <a:xfrm>
            <a:off x="503220" y="4649508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515F499-DC0E-8440-B6B9-B15F4C309A7A}"/>
              </a:ext>
            </a:extLst>
          </p:cNvPr>
          <p:cNvSpPr/>
          <p:nvPr/>
        </p:nvSpPr>
        <p:spPr>
          <a:xfrm>
            <a:off x="1789095" y="4649508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5DB02C78-DADC-434A-95B6-A17341506F3D}"/>
              </a:ext>
            </a:extLst>
          </p:cNvPr>
          <p:cNvSpPr/>
          <p:nvPr/>
        </p:nvSpPr>
        <p:spPr>
          <a:xfrm>
            <a:off x="3046395" y="4649508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526A5F7-7A06-1446-BADF-04416812F77B}"/>
              </a:ext>
            </a:extLst>
          </p:cNvPr>
          <p:cNvSpPr/>
          <p:nvPr/>
        </p:nvSpPr>
        <p:spPr>
          <a:xfrm>
            <a:off x="4303695" y="4649508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041910C-A9C7-6A44-A633-C768BFAABE97}"/>
              </a:ext>
            </a:extLst>
          </p:cNvPr>
          <p:cNvSpPr/>
          <p:nvPr/>
        </p:nvSpPr>
        <p:spPr>
          <a:xfrm>
            <a:off x="5527657" y="4649508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65CEF0A-3F3B-9541-9CDD-4BE668179899}"/>
              </a:ext>
            </a:extLst>
          </p:cNvPr>
          <p:cNvSpPr/>
          <p:nvPr/>
        </p:nvSpPr>
        <p:spPr>
          <a:xfrm>
            <a:off x="6751621" y="4649508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0CB4272-17AC-0546-8F06-883E4A3CE56A}"/>
              </a:ext>
            </a:extLst>
          </p:cNvPr>
          <p:cNvSpPr/>
          <p:nvPr/>
        </p:nvSpPr>
        <p:spPr>
          <a:xfrm>
            <a:off x="9266219" y="4649507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B9D1FD6-2754-D648-B4F2-3711AB225328}"/>
              </a:ext>
            </a:extLst>
          </p:cNvPr>
          <p:cNvSpPr/>
          <p:nvPr/>
        </p:nvSpPr>
        <p:spPr>
          <a:xfrm>
            <a:off x="10486511" y="4649507"/>
            <a:ext cx="1085850" cy="6143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painter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B7E3C1-9B59-1848-9550-457CC0BF900E}"/>
              </a:ext>
            </a:extLst>
          </p:cNvPr>
          <p:cNvSpPr txBox="1"/>
          <p:nvPr/>
        </p:nvSpPr>
        <p:spPr>
          <a:xfrm>
            <a:off x="8259977" y="47564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898124-50DD-6F4C-ACBD-38D6BC69A7D5}"/>
              </a:ext>
            </a:extLst>
          </p:cNvPr>
          <p:cNvSpPr txBox="1"/>
          <p:nvPr/>
        </p:nvSpPr>
        <p:spPr>
          <a:xfrm>
            <a:off x="689890" y="52703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9B13FA-BBD7-F946-82BF-DBF9AF0F0C4A}"/>
              </a:ext>
            </a:extLst>
          </p:cNvPr>
          <p:cNvSpPr txBox="1"/>
          <p:nvPr/>
        </p:nvSpPr>
        <p:spPr>
          <a:xfrm>
            <a:off x="1923772" y="5255655"/>
            <a:ext cx="9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brother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D322C-C228-4F4A-9451-ABAB3E96878C}"/>
              </a:ext>
            </a:extLst>
          </p:cNvPr>
          <p:cNvSpPr txBox="1"/>
          <p:nvPr/>
        </p:nvSpPr>
        <p:spPr>
          <a:xfrm>
            <a:off x="3275498" y="5262167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Kevin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23DAC9-710F-8C4A-A236-C4C8AB5A333A}"/>
              </a:ext>
            </a:extLst>
          </p:cNvPr>
          <p:cNvSpPr txBox="1"/>
          <p:nvPr/>
        </p:nvSpPr>
        <p:spPr>
          <a:xfrm>
            <a:off x="4578274" y="5280296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loves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D1684C-F35A-974B-BDDE-5EA45DA57558}"/>
              </a:ext>
            </a:extLst>
          </p:cNvPr>
          <p:cNvSpPr txBox="1"/>
          <p:nvPr/>
        </p:nvSpPr>
        <p:spPr>
          <a:xfrm>
            <a:off x="5903068" y="52792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3B9669-AD6D-F046-997D-DB7C355C047E}"/>
              </a:ext>
            </a:extLst>
          </p:cNvPr>
          <p:cNvSpPr txBox="1"/>
          <p:nvPr/>
        </p:nvSpPr>
        <p:spPr>
          <a:xfrm>
            <a:off x="7018363" y="527922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B4117A-A79B-FF43-A821-DDE04945B993}"/>
              </a:ext>
            </a:extLst>
          </p:cNvPr>
          <p:cNvSpPr txBox="1"/>
          <p:nvPr/>
        </p:nvSpPr>
        <p:spPr>
          <a:xfrm>
            <a:off x="994905" y="4288392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53ABC3-D3B9-DB49-A9CC-47CCF62E3BA3}"/>
              </a:ext>
            </a:extLst>
          </p:cNvPr>
          <p:cNvSpPr txBox="1"/>
          <p:nvPr/>
        </p:nvSpPr>
        <p:spPr>
          <a:xfrm>
            <a:off x="2238770" y="4288392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E46C0A-BA2B-854D-A127-89B0A3046E60}"/>
              </a:ext>
            </a:extLst>
          </p:cNvPr>
          <p:cNvSpPr txBox="1"/>
          <p:nvPr/>
        </p:nvSpPr>
        <p:spPr>
          <a:xfrm>
            <a:off x="3527016" y="4306615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A2FF5E-3852-6840-8B61-043DAEA9EB8E}"/>
              </a:ext>
            </a:extLst>
          </p:cNvPr>
          <p:cNvSpPr txBox="1"/>
          <p:nvPr/>
        </p:nvSpPr>
        <p:spPr>
          <a:xfrm>
            <a:off x="4841483" y="4290534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7A214-764E-6B4A-978A-1918FF43B176}"/>
              </a:ext>
            </a:extLst>
          </p:cNvPr>
          <p:cNvSpPr txBox="1"/>
          <p:nvPr/>
        </p:nvSpPr>
        <p:spPr>
          <a:xfrm>
            <a:off x="6024960" y="4288392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2A37B4-AA50-1A40-965A-EDCAD29C9963}"/>
              </a:ext>
            </a:extLst>
          </p:cNvPr>
          <p:cNvSpPr txBox="1"/>
          <p:nvPr/>
        </p:nvSpPr>
        <p:spPr>
          <a:xfrm>
            <a:off x="7292111" y="4272499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6F8FD36-DF2B-044E-96C1-7C306CE8398F}"/>
              </a:ext>
            </a:extLst>
          </p:cNvPr>
          <p:cNvSpPr txBox="1"/>
          <p:nvPr/>
        </p:nvSpPr>
        <p:spPr>
          <a:xfrm>
            <a:off x="9477453" y="5248957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A4A6D2-A28C-DD4F-AA92-8EA9D888A503}"/>
              </a:ext>
            </a:extLst>
          </p:cNvPr>
          <p:cNvSpPr txBox="1"/>
          <p:nvPr/>
        </p:nvSpPr>
        <p:spPr>
          <a:xfrm>
            <a:off x="9495816" y="4268899"/>
            <a:ext cx="6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387979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example – forget 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D9C7-EE3B-C24D-9041-7EFFAFBF3B58}"/>
              </a:ext>
            </a:extLst>
          </p:cNvPr>
          <p:cNvSpPr txBox="1"/>
          <p:nvPr/>
        </p:nvSpPr>
        <p:spPr>
          <a:xfrm>
            <a:off x="278638" y="1985963"/>
            <a:ext cx="1163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loves to play around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and draw insights from data everyday, no wonder he is be such an amazing data scientist. </a:t>
            </a:r>
          </a:p>
          <a:p>
            <a:r>
              <a:rPr lang="en-US" dirty="0"/>
              <a:t>His brother Kevin loves to </a:t>
            </a:r>
            <a:r>
              <a:rPr lang="en-US" dirty="0">
                <a:solidFill>
                  <a:srgbClr val="FF0000"/>
                </a:solidFill>
              </a:rPr>
              <a:t>paint</a:t>
            </a:r>
            <a:r>
              <a:rPr lang="en-US" dirty="0"/>
              <a:t> everyday. Kevin will be a great painter one day. 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69445B-E848-8B4C-83AC-DEEDBE8BA0F1}"/>
              </a:ext>
            </a:extLst>
          </p:cNvPr>
          <p:cNvSpPr/>
          <p:nvPr/>
        </p:nvSpPr>
        <p:spPr>
          <a:xfrm>
            <a:off x="2215970" y="3035198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2EB6EB-2168-2B4A-804D-B0DF4021F95B}"/>
              </a:ext>
            </a:extLst>
          </p:cNvPr>
          <p:cNvCxnSpPr>
            <a:cxnSpLocks/>
          </p:cNvCxnSpPr>
          <p:nvPr/>
        </p:nvCxnSpPr>
        <p:spPr>
          <a:xfrm>
            <a:off x="716281" y="3678690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D18F59F-65EB-2B4B-B959-1E1A73CF725A}"/>
                  </a:ext>
                </a:extLst>
              </p:cNvPr>
              <p:cNvSpPr/>
              <p:nvPr/>
            </p:nvSpPr>
            <p:spPr>
              <a:xfrm>
                <a:off x="2283995" y="484264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D18F59F-65EB-2B4B-B959-1E1A73CF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95" y="4842645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974CDB-CA64-2A41-AF0F-55655E86A876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2528954" y="5105452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3E23E11-CA10-564E-BAC4-45332369C125}"/>
              </a:ext>
            </a:extLst>
          </p:cNvPr>
          <p:cNvSpPr/>
          <p:nvPr/>
        </p:nvSpPr>
        <p:spPr>
          <a:xfrm>
            <a:off x="2396867" y="3546972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2CDCC0-A44D-754A-9097-7E83F2409B06}"/>
              </a:ext>
            </a:extLst>
          </p:cNvPr>
          <p:cNvCxnSpPr>
            <a:cxnSpLocks/>
          </p:cNvCxnSpPr>
          <p:nvPr/>
        </p:nvCxnSpPr>
        <p:spPr>
          <a:xfrm flipV="1">
            <a:off x="6212932" y="2751529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E2ADE7-19D5-1345-97A8-44F1BA7532AA}"/>
              </a:ext>
            </a:extLst>
          </p:cNvPr>
          <p:cNvCxnSpPr>
            <a:cxnSpLocks/>
            <a:endCxn id="88" idx="4"/>
          </p:cNvCxnSpPr>
          <p:nvPr/>
        </p:nvCxnSpPr>
        <p:spPr>
          <a:xfrm flipH="1" flipV="1">
            <a:off x="2532173" y="3817583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2B8F41-DB49-F94A-9E0E-412881EC0347}"/>
                  </a:ext>
                </a:extLst>
              </p:cNvPr>
              <p:cNvSpPr/>
              <p:nvPr/>
            </p:nvSpPr>
            <p:spPr>
              <a:xfrm>
                <a:off x="981661" y="3259732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2B8F41-DB49-F94A-9E0E-412881EC0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61" y="3259732"/>
                <a:ext cx="680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F02755-1387-9F44-AC4D-3EC6110E4A15}"/>
                  </a:ext>
                </a:extLst>
              </p:cNvPr>
              <p:cNvSpPr/>
              <p:nvPr/>
            </p:nvSpPr>
            <p:spPr>
              <a:xfrm>
                <a:off x="1807267" y="5758562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F02755-1387-9F44-AC4D-3EC6110E4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267" y="5758562"/>
                <a:ext cx="4577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AAD8B09-DEF1-DF4B-9E23-9590E4036F6B}"/>
                  </a:ext>
                </a:extLst>
              </p:cNvPr>
              <p:cNvSpPr/>
              <p:nvPr/>
            </p:nvSpPr>
            <p:spPr>
              <a:xfrm>
                <a:off x="2036144" y="4257337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AAD8B09-DEF1-DF4B-9E23-9590E4036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4" y="4257337"/>
                <a:ext cx="42716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55B4BE1-2704-4547-B712-85F35FFE9549}"/>
                  </a:ext>
                </a:extLst>
              </p:cNvPr>
              <p:cNvSpPr/>
              <p:nvPr/>
            </p:nvSpPr>
            <p:spPr>
              <a:xfrm>
                <a:off x="1002319" y="5211409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55B4BE1-2704-4547-B712-85F35FFE9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19" y="5211409"/>
                <a:ext cx="684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35B5137-74C3-704C-8CE8-94B4671AA7CA}"/>
              </a:ext>
            </a:extLst>
          </p:cNvPr>
          <p:cNvCxnSpPr>
            <a:cxnSpLocks/>
          </p:cNvCxnSpPr>
          <p:nvPr/>
        </p:nvCxnSpPr>
        <p:spPr>
          <a:xfrm flipH="1" flipV="1">
            <a:off x="2200348" y="5648444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CF5CAF2-B9D2-6046-AB0F-E46BA49E0AA3}"/>
                  </a:ext>
                </a:extLst>
              </p:cNvPr>
              <p:cNvSpPr/>
              <p:nvPr/>
            </p:nvSpPr>
            <p:spPr>
              <a:xfrm>
                <a:off x="7073465" y="5246986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CF5CAF2-B9D2-6046-AB0F-E46BA49E0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465" y="5246986"/>
                <a:ext cx="4648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82356F2-CC5D-3041-AC9E-670CC749FAE7}"/>
                  </a:ext>
                </a:extLst>
              </p:cNvPr>
              <p:cNvSpPr/>
              <p:nvPr/>
            </p:nvSpPr>
            <p:spPr>
              <a:xfrm>
                <a:off x="5734121" y="2503142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82356F2-CC5D-3041-AC9E-670CC749F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21" y="2503142"/>
                <a:ext cx="45942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CDC8F45-FE9C-574C-92C6-A1B38191249F}"/>
                  </a:ext>
                </a:extLst>
              </p:cNvPr>
              <p:cNvSpPr/>
              <p:nvPr/>
            </p:nvSpPr>
            <p:spPr>
              <a:xfrm>
                <a:off x="6965615" y="3219983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CDC8F45-FE9C-574C-92C6-A1B381912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15" y="3219983"/>
                <a:ext cx="4608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0149408D-98E3-1E46-97A4-02E8876204AC}"/>
              </a:ext>
            </a:extLst>
          </p:cNvPr>
          <p:cNvSpPr/>
          <p:nvPr/>
        </p:nvSpPr>
        <p:spPr>
          <a:xfrm>
            <a:off x="1951589" y="3221375"/>
            <a:ext cx="1073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Forget gate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EB7864-629A-844D-9AA2-CC1DA8586DE4}"/>
              </a:ext>
            </a:extLst>
          </p:cNvPr>
          <p:cNvCxnSpPr>
            <a:cxnSpLocks/>
          </p:cNvCxnSpPr>
          <p:nvPr/>
        </p:nvCxnSpPr>
        <p:spPr>
          <a:xfrm>
            <a:off x="716281" y="5671732"/>
            <a:ext cx="18613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A0D6413-54EB-8047-B5E7-B15EC3775518}"/>
              </a:ext>
            </a:extLst>
          </p:cNvPr>
          <p:cNvSpPr txBox="1"/>
          <p:nvPr/>
        </p:nvSpPr>
        <p:spPr>
          <a:xfrm>
            <a:off x="551969" y="3009207"/>
            <a:ext cx="14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data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B1E29-A86A-2948-A628-DDA350C25BFB}"/>
              </a:ext>
            </a:extLst>
          </p:cNvPr>
          <p:cNvSpPr txBox="1"/>
          <p:nvPr/>
        </p:nvSpPr>
        <p:spPr>
          <a:xfrm>
            <a:off x="1919896" y="613485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20902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example – input gate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69445B-E848-8B4C-83AC-DEEDBE8BA0F1}"/>
              </a:ext>
            </a:extLst>
          </p:cNvPr>
          <p:cNvSpPr/>
          <p:nvPr/>
        </p:nvSpPr>
        <p:spPr>
          <a:xfrm>
            <a:off x="2215970" y="3035198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2EB6EB-2168-2B4A-804D-B0DF4021F95B}"/>
              </a:ext>
            </a:extLst>
          </p:cNvPr>
          <p:cNvCxnSpPr>
            <a:cxnSpLocks/>
          </p:cNvCxnSpPr>
          <p:nvPr/>
        </p:nvCxnSpPr>
        <p:spPr>
          <a:xfrm>
            <a:off x="716281" y="3678690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7074BA-5360-D148-A84C-6224F1DF902C}"/>
              </a:ext>
            </a:extLst>
          </p:cNvPr>
          <p:cNvCxnSpPr>
            <a:cxnSpLocks/>
            <a:stCxn id="66" idx="0"/>
            <a:endCxn id="77" idx="4"/>
          </p:cNvCxnSpPr>
          <p:nvPr/>
        </p:nvCxnSpPr>
        <p:spPr>
          <a:xfrm flipV="1">
            <a:off x="4106336" y="4486442"/>
            <a:ext cx="0" cy="3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D18F59F-65EB-2B4B-B959-1E1A73CF725A}"/>
                  </a:ext>
                </a:extLst>
              </p:cNvPr>
              <p:cNvSpPr/>
              <p:nvPr/>
            </p:nvSpPr>
            <p:spPr>
              <a:xfrm>
                <a:off x="2283995" y="484264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D18F59F-65EB-2B4B-B959-1E1A73CF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95" y="4842645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14EDF45-99D3-A64F-9D31-8FD0F98660F8}"/>
                  </a:ext>
                </a:extLst>
              </p:cNvPr>
              <p:cNvSpPr/>
              <p:nvPr/>
            </p:nvSpPr>
            <p:spPr>
              <a:xfrm>
                <a:off x="2986021" y="484264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14EDF45-99D3-A64F-9D31-8FD0F9866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21" y="4842645"/>
                <a:ext cx="489918" cy="2628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FDF3952-F1AC-4A49-91B6-53753545EABE}"/>
              </a:ext>
            </a:extLst>
          </p:cNvPr>
          <p:cNvSpPr/>
          <p:nvPr/>
        </p:nvSpPr>
        <p:spPr>
          <a:xfrm>
            <a:off x="3779838" y="4827172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E172925-2642-4448-B3D7-334AC310E4E3}"/>
              </a:ext>
            </a:extLst>
          </p:cNvPr>
          <p:cNvCxnSpPr>
            <a:cxnSpLocks/>
            <a:stCxn id="65" idx="0"/>
            <a:endCxn id="77" idx="2"/>
          </p:cNvCxnSpPr>
          <p:nvPr/>
        </p:nvCxnSpPr>
        <p:spPr>
          <a:xfrm rot="5400000" flipH="1" flipV="1">
            <a:off x="3355251" y="4226866"/>
            <a:ext cx="491508" cy="740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0C7F2E6-9D97-984C-93AA-D53B927BF24A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145678" y="5135902"/>
            <a:ext cx="2960658" cy="5203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305DCC9-E8C4-3545-A4A0-F2D7353B606D}"/>
              </a:ext>
            </a:extLst>
          </p:cNvPr>
          <p:cNvSpPr/>
          <p:nvPr/>
        </p:nvSpPr>
        <p:spPr>
          <a:xfrm>
            <a:off x="3971030" y="4215831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836699-4C40-554C-924F-AEC02AA0D6D9}"/>
              </a:ext>
            </a:extLst>
          </p:cNvPr>
          <p:cNvCxnSpPr>
            <a:cxnSpLocks/>
            <a:stCxn id="77" idx="0"/>
            <a:endCxn id="80" idx="4"/>
          </p:cNvCxnSpPr>
          <p:nvPr/>
        </p:nvCxnSpPr>
        <p:spPr>
          <a:xfrm flipV="1">
            <a:off x="4106336" y="3802174"/>
            <a:ext cx="0" cy="41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1A55E96-F31D-2948-ABF5-E36E3E388153}"/>
              </a:ext>
            </a:extLst>
          </p:cNvPr>
          <p:cNvSpPr/>
          <p:nvPr/>
        </p:nvSpPr>
        <p:spPr>
          <a:xfrm>
            <a:off x="3971030" y="3531563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974CDB-CA64-2A41-AF0F-55655E86A876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2528954" y="5105452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3E23E11-CA10-564E-BAC4-45332369C125}"/>
              </a:ext>
            </a:extLst>
          </p:cNvPr>
          <p:cNvSpPr/>
          <p:nvPr/>
        </p:nvSpPr>
        <p:spPr>
          <a:xfrm>
            <a:off x="2396867" y="3546972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2CDCC0-A44D-754A-9097-7E83F2409B06}"/>
              </a:ext>
            </a:extLst>
          </p:cNvPr>
          <p:cNvCxnSpPr>
            <a:cxnSpLocks/>
          </p:cNvCxnSpPr>
          <p:nvPr/>
        </p:nvCxnSpPr>
        <p:spPr>
          <a:xfrm flipV="1">
            <a:off x="6212932" y="2751529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E2ADE7-19D5-1345-97A8-44F1BA7532AA}"/>
              </a:ext>
            </a:extLst>
          </p:cNvPr>
          <p:cNvCxnSpPr>
            <a:cxnSpLocks/>
            <a:endCxn id="88" idx="4"/>
          </p:cNvCxnSpPr>
          <p:nvPr/>
        </p:nvCxnSpPr>
        <p:spPr>
          <a:xfrm flipH="1" flipV="1">
            <a:off x="2532173" y="3817583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2B8F41-DB49-F94A-9E0E-412881EC0347}"/>
                  </a:ext>
                </a:extLst>
              </p:cNvPr>
              <p:cNvSpPr/>
              <p:nvPr/>
            </p:nvSpPr>
            <p:spPr>
              <a:xfrm>
                <a:off x="981661" y="3259732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2B8F41-DB49-F94A-9E0E-412881EC0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61" y="3259732"/>
                <a:ext cx="680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F02755-1387-9F44-AC4D-3EC6110E4A15}"/>
                  </a:ext>
                </a:extLst>
              </p:cNvPr>
              <p:cNvSpPr/>
              <p:nvPr/>
            </p:nvSpPr>
            <p:spPr>
              <a:xfrm>
                <a:off x="1815774" y="5777956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F02755-1387-9F44-AC4D-3EC6110E4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74" y="5777956"/>
                <a:ext cx="4577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AAD8B09-DEF1-DF4B-9E23-9590E4036F6B}"/>
                  </a:ext>
                </a:extLst>
              </p:cNvPr>
              <p:cNvSpPr/>
              <p:nvPr/>
            </p:nvSpPr>
            <p:spPr>
              <a:xfrm>
                <a:off x="2036144" y="4257337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AAD8B09-DEF1-DF4B-9E23-9590E4036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4" y="4257337"/>
                <a:ext cx="42716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05089C7-E55C-9147-926F-C046FFCF5D0C}"/>
                  </a:ext>
                </a:extLst>
              </p:cNvPr>
              <p:cNvSpPr/>
              <p:nvPr/>
            </p:nvSpPr>
            <p:spPr>
              <a:xfrm>
                <a:off x="2814634" y="4227559"/>
                <a:ext cx="410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05089C7-E55C-9147-926F-C046FFCF5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34" y="4227559"/>
                <a:ext cx="410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FAF80D9-E159-0741-BED9-E1519AC4EC25}"/>
                  </a:ext>
                </a:extLst>
              </p:cNvPr>
              <p:cNvSpPr/>
              <p:nvPr/>
            </p:nvSpPr>
            <p:spPr>
              <a:xfrm>
                <a:off x="3716459" y="4477058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FAF80D9-E159-0741-BED9-E1519AC4E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59" y="4477058"/>
                <a:ext cx="4608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1F42A3C-7EAF-DC45-8741-49A31DE13752}"/>
              </a:ext>
            </a:extLst>
          </p:cNvPr>
          <p:cNvCxnSpPr>
            <a:cxnSpLocks/>
          </p:cNvCxnSpPr>
          <p:nvPr/>
        </p:nvCxnSpPr>
        <p:spPr>
          <a:xfrm flipV="1">
            <a:off x="3224938" y="5105452"/>
            <a:ext cx="0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55B4BE1-2704-4547-B712-85F35FFE9549}"/>
                  </a:ext>
                </a:extLst>
              </p:cNvPr>
              <p:cNvSpPr/>
              <p:nvPr/>
            </p:nvSpPr>
            <p:spPr>
              <a:xfrm>
                <a:off x="1002319" y="5211409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55B4BE1-2704-4547-B712-85F35FFE9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19" y="5211409"/>
                <a:ext cx="684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35B5137-74C3-704C-8CE8-94B4671AA7CA}"/>
              </a:ext>
            </a:extLst>
          </p:cNvPr>
          <p:cNvCxnSpPr>
            <a:cxnSpLocks/>
          </p:cNvCxnSpPr>
          <p:nvPr/>
        </p:nvCxnSpPr>
        <p:spPr>
          <a:xfrm flipH="1" flipV="1">
            <a:off x="2200348" y="5648444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CF5CAF2-B9D2-6046-AB0F-E46BA49E0AA3}"/>
                  </a:ext>
                </a:extLst>
              </p:cNvPr>
              <p:cNvSpPr/>
              <p:nvPr/>
            </p:nvSpPr>
            <p:spPr>
              <a:xfrm>
                <a:off x="7073465" y="5246986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CF5CAF2-B9D2-6046-AB0F-E46BA49E0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465" y="5246986"/>
                <a:ext cx="4648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82356F2-CC5D-3041-AC9E-670CC749FAE7}"/>
                  </a:ext>
                </a:extLst>
              </p:cNvPr>
              <p:cNvSpPr/>
              <p:nvPr/>
            </p:nvSpPr>
            <p:spPr>
              <a:xfrm>
                <a:off x="5734121" y="2503142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82356F2-CC5D-3041-AC9E-670CC749F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21" y="2503142"/>
                <a:ext cx="459421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CDC8F45-FE9C-574C-92C6-A1B38191249F}"/>
                  </a:ext>
                </a:extLst>
              </p:cNvPr>
              <p:cNvSpPr/>
              <p:nvPr/>
            </p:nvSpPr>
            <p:spPr>
              <a:xfrm>
                <a:off x="6965615" y="3219983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CDC8F45-FE9C-574C-92C6-A1B381912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15" y="3219983"/>
                <a:ext cx="46089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0149408D-98E3-1E46-97A4-02E8876204AC}"/>
              </a:ext>
            </a:extLst>
          </p:cNvPr>
          <p:cNvSpPr/>
          <p:nvPr/>
        </p:nvSpPr>
        <p:spPr>
          <a:xfrm>
            <a:off x="1951589" y="3221375"/>
            <a:ext cx="1073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Forget gate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B6DC88-6F00-9A4F-B051-1E8C94BA67B2}"/>
              </a:ext>
            </a:extLst>
          </p:cNvPr>
          <p:cNvSpPr/>
          <p:nvPr/>
        </p:nvSpPr>
        <p:spPr>
          <a:xfrm>
            <a:off x="2945695" y="3973399"/>
            <a:ext cx="9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Input gate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5296C-9ED9-D248-9731-5F7A687E0205}"/>
              </a:ext>
            </a:extLst>
          </p:cNvPr>
          <p:cNvSpPr txBox="1"/>
          <p:nvPr/>
        </p:nvSpPr>
        <p:spPr>
          <a:xfrm>
            <a:off x="1805029" y="61265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0BBB23-2770-8F40-B7A2-0821419230CE}"/>
              </a:ext>
            </a:extLst>
          </p:cNvPr>
          <p:cNvSpPr txBox="1"/>
          <p:nvPr/>
        </p:nvSpPr>
        <p:spPr>
          <a:xfrm>
            <a:off x="3388912" y="3180286"/>
            <a:ext cx="25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Adding memory for paint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A8CF23-5801-BF48-8FD3-417F31246E2A}"/>
              </a:ext>
            </a:extLst>
          </p:cNvPr>
          <p:cNvSpPr txBox="1"/>
          <p:nvPr/>
        </p:nvSpPr>
        <p:spPr>
          <a:xfrm>
            <a:off x="278638" y="1985963"/>
            <a:ext cx="1163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loves to play around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and draw insights from data everyday, no wonder he is be such an amazing data scientist. </a:t>
            </a:r>
          </a:p>
          <a:p>
            <a:r>
              <a:rPr lang="en-US" dirty="0"/>
              <a:t>His brother Kevin loves to </a:t>
            </a:r>
            <a:r>
              <a:rPr lang="en-US" dirty="0">
                <a:solidFill>
                  <a:srgbClr val="FF0000"/>
                </a:solidFill>
              </a:rPr>
              <a:t>paint</a:t>
            </a:r>
            <a:r>
              <a:rPr lang="en-US" dirty="0"/>
              <a:t> everyday. Kevin will be a great painter one day. </a:t>
            </a:r>
          </a:p>
        </p:txBody>
      </p:sp>
    </p:spTree>
    <p:extLst>
      <p:ext uri="{BB962C8B-B14F-4D97-AF65-F5344CB8AC3E}">
        <p14:creationId xmlns:p14="http://schemas.microsoft.com/office/powerpoint/2010/main" val="30063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RNN?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3B1-8729-C54E-9B4D-E3C59B85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 of RNN</a:t>
            </a:r>
          </a:p>
          <a:p>
            <a:pPr lvl="1"/>
            <a:r>
              <a:rPr lang="en-US"/>
              <a:t>RNN for sequential data</a:t>
            </a:r>
          </a:p>
          <a:p>
            <a:pPr lvl="1"/>
            <a:r>
              <a:rPr lang="en-US"/>
              <a:t>Text, genome, handwriting</a:t>
            </a:r>
          </a:p>
          <a:p>
            <a:r>
              <a:rPr lang="en-US"/>
              <a:t>Memory </a:t>
            </a:r>
          </a:p>
          <a:p>
            <a:r>
              <a:rPr lang="en-US"/>
              <a:t>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8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example – output gate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969445B-E848-8B4C-83AC-DEEDBE8BA0F1}"/>
              </a:ext>
            </a:extLst>
          </p:cNvPr>
          <p:cNvSpPr/>
          <p:nvPr/>
        </p:nvSpPr>
        <p:spPr>
          <a:xfrm>
            <a:off x="2215970" y="3035198"/>
            <a:ext cx="4649199" cy="2924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2EB6EB-2168-2B4A-804D-B0DF4021F95B}"/>
              </a:ext>
            </a:extLst>
          </p:cNvPr>
          <p:cNvCxnSpPr>
            <a:cxnSpLocks/>
          </p:cNvCxnSpPr>
          <p:nvPr/>
        </p:nvCxnSpPr>
        <p:spPr>
          <a:xfrm>
            <a:off x="716281" y="3678690"/>
            <a:ext cx="6845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7074BA-5360-D148-A84C-6224F1DF902C}"/>
              </a:ext>
            </a:extLst>
          </p:cNvPr>
          <p:cNvCxnSpPr>
            <a:cxnSpLocks/>
            <a:stCxn id="66" idx="0"/>
            <a:endCxn id="77" idx="4"/>
          </p:cNvCxnSpPr>
          <p:nvPr/>
        </p:nvCxnSpPr>
        <p:spPr>
          <a:xfrm flipV="1">
            <a:off x="4106336" y="4486442"/>
            <a:ext cx="0" cy="3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D18F59F-65EB-2B4B-B959-1E1A73CF725A}"/>
                  </a:ext>
                </a:extLst>
              </p:cNvPr>
              <p:cNvSpPr/>
              <p:nvPr/>
            </p:nvSpPr>
            <p:spPr>
              <a:xfrm>
                <a:off x="2283995" y="484264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D18F59F-65EB-2B4B-B959-1E1A73CF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95" y="4842645"/>
                <a:ext cx="489918" cy="2628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14EDF45-99D3-A64F-9D31-8FD0F98660F8}"/>
                  </a:ext>
                </a:extLst>
              </p:cNvPr>
              <p:cNvSpPr/>
              <p:nvPr/>
            </p:nvSpPr>
            <p:spPr>
              <a:xfrm>
                <a:off x="2986021" y="484264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14EDF45-99D3-A64F-9D31-8FD0F9866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21" y="4842645"/>
                <a:ext cx="489918" cy="2628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FDF3952-F1AC-4A49-91B6-53753545EABE}"/>
              </a:ext>
            </a:extLst>
          </p:cNvPr>
          <p:cNvSpPr/>
          <p:nvPr/>
        </p:nvSpPr>
        <p:spPr>
          <a:xfrm>
            <a:off x="3779838" y="4827172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E172925-2642-4448-B3D7-334AC310E4E3}"/>
              </a:ext>
            </a:extLst>
          </p:cNvPr>
          <p:cNvCxnSpPr>
            <a:cxnSpLocks/>
            <a:stCxn id="65" idx="0"/>
            <a:endCxn id="77" idx="2"/>
          </p:cNvCxnSpPr>
          <p:nvPr/>
        </p:nvCxnSpPr>
        <p:spPr>
          <a:xfrm rot="5400000" flipH="1" flipV="1">
            <a:off x="3355251" y="4226866"/>
            <a:ext cx="491508" cy="7400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0C7F2E6-9D97-984C-93AA-D53B927BF24A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145678" y="5135902"/>
            <a:ext cx="2960658" cy="5203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305DCC9-E8C4-3545-A4A0-F2D7353B606D}"/>
              </a:ext>
            </a:extLst>
          </p:cNvPr>
          <p:cNvSpPr/>
          <p:nvPr/>
        </p:nvSpPr>
        <p:spPr>
          <a:xfrm>
            <a:off x="3971030" y="4215831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836699-4C40-554C-924F-AEC02AA0D6D9}"/>
              </a:ext>
            </a:extLst>
          </p:cNvPr>
          <p:cNvCxnSpPr>
            <a:cxnSpLocks/>
            <a:stCxn id="77" idx="0"/>
            <a:endCxn id="80" idx="4"/>
          </p:cNvCxnSpPr>
          <p:nvPr/>
        </p:nvCxnSpPr>
        <p:spPr>
          <a:xfrm flipV="1">
            <a:off x="4106336" y="3802174"/>
            <a:ext cx="0" cy="41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1A55E96-F31D-2948-ABF5-E36E3E388153}"/>
              </a:ext>
            </a:extLst>
          </p:cNvPr>
          <p:cNvSpPr/>
          <p:nvPr/>
        </p:nvSpPr>
        <p:spPr>
          <a:xfrm>
            <a:off x="3971030" y="3531563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974CDB-CA64-2A41-AF0F-55655E86A876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2528954" y="5105452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3E23E11-CA10-564E-BAC4-45332369C125}"/>
              </a:ext>
            </a:extLst>
          </p:cNvPr>
          <p:cNvSpPr/>
          <p:nvPr/>
        </p:nvSpPr>
        <p:spPr>
          <a:xfrm>
            <a:off x="2396867" y="3546972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2CDCC0-A44D-754A-9097-7E83F2409B06}"/>
              </a:ext>
            </a:extLst>
          </p:cNvPr>
          <p:cNvCxnSpPr>
            <a:cxnSpLocks/>
          </p:cNvCxnSpPr>
          <p:nvPr/>
        </p:nvCxnSpPr>
        <p:spPr>
          <a:xfrm flipV="1">
            <a:off x="6212932" y="2751529"/>
            <a:ext cx="0" cy="292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E2ADE7-19D5-1345-97A8-44F1BA7532AA}"/>
              </a:ext>
            </a:extLst>
          </p:cNvPr>
          <p:cNvCxnSpPr>
            <a:cxnSpLocks/>
            <a:endCxn id="88" idx="4"/>
          </p:cNvCxnSpPr>
          <p:nvPr/>
        </p:nvCxnSpPr>
        <p:spPr>
          <a:xfrm flipH="1" flipV="1">
            <a:off x="2532173" y="3817583"/>
            <a:ext cx="8110" cy="102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2B8F41-DB49-F94A-9E0E-412881EC0347}"/>
                  </a:ext>
                </a:extLst>
              </p:cNvPr>
              <p:cNvSpPr/>
              <p:nvPr/>
            </p:nvSpPr>
            <p:spPr>
              <a:xfrm>
                <a:off x="981661" y="3259732"/>
                <a:ext cx="680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2B8F41-DB49-F94A-9E0E-412881EC0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61" y="3259732"/>
                <a:ext cx="680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F02755-1387-9F44-AC4D-3EC6110E4A15}"/>
                  </a:ext>
                </a:extLst>
              </p:cNvPr>
              <p:cNvSpPr/>
              <p:nvPr/>
            </p:nvSpPr>
            <p:spPr>
              <a:xfrm>
                <a:off x="1815774" y="5777956"/>
                <a:ext cx="457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F02755-1387-9F44-AC4D-3EC6110E4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74" y="5777956"/>
                <a:ext cx="4577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AAD8B09-DEF1-DF4B-9E23-9590E4036F6B}"/>
                  </a:ext>
                </a:extLst>
              </p:cNvPr>
              <p:cNvSpPr/>
              <p:nvPr/>
            </p:nvSpPr>
            <p:spPr>
              <a:xfrm>
                <a:off x="2036144" y="4257337"/>
                <a:ext cx="42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AAD8B09-DEF1-DF4B-9E23-9590E4036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4" y="4257337"/>
                <a:ext cx="42716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05089C7-E55C-9147-926F-C046FFCF5D0C}"/>
                  </a:ext>
                </a:extLst>
              </p:cNvPr>
              <p:cNvSpPr/>
              <p:nvPr/>
            </p:nvSpPr>
            <p:spPr>
              <a:xfrm>
                <a:off x="2814634" y="4227559"/>
                <a:ext cx="410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05089C7-E55C-9147-926F-C046FFCF5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34" y="4227559"/>
                <a:ext cx="410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FAF80D9-E159-0741-BED9-E1519AC4EC25}"/>
                  </a:ext>
                </a:extLst>
              </p:cNvPr>
              <p:cNvSpPr/>
              <p:nvPr/>
            </p:nvSpPr>
            <p:spPr>
              <a:xfrm>
                <a:off x="3716459" y="4477058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FAF80D9-E159-0741-BED9-E1519AC4E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59" y="4477058"/>
                <a:ext cx="4608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1F42A3C-7EAF-DC45-8741-49A31DE13752}"/>
              </a:ext>
            </a:extLst>
          </p:cNvPr>
          <p:cNvCxnSpPr>
            <a:cxnSpLocks/>
          </p:cNvCxnSpPr>
          <p:nvPr/>
        </p:nvCxnSpPr>
        <p:spPr>
          <a:xfrm flipV="1">
            <a:off x="3224938" y="5105452"/>
            <a:ext cx="0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55B4BE1-2704-4547-B712-85F35FFE9549}"/>
                  </a:ext>
                </a:extLst>
              </p:cNvPr>
              <p:cNvSpPr/>
              <p:nvPr/>
            </p:nvSpPr>
            <p:spPr>
              <a:xfrm>
                <a:off x="1002319" y="5211409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55B4BE1-2704-4547-B712-85F35FFE9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19" y="5211409"/>
                <a:ext cx="684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35B5137-74C3-704C-8CE8-94B4671AA7CA}"/>
              </a:ext>
            </a:extLst>
          </p:cNvPr>
          <p:cNvCxnSpPr>
            <a:cxnSpLocks/>
          </p:cNvCxnSpPr>
          <p:nvPr/>
        </p:nvCxnSpPr>
        <p:spPr>
          <a:xfrm flipH="1" flipV="1">
            <a:off x="2200348" y="5648444"/>
            <a:ext cx="3218" cy="566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CF5CAF2-B9D2-6046-AB0F-E46BA49E0AA3}"/>
                  </a:ext>
                </a:extLst>
              </p:cNvPr>
              <p:cNvSpPr/>
              <p:nvPr/>
            </p:nvSpPr>
            <p:spPr>
              <a:xfrm>
                <a:off x="7073465" y="5246986"/>
                <a:ext cx="464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CF5CAF2-B9D2-6046-AB0F-E46BA49E0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465" y="5246986"/>
                <a:ext cx="4648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82356F2-CC5D-3041-AC9E-670CC749FAE7}"/>
                  </a:ext>
                </a:extLst>
              </p:cNvPr>
              <p:cNvSpPr/>
              <p:nvPr/>
            </p:nvSpPr>
            <p:spPr>
              <a:xfrm>
                <a:off x="5734121" y="2503142"/>
                <a:ext cx="459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82356F2-CC5D-3041-AC9E-670CC749F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21" y="2503142"/>
                <a:ext cx="459421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CDC8F45-FE9C-574C-92C6-A1B38191249F}"/>
                  </a:ext>
                </a:extLst>
              </p:cNvPr>
              <p:cNvSpPr/>
              <p:nvPr/>
            </p:nvSpPr>
            <p:spPr>
              <a:xfrm>
                <a:off x="6965615" y="3219983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CDC8F45-FE9C-574C-92C6-A1B381912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15" y="3219983"/>
                <a:ext cx="46089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0149408D-98E3-1E46-97A4-02E8876204AC}"/>
              </a:ext>
            </a:extLst>
          </p:cNvPr>
          <p:cNvSpPr/>
          <p:nvPr/>
        </p:nvSpPr>
        <p:spPr>
          <a:xfrm>
            <a:off x="1951589" y="3221375"/>
            <a:ext cx="1073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Forget gate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B6DC88-6F00-9A4F-B051-1E8C94BA67B2}"/>
              </a:ext>
            </a:extLst>
          </p:cNvPr>
          <p:cNvSpPr/>
          <p:nvPr/>
        </p:nvSpPr>
        <p:spPr>
          <a:xfrm>
            <a:off x="2945695" y="3973399"/>
            <a:ext cx="9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Input gate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5296C-9ED9-D248-9731-5F7A687E0205}"/>
              </a:ext>
            </a:extLst>
          </p:cNvPr>
          <p:cNvSpPr txBox="1"/>
          <p:nvPr/>
        </p:nvSpPr>
        <p:spPr>
          <a:xfrm>
            <a:off x="1805029" y="61265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0BBB23-2770-8F40-B7A2-0821419230CE}"/>
              </a:ext>
            </a:extLst>
          </p:cNvPr>
          <p:cNvSpPr txBox="1"/>
          <p:nvPr/>
        </p:nvSpPr>
        <p:spPr>
          <a:xfrm>
            <a:off x="3388912" y="3180286"/>
            <a:ext cx="25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Adding memory for paint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A47AA-B42C-C149-9042-2522A8663F0B}"/>
              </a:ext>
            </a:extLst>
          </p:cNvPr>
          <p:cNvSpPr txBox="1"/>
          <p:nvPr/>
        </p:nvSpPr>
        <p:spPr>
          <a:xfrm>
            <a:off x="278638" y="1985963"/>
            <a:ext cx="1163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loves to play around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and draw insights from data everyday, no wonder he is be such an amazing data scientist. </a:t>
            </a:r>
          </a:p>
          <a:p>
            <a:r>
              <a:rPr lang="en-US" dirty="0"/>
              <a:t>His brother Kevin loves to </a:t>
            </a:r>
            <a:r>
              <a:rPr lang="en-US" dirty="0">
                <a:solidFill>
                  <a:srgbClr val="FF0000"/>
                </a:solidFill>
              </a:rPr>
              <a:t>paint</a:t>
            </a:r>
            <a:r>
              <a:rPr lang="en-US" dirty="0"/>
              <a:t> everyday. Kevin will be a great painter one day.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1E733C-8A5B-C04A-AEBC-6FDB365B17F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343541" y="3666522"/>
            <a:ext cx="2" cy="70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EBFA2F32-264A-E440-92D3-1B5B163CE2A7}"/>
                  </a:ext>
                </a:extLst>
              </p:cNvPr>
              <p:cNvSpPr/>
              <p:nvPr/>
            </p:nvSpPr>
            <p:spPr>
              <a:xfrm>
                <a:off x="4742337" y="4856595"/>
                <a:ext cx="489918" cy="2628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EBFA2F32-264A-E440-92D3-1B5B163CE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337" y="4856595"/>
                <a:ext cx="489918" cy="26280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CF3A150-0B23-4E4F-BC74-3DE865C8B817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 flipH="1" flipV="1">
            <a:off x="4924170" y="4572529"/>
            <a:ext cx="347193" cy="2209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C7F23B0-AFA4-3A41-AA5E-52430A4AED8A}"/>
              </a:ext>
            </a:extLst>
          </p:cNvPr>
          <p:cNvSpPr/>
          <p:nvPr/>
        </p:nvSpPr>
        <p:spPr>
          <a:xfrm>
            <a:off x="5208237" y="4374096"/>
            <a:ext cx="270611" cy="270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527D81D-2E29-B945-B44E-1DD6D1F7ED16}"/>
              </a:ext>
            </a:extLst>
          </p:cNvPr>
          <p:cNvSpPr/>
          <p:nvPr/>
        </p:nvSpPr>
        <p:spPr>
          <a:xfrm>
            <a:off x="5017043" y="3843348"/>
            <a:ext cx="652996" cy="3087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09344B-C4B0-894F-9DE4-F4C5A3D56822}"/>
                  </a:ext>
                </a:extLst>
              </p:cNvPr>
              <p:cNvSpPr/>
              <p:nvPr/>
            </p:nvSpPr>
            <p:spPr>
              <a:xfrm>
                <a:off x="4572639" y="4287385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09344B-C4B0-894F-9DE4-F4C5A3D5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639" y="4287385"/>
                <a:ext cx="48192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F5DD2183-D3BE-9848-A140-304B61A69724}"/>
              </a:ext>
            </a:extLst>
          </p:cNvPr>
          <p:cNvSpPr/>
          <p:nvPr/>
        </p:nvSpPr>
        <p:spPr>
          <a:xfrm>
            <a:off x="5453196" y="4355512"/>
            <a:ext cx="115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</a:rPr>
              <a:t>Output gate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CE051EC-DA57-FE47-8891-769677A344D1}"/>
              </a:ext>
            </a:extLst>
          </p:cNvPr>
          <p:cNvCxnSpPr>
            <a:cxnSpLocks/>
          </p:cNvCxnSpPr>
          <p:nvPr/>
        </p:nvCxnSpPr>
        <p:spPr>
          <a:xfrm flipV="1">
            <a:off x="3967495" y="5121527"/>
            <a:ext cx="1011248" cy="5401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C79AF81-01A8-4A49-A270-EB37F4CD8823}"/>
              </a:ext>
            </a:extLst>
          </p:cNvPr>
          <p:cNvCxnSpPr>
            <a:cxnSpLocks/>
            <a:stCxn id="38" idx="4"/>
          </p:cNvCxnSpPr>
          <p:nvPr/>
        </p:nvCxnSpPr>
        <p:spPr>
          <a:xfrm rot="16200000" flipH="1">
            <a:off x="5740324" y="4247926"/>
            <a:ext cx="1029014" cy="18225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7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– code  walkthrough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854FB-9FBE-924B-9E91-AECE2F4F80C7}"/>
              </a:ext>
            </a:extLst>
          </p:cNvPr>
          <p:cNvSpPr/>
          <p:nvPr/>
        </p:nvSpPr>
        <p:spPr>
          <a:xfrm>
            <a:off x="1647824" y="2667297"/>
            <a:ext cx="921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https://colab.research.google.com/drive/19B-QlaaRAao5n6UV4yD4xCweMFSumuG3?authuser=2#scrollTo=xYOs9PdhxpTF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8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819C8-102F-1246-BBE1-C2F216477AF2}"/>
              </a:ext>
            </a:extLst>
          </p:cNvPr>
          <p:cNvSpPr/>
          <p:nvPr/>
        </p:nvSpPr>
        <p:spPr>
          <a:xfrm>
            <a:off x="1562100" y="2362885"/>
            <a:ext cx="9825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Long Short-Term Memory (LSTM) is robust against the problems of long-term dependency.</a:t>
            </a:r>
          </a:p>
          <a:p>
            <a:endParaRPr lang="en-US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Forget, Input, and Output gates play key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19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651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</a:t>
            </a:r>
            <a:r>
              <a:rPr lang="en-US" dirty="0" err="1"/>
              <a:t>yun’s</a:t>
            </a:r>
            <a:r>
              <a:rPr lang="en-US" dirty="0"/>
              <a:t> 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3B1-8729-C54E-9B4D-E3C59B85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https://www.youtube.com/watch?v=fxAFP_3UDm0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3B1-8729-C54E-9B4D-E3C59B85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Feed Forward Network with sequential data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F119B-A6CB-6344-AFC6-D082EA1BD0C8}"/>
              </a:ext>
            </a:extLst>
          </p:cNvPr>
          <p:cNvGrpSpPr/>
          <p:nvPr/>
        </p:nvGrpSpPr>
        <p:grpSpPr>
          <a:xfrm>
            <a:off x="1467712" y="2619415"/>
            <a:ext cx="2155616" cy="3314315"/>
            <a:chOff x="9099520" y="2314008"/>
            <a:chExt cx="2155616" cy="3314315"/>
          </a:xfrm>
        </p:grpSpPr>
        <p:pic>
          <p:nvPicPr>
            <p:cNvPr id="5" name="Picture 4" descr="A picture containing toy, doll, clipart&#10;&#10;Description automatically generated">
              <a:extLst>
                <a:ext uri="{FF2B5EF4-FFF2-40B4-BE49-F238E27FC236}">
                  <a16:creationId xmlns:a16="http://schemas.microsoft.com/office/drawing/2014/main" id="{6189F5AF-98F1-D341-AFCB-B6BD286A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5333" y="2314008"/>
              <a:ext cx="1139802" cy="951263"/>
            </a:xfrm>
            <a:prstGeom prst="rect">
              <a:avLst/>
            </a:prstGeom>
          </p:spPr>
        </p:pic>
        <p:pic>
          <p:nvPicPr>
            <p:cNvPr id="7" name="Picture 6" descr="A person lifting weights&#10;&#10;Description automatically generated with medium confidence">
              <a:extLst>
                <a:ext uri="{FF2B5EF4-FFF2-40B4-BE49-F238E27FC236}">
                  <a16:creationId xmlns:a16="http://schemas.microsoft.com/office/drawing/2014/main" id="{42B1DCF6-220A-B848-BE12-3F13C8D0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5334" y="3404112"/>
              <a:ext cx="1139801" cy="1035743"/>
            </a:xfrm>
            <a:prstGeom prst="rect">
              <a:avLst/>
            </a:prstGeom>
          </p:spPr>
        </p:pic>
        <p:pic>
          <p:nvPicPr>
            <p:cNvPr id="9" name="Picture 8" descr="A picture containing toy, clipart&#10;&#10;Description automatically generated">
              <a:extLst>
                <a:ext uri="{FF2B5EF4-FFF2-40B4-BE49-F238E27FC236}">
                  <a16:creationId xmlns:a16="http://schemas.microsoft.com/office/drawing/2014/main" id="{6499666E-A6B3-E641-AFCF-1286E951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5334" y="4592580"/>
              <a:ext cx="1139802" cy="10357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63A05-7DBD-4945-BCAB-2F4AF6B9501E}"/>
                </a:ext>
              </a:extLst>
            </p:cNvPr>
            <p:cNvSpPr txBox="1"/>
            <p:nvPr/>
          </p:nvSpPr>
          <p:spPr>
            <a:xfrm>
              <a:off x="9327271" y="2604973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4E9864-B8CD-F04C-A9C2-E905DA87DFE6}"/>
                </a:ext>
              </a:extLst>
            </p:cNvPr>
            <p:cNvSpPr txBox="1"/>
            <p:nvPr/>
          </p:nvSpPr>
          <p:spPr>
            <a:xfrm>
              <a:off x="9099520" y="3749311"/>
              <a:ext cx="113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DDDAE9-225A-D04C-A8C2-AC73C0A5A664}"/>
                </a:ext>
              </a:extLst>
            </p:cNvPr>
            <p:cNvSpPr txBox="1"/>
            <p:nvPr/>
          </p:nvSpPr>
          <p:spPr>
            <a:xfrm>
              <a:off x="9394235" y="4893649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858FDB-F627-AC4E-8262-E481850D58D3}"/>
              </a:ext>
            </a:extLst>
          </p:cNvPr>
          <p:cNvGrpSpPr/>
          <p:nvPr/>
        </p:nvGrpSpPr>
        <p:grpSpPr>
          <a:xfrm>
            <a:off x="4091621" y="3145131"/>
            <a:ext cx="6848435" cy="2053925"/>
            <a:chOff x="615883" y="2974305"/>
            <a:chExt cx="6848435" cy="20539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4E8764-203F-3F47-99F0-92E89B997D88}"/>
                </a:ext>
              </a:extLst>
            </p:cNvPr>
            <p:cNvSpPr txBox="1"/>
            <p:nvPr/>
          </p:nvSpPr>
          <p:spPr>
            <a:xfrm>
              <a:off x="1698070" y="2974305"/>
              <a:ext cx="1760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Day of the week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B20898-EEDF-054A-B258-39A27F672025}"/>
                </a:ext>
              </a:extLst>
            </p:cNvPr>
            <p:cNvSpPr txBox="1"/>
            <p:nvPr/>
          </p:nvSpPr>
          <p:spPr>
            <a:xfrm>
              <a:off x="1451579" y="3822334"/>
              <a:ext cx="21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Month of the week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776FB0-CD45-974B-AC59-8D0656055AD9}"/>
                </a:ext>
              </a:extLst>
            </p:cNvPr>
            <p:cNvSpPr/>
            <p:nvPr/>
          </p:nvSpPr>
          <p:spPr>
            <a:xfrm>
              <a:off x="3427286" y="3010718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9CD196-D38C-9243-AED9-668328065264}"/>
                </a:ext>
              </a:extLst>
            </p:cNvPr>
            <p:cNvSpPr/>
            <p:nvPr/>
          </p:nvSpPr>
          <p:spPr>
            <a:xfrm>
              <a:off x="3431368" y="3847282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FCE57-5617-5D4A-B91C-80F6C1202417}"/>
                </a:ext>
              </a:extLst>
            </p:cNvPr>
            <p:cNvSpPr/>
            <p:nvPr/>
          </p:nvSpPr>
          <p:spPr>
            <a:xfrm>
              <a:off x="3427286" y="4667786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B0FF83-B84A-4C4E-89EA-7FB6DFF33F7B}"/>
                </a:ext>
              </a:extLst>
            </p:cNvPr>
            <p:cNvSpPr txBox="1"/>
            <p:nvPr/>
          </p:nvSpPr>
          <p:spPr>
            <a:xfrm>
              <a:off x="615883" y="4658898"/>
              <a:ext cx="292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Condition of the day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FC8CC-A495-BD44-80ED-1F744516600A}"/>
                </a:ext>
              </a:extLst>
            </p:cNvPr>
            <p:cNvSpPr/>
            <p:nvPr/>
          </p:nvSpPr>
          <p:spPr>
            <a:xfrm>
              <a:off x="5923808" y="4670363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8FF594-C244-FA4B-B93D-F1A39CBE71D2}"/>
                </a:ext>
              </a:extLst>
            </p:cNvPr>
            <p:cNvSpPr/>
            <p:nvPr/>
          </p:nvSpPr>
          <p:spPr>
            <a:xfrm>
              <a:off x="5923808" y="3847282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0920FE-5DBD-824F-8ADD-56B9F7910D78}"/>
                </a:ext>
              </a:extLst>
            </p:cNvPr>
            <p:cNvSpPr/>
            <p:nvPr/>
          </p:nvSpPr>
          <p:spPr>
            <a:xfrm>
              <a:off x="5923808" y="3010718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89276-4394-804F-9C1D-7A7840C37C16}"/>
                </a:ext>
              </a:extLst>
            </p:cNvPr>
            <p:cNvSpPr txBox="1"/>
            <p:nvPr/>
          </p:nvSpPr>
          <p:spPr>
            <a:xfrm>
              <a:off x="6324738" y="2974305"/>
              <a:ext cx="779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B8D60A-D44F-5E43-833B-4EF575BE33EE}"/>
                </a:ext>
              </a:extLst>
            </p:cNvPr>
            <p:cNvSpPr txBox="1"/>
            <p:nvPr/>
          </p:nvSpPr>
          <p:spPr>
            <a:xfrm>
              <a:off x="6324517" y="3827808"/>
              <a:ext cx="113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AA5171-AD05-714B-A5C7-227EC1EC2B10}"/>
                </a:ext>
              </a:extLst>
            </p:cNvPr>
            <p:cNvSpPr txBox="1"/>
            <p:nvPr/>
          </p:nvSpPr>
          <p:spPr>
            <a:xfrm>
              <a:off x="6324737" y="4658898"/>
              <a:ext cx="779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6BD35E2-729B-F942-AFFD-6DB8D8677070}"/>
                </a:ext>
              </a:extLst>
            </p:cNvPr>
            <p:cNvCxnSpPr>
              <a:cxnSpLocks/>
              <a:stCxn id="14" idx="6"/>
              <a:endCxn id="26" idx="2"/>
            </p:cNvCxnSpPr>
            <p:nvPr/>
          </p:nvCxnSpPr>
          <p:spPr>
            <a:xfrm>
              <a:off x="3771670" y="3182910"/>
              <a:ext cx="21521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353EF56-EE45-B24D-83B7-28D5D11FE1A2}"/>
                </a:ext>
              </a:extLst>
            </p:cNvPr>
            <p:cNvCxnSpPr>
              <a:cxnSpLocks/>
              <a:stCxn id="14" idx="6"/>
              <a:endCxn id="25" idx="2"/>
            </p:cNvCxnSpPr>
            <p:nvPr/>
          </p:nvCxnSpPr>
          <p:spPr>
            <a:xfrm>
              <a:off x="3771670" y="3182910"/>
              <a:ext cx="2152138" cy="83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0C4D2E7-78EF-1540-BF15-1FD19081C758}"/>
                </a:ext>
              </a:extLst>
            </p:cNvPr>
            <p:cNvCxnSpPr>
              <a:cxnSpLocks/>
              <a:stCxn id="14" idx="6"/>
              <a:endCxn id="24" idx="2"/>
            </p:cNvCxnSpPr>
            <p:nvPr/>
          </p:nvCxnSpPr>
          <p:spPr>
            <a:xfrm>
              <a:off x="3771670" y="3182910"/>
              <a:ext cx="2152138" cy="165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23D2DC-2A49-B24B-B682-7622C4920628}"/>
                </a:ext>
              </a:extLst>
            </p:cNvPr>
            <p:cNvCxnSpPr>
              <a:cxnSpLocks/>
              <a:stCxn id="15" idx="6"/>
              <a:endCxn id="26" idx="2"/>
            </p:cNvCxnSpPr>
            <p:nvPr/>
          </p:nvCxnSpPr>
          <p:spPr>
            <a:xfrm flipV="1">
              <a:off x="3775752" y="3182910"/>
              <a:ext cx="2148056" cy="83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8529932-B4C1-F546-9A10-2A0586CAAC54}"/>
                </a:ext>
              </a:extLst>
            </p:cNvPr>
            <p:cNvCxnSpPr>
              <a:cxnSpLocks/>
              <a:stCxn id="15" idx="6"/>
              <a:endCxn id="25" idx="2"/>
            </p:cNvCxnSpPr>
            <p:nvPr/>
          </p:nvCxnSpPr>
          <p:spPr>
            <a:xfrm>
              <a:off x="3775752" y="4019474"/>
              <a:ext cx="2148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C9505E-D5CD-5E43-AE3A-217A4A9199D2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3775752" y="4019474"/>
              <a:ext cx="2148056" cy="823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02B8299-59F7-D24A-9C73-2F8D295E2387}"/>
                </a:ext>
              </a:extLst>
            </p:cNvPr>
            <p:cNvCxnSpPr>
              <a:cxnSpLocks/>
              <a:stCxn id="16" idx="6"/>
              <a:endCxn id="26" idx="2"/>
            </p:cNvCxnSpPr>
            <p:nvPr/>
          </p:nvCxnSpPr>
          <p:spPr>
            <a:xfrm flipV="1">
              <a:off x="3771670" y="3182910"/>
              <a:ext cx="2152138" cy="165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695D90F-01E8-044D-A2B1-A032CF983B91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3771670" y="4019474"/>
              <a:ext cx="2152138" cy="820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F720E4-7130-7240-877F-02918DB60335}"/>
                </a:ext>
              </a:extLst>
            </p:cNvPr>
            <p:cNvCxnSpPr>
              <a:cxnSpLocks/>
              <a:stCxn id="16" idx="6"/>
              <a:endCxn id="24" idx="2"/>
            </p:cNvCxnSpPr>
            <p:nvPr/>
          </p:nvCxnSpPr>
          <p:spPr>
            <a:xfrm>
              <a:off x="3771670" y="4839978"/>
              <a:ext cx="2152138" cy="2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62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3B1-8729-C54E-9B4D-E3C59B85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with sequential data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F119B-A6CB-6344-AFC6-D082EA1BD0C8}"/>
              </a:ext>
            </a:extLst>
          </p:cNvPr>
          <p:cNvGrpSpPr/>
          <p:nvPr/>
        </p:nvGrpSpPr>
        <p:grpSpPr>
          <a:xfrm>
            <a:off x="1467712" y="2619415"/>
            <a:ext cx="2155616" cy="3314315"/>
            <a:chOff x="9099520" y="2314008"/>
            <a:chExt cx="2155616" cy="3314315"/>
          </a:xfrm>
        </p:grpSpPr>
        <p:pic>
          <p:nvPicPr>
            <p:cNvPr id="5" name="Picture 4" descr="A picture containing toy, doll, clipart&#10;&#10;Description automatically generated">
              <a:extLst>
                <a:ext uri="{FF2B5EF4-FFF2-40B4-BE49-F238E27FC236}">
                  <a16:creationId xmlns:a16="http://schemas.microsoft.com/office/drawing/2014/main" id="{6189F5AF-98F1-D341-AFCB-B6BD286A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5333" y="2314008"/>
              <a:ext cx="1139802" cy="951263"/>
            </a:xfrm>
            <a:prstGeom prst="rect">
              <a:avLst/>
            </a:prstGeom>
          </p:spPr>
        </p:pic>
        <p:pic>
          <p:nvPicPr>
            <p:cNvPr id="7" name="Picture 6" descr="A person lifting weights&#10;&#10;Description automatically generated with medium confidence">
              <a:extLst>
                <a:ext uri="{FF2B5EF4-FFF2-40B4-BE49-F238E27FC236}">
                  <a16:creationId xmlns:a16="http://schemas.microsoft.com/office/drawing/2014/main" id="{42B1DCF6-220A-B848-BE12-3F13C8D0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5334" y="3404112"/>
              <a:ext cx="1139801" cy="1035743"/>
            </a:xfrm>
            <a:prstGeom prst="rect">
              <a:avLst/>
            </a:prstGeom>
          </p:spPr>
        </p:pic>
        <p:pic>
          <p:nvPicPr>
            <p:cNvPr id="9" name="Picture 8" descr="A picture containing toy, clipart&#10;&#10;Description automatically generated">
              <a:extLst>
                <a:ext uri="{FF2B5EF4-FFF2-40B4-BE49-F238E27FC236}">
                  <a16:creationId xmlns:a16="http://schemas.microsoft.com/office/drawing/2014/main" id="{6499666E-A6B3-E641-AFCF-1286E951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5334" y="4592580"/>
              <a:ext cx="1139802" cy="10357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63A05-7DBD-4945-BCAB-2F4AF6B9501E}"/>
                </a:ext>
              </a:extLst>
            </p:cNvPr>
            <p:cNvSpPr txBox="1"/>
            <p:nvPr/>
          </p:nvSpPr>
          <p:spPr>
            <a:xfrm>
              <a:off x="9327271" y="2604973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4E9864-B8CD-F04C-A9C2-E905DA87DFE6}"/>
                </a:ext>
              </a:extLst>
            </p:cNvPr>
            <p:cNvSpPr txBox="1"/>
            <p:nvPr/>
          </p:nvSpPr>
          <p:spPr>
            <a:xfrm>
              <a:off x="9099520" y="3749311"/>
              <a:ext cx="113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DDDAE9-225A-D04C-A8C2-AC73C0A5A664}"/>
                </a:ext>
              </a:extLst>
            </p:cNvPr>
            <p:cNvSpPr txBox="1"/>
            <p:nvPr/>
          </p:nvSpPr>
          <p:spPr>
            <a:xfrm>
              <a:off x="9394235" y="4893649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858FDB-F627-AC4E-8262-E481850D58D3}"/>
              </a:ext>
            </a:extLst>
          </p:cNvPr>
          <p:cNvGrpSpPr/>
          <p:nvPr/>
        </p:nvGrpSpPr>
        <p:grpSpPr>
          <a:xfrm>
            <a:off x="4944594" y="3145131"/>
            <a:ext cx="5995462" cy="2053925"/>
            <a:chOff x="1468856" y="2974305"/>
            <a:chExt cx="5995462" cy="20539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4E8764-203F-3F47-99F0-92E89B997D88}"/>
                </a:ext>
              </a:extLst>
            </p:cNvPr>
            <p:cNvSpPr txBox="1"/>
            <p:nvPr/>
          </p:nvSpPr>
          <p:spPr>
            <a:xfrm>
              <a:off x="1684397" y="2985770"/>
              <a:ext cx="173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 yesterday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B20898-EEDF-054A-B258-39A27F672025}"/>
                </a:ext>
              </a:extLst>
            </p:cNvPr>
            <p:cNvSpPr txBox="1"/>
            <p:nvPr/>
          </p:nvSpPr>
          <p:spPr>
            <a:xfrm>
              <a:off x="1468856" y="3823342"/>
              <a:ext cx="199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 yesterday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776FB0-CD45-974B-AC59-8D0656055AD9}"/>
                </a:ext>
              </a:extLst>
            </p:cNvPr>
            <p:cNvSpPr/>
            <p:nvPr/>
          </p:nvSpPr>
          <p:spPr>
            <a:xfrm>
              <a:off x="3427286" y="3010718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9CD196-D38C-9243-AED9-668328065264}"/>
                </a:ext>
              </a:extLst>
            </p:cNvPr>
            <p:cNvSpPr/>
            <p:nvPr/>
          </p:nvSpPr>
          <p:spPr>
            <a:xfrm>
              <a:off x="3431368" y="3847282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FCE57-5617-5D4A-B91C-80F6C1202417}"/>
                </a:ext>
              </a:extLst>
            </p:cNvPr>
            <p:cNvSpPr/>
            <p:nvPr/>
          </p:nvSpPr>
          <p:spPr>
            <a:xfrm>
              <a:off x="3427286" y="4667786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B0FF83-B84A-4C4E-89EA-7FB6DFF33F7B}"/>
                </a:ext>
              </a:extLst>
            </p:cNvPr>
            <p:cNvSpPr txBox="1"/>
            <p:nvPr/>
          </p:nvSpPr>
          <p:spPr>
            <a:xfrm>
              <a:off x="1853725" y="4658898"/>
              <a:ext cx="148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 yesterday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FC8CC-A495-BD44-80ED-1F744516600A}"/>
                </a:ext>
              </a:extLst>
            </p:cNvPr>
            <p:cNvSpPr/>
            <p:nvPr/>
          </p:nvSpPr>
          <p:spPr>
            <a:xfrm>
              <a:off x="5923808" y="4670363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8FF594-C244-FA4B-B93D-F1A39CBE71D2}"/>
                </a:ext>
              </a:extLst>
            </p:cNvPr>
            <p:cNvSpPr/>
            <p:nvPr/>
          </p:nvSpPr>
          <p:spPr>
            <a:xfrm>
              <a:off x="5923808" y="3847282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0920FE-5DBD-824F-8ADD-56B9F7910D78}"/>
                </a:ext>
              </a:extLst>
            </p:cNvPr>
            <p:cNvSpPr/>
            <p:nvPr/>
          </p:nvSpPr>
          <p:spPr>
            <a:xfrm>
              <a:off x="5923808" y="3010718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89276-4394-804F-9C1D-7A7840C37C16}"/>
                </a:ext>
              </a:extLst>
            </p:cNvPr>
            <p:cNvSpPr txBox="1"/>
            <p:nvPr/>
          </p:nvSpPr>
          <p:spPr>
            <a:xfrm>
              <a:off x="6324738" y="2974305"/>
              <a:ext cx="779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B8D60A-D44F-5E43-833B-4EF575BE33EE}"/>
                </a:ext>
              </a:extLst>
            </p:cNvPr>
            <p:cNvSpPr txBox="1"/>
            <p:nvPr/>
          </p:nvSpPr>
          <p:spPr>
            <a:xfrm>
              <a:off x="6324517" y="3827808"/>
              <a:ext cx="113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AA5171-AD05-714B-A5C7-227EC1EC2B10}"/>
                </a:ext>
              </a:extLst>
            </p:cNvPr>
            <p:cNvSpPr txBox="1"/>
            <p:nvPr/>
          </p:nvSpPr>
          <p:spPr>
            <a:xfrm>
              <a:off x="6324737" y="4658898"/>
              <a:ext cx="779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353EF56-EE45-B24D-83B7-28D5D11FE1A2}"/>
                </a:ext>
              </a:extLst>
            </p:cNvPr>
            <p:cNvCxnSpPr>
              <a:cxnSpLocks/>
              <a:stCxn id="14" idx="6"/>
              <a:endCxn id="25" idx="2"/>
            </p:cNvCxnSpPr>
            <p:nvPr/>
          </p:nvCxnSpPr>
          <p:spPr>
            <a:xfrm>
              <a:off x="3771670" y="3182910"/>
              <a:ext cx="2152138" cy="83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C9505E-D5CD-5E43-AE3A-217A4A9199D2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3775752" y="4019474"/>
              <a:ext cx="2148056" cy="823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02B8299-59F7-D24A-9C73-2F8D295E2387}"/>
                </a:ext>
              </a:extLst>
            </p:cNvPr>
            <p:cNvCxnSpPr>
              <a:cxnSpLocks/>
              <a:stCxn id="16" idx="6"/>
              <a:endCxn id="26" idx="2"/>
            </p:cNvCxnSpPr>
            <p:nvPr/>
          </p:nvCxnSpPr>
          <p:spPr>
            <a:xfrm flipV="1">
              <a:off x="3771670" y="3182910"/>
              <a:ext cx="2152138" cy="165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3B1-8729-C54E-9B4D-E3C59B85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new information is added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F119B-A6CB-6344-AFC6-D082EA1BD0C8}"/>
              </a:ext>
            </a:extLst>
          </p:cNvPr>
          <p:cNvGrpSpPr/>
          <p:nvPr/>
        </p:nvGrpSpPr>
        <p:grpSpPr>
          <a:xfrm>
            <a:off x="1108998" y="2617927"/>
            <a:ext cx="2155616" cy="3314315"/>
            <a:chOff x="9099520" y="2314008"/>
            <a:chExt cx="2155616" cy="3314315"/>
          </a:xfrm>
        </p:grpSpPr>
        <p:pic>
          <p:nvPicPr>
            <p:cNvPr id="5" name="Picture 4" descr="A picture containing toy, doll, clipart&#10;&#10;Description automatically generated">
              <a:extLst>
                <a:ext uri="{FF2B5EF4-FFF2-40B4-BE49-F238E27FC236}">
                  <a16:creationId xmlns:a16="http://schemas.microsoft.com/office/drawing/2014/main" id="{6189F5AF-98F1-D341-AFCB-B6BD286A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5333" y="2314008"/>
              <a:ext cx="1139802" cy="951263"/>
            </a:xfrm>
            <a:prstGeom prst="rect">
              <a:avLst/>
            </a:prstGeom>
          </p:spPr>
        </p:pic>
        <p:pic>
          <p:nvPicPr>
            <p:cNvPr id="7" name="Picture 6" descr="A person lifting weights&#10;&#10;Description automatically generated with medium confidence">
              <a:extLst>
                <a:ext uri="{FF2B5EF4-FFF2-40B4-BE49-F238E27FC236}">
                  <a16:creationId xmlns:a16="http://schemas.microsoft.com/office/drawing/2014/main" id="{42B1DCF6-220A-B848-BE12-3F13C8D0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5334" y="3404112"/>
              <a:ext cx="1139801" cy="1035743"/>
            </a:xfrm>
            <a:prstGeom prst="rect">
              <a:avLst/>
            </a:prstGeom>
          </p:spPr>
        </p:pic>
        <p:pic>
          <p:nvPicPr>
            <p:cNvPr id="9" name="Picture 8" descr="A picture containing toy, clipart&#10;&#10;Description automatically generated">
              <a:extLst>
                <a:ext uri="{FF2B5EF4-FFF2-40B4-BE49-F238E27FC236}">
                  <a16:creationId xmlns:a16="http://schemas.microsoft.com/office/drawing/2014/main" id="{6499666E-A6B3-E641-AFCF-1286E951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5334" y="4592580"/>
              <a:ext cx="1139802" cy="10357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63A05-7DBD-4945-BCAB-2F4AF6B9501E}"/>
                </a:ext>
              </a:extLst>
            </p:cNvPr>
            <p:cNvSpPr txBox="1"/>
            <p:nvPr/>
          </p:nvSpPr>
          <p:spPr>
            <a:xfrm>
              <a:off x="9327271" y="2604973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4E9864-B8CD-F04C-A9C2-E905DA87DFE6}"/>
                </a:ext>
              </a:extLst>
            </p:cNvPr>
            <p:cNvSpPr txBox="1"/>
            <p:nvPr/>
          </p:nvSpPr>
          <p:spPr>
            <a:xfrm>
              <a:off x="9099520" y="3749311"/>
              <a:ext cx="113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DDDAE9-225A-D04C-A8C2-AC73C0A5A664}"/>
                </a:ext>
              </a:extLst>
            </p:cNvPr>
            <p:cNvSpPr txBox="1"/>
            <p:nvPr/>
          </p:nvSpPr>
          <p:spPr>
            <a:xfrm>
              <a:off x="9394235" y="4893649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858FDB-F627-AC4E-8262-E481850D58D3}"/>
              </a:ext>
            </a:extLst>
          </p:cNvPr>
          <p:cNvGrpSpPr/>
          <p:nvPr/>
        </p:nvGrpSpPr>
        <p:grpSpPr>
          <a:xfrm>
            <a:off x="3592172" y="2589427"/>
            <a:ext cx="6001399" cy="3353083"/>
            <a:chOff x="152060" y="3228308"/>
            <a:chExt cx="6001399" cy="33530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4E8764-203F-3F47-99F0-92E89B997D88}"/>
                </a:ext>
              </a:extLst>
            </p:cNvPr>
            <p:cNvSpPr txBox="1"/>
            <p:nvPr/>
          </p:nvSpPr>
          <p:spPr>
            <a:xfrm>
              <a:off x="814976" y="3228308"/>
              <a:ext cx="271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Chest yesterday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776FB0-CD45-974B-AC59-8D0656055AD9}"/>
                </a:ext>
              </a:extLst>
            </p:cNvPr>
            <p:cNvSpPr/>
            <p:nvPr/>
          </p:nvSpPr>
          <p:spPr>
            <a:xfrm>
              <a:off x="3427286" y="3256808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9CD196-D38C-9243-AED9-668328065264}"/>
                </a:ext>
              </a:extLst>
            </p:cNvPr>
            <p:cNvSpPr/>
            <p:nvPr/>
          </p:nvSpPr>
          <p:spPr>
            <a:xfrm>
              <a:off x="3431368" y="3847282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FCE57-5617-5D4A-B91C-80F6C1202417}"/>
                </a:ext>
              </a:extLst>
            </p:cNvPr>
            <p:cNvSpPr/>
            <p:nvPr/>
          </p:nvSpPr>
          <p:spPr>
            <a:xfrm>
              <a:off x="3427286" y="4432700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FC8CC-A495-BD44-80ED-1F744516600A}"/>
                </a:ext>
              </a:extLst>
            </p:cNvPr>
            <p:cNvSpPr/>
            <p:nvPr/>
          </p:nvSpPr>
          <p:spPr>
            <a:xfrm>
              <a:off x="5807941" y="5008748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8FF594-C244-FA4B-B93D-F1A39CBE71D2}"/>
                </a:ext>
              </a:extLst>
            </p:cNvPr>
            <p:cNvSpPr/>
            <p:nvPr/>
          </p:nvSpPr>
          <p:spPr>
            <a:xfrm>
              <a:off x="5809075" y="4377881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0920FE-5DBD-824F-8ADD-56B9F7910D78}"/>
                </a:ext>
              </a:extLst>
            </p:cNvPr>
            <p:cNvSpPr/>
            <p:nvPr/>
          </p:nvSpPr>
          <p:spPr>
            <a:xfrm>
              <a:off x="5807941" y="3792264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353EF56-EE45-B24D-83B7-28D5D11FE1A2}"/>
                </a:ext>
              </a:extLst>
            </p:cNvPr>
            <p:cNvCxnSpPr>
              <a:cxnSpLocks/>
              <a:stCxn id="14" idx="6"/>
              <a:endCxn id="25" idx="2"/>
            </p:cNvCxnSpPr>
            <p:nvPr/>
          </p:nvCxnSpPr>
          <p:spPr>
            <a:xfrm>
              <a:off x="3771670" y="3429000"/>
              <a:ext cx="2037405" cy="1121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C9505E-D5CD-5E43-AE3A-217A4A9199D2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3775752" y="4019474"/>
              <a:ext cx="2032189" cy="1161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02B8299-59F7-D24A-9C73-2F8D295E2387}"/>
                </a:ext>
              </a:extLst>
            </p:cNvPr>
            <p:cNvCxnSpPr>
              <a:cxnSpLocks/>
              <a:stCxn id="16" idx="6"/>
              <a:endCxn id="26" idx="2"/>
            </p:cNvCxnSpPr>
            <p:nvPr/>
          </p:nvCxnSpPr>
          <p:spPr>
            <a:xfrm flipV="1">
              <a:off x="3771670" y="3964456"/>
              <a:ext cx="2036271" cy="6404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6C2A24-D2A5-154E-9780-70D3CC231CEE}"/>
                </a:ext>
              </a:extLst>
            </p:cNvPr>
            <p:cNvSpPr/>
            <p:nvPr/>
          </p:nvSpPr>
          <p:spPr>
            <a:xfrm>
              <a:off x="3427286" y="5178595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4984644-5BE7-E841-B478-18A512078593}"/>
                </a:ext>
              </a:extLst>
            </p:cNvPr>
            <p:cNvSpPr/>
            <p:nvPr/>
          </p:nvSpPr>
          <p:spPr>
            <a:xfrm>
              <a:off x="3427286" y="5716107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C345E6-1CFB-7544-9AC7-3DFB28CC455A}"/>
                </a:ext>
              </a:extLst>
            </p:cNvPr>
            <p:cNvSpPr/>
            <p:nvPr/>
          </p:nvSpPr>
          <p:spPr>
            <a:xfrm>
              <a:off x="3427286" y="6237007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E248BB-E808-DD41-BF27-E0B453026E6F}"/>
                </a:ext>
              </a:extLst>
            </p:cNvPr>
            <p:cNvCxnSpPr>
              <a:cxnSpLocks/>
              <a:stCxn id="34" idx="6"/>
              <a:endCxn id="25" idx="2"/>
            </p:cNvCxnSpPr>
            <p:nvPr/>
          </p:nvCxnSpPr>
          <p:spPr>
            <a:xfrm flipV="1">
              <a:off x="3771670" y="4550073"/>
              <a:ext cx="2037405" cy="800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722858-F8AE-6B48-87C0-EC1C0B95E961}"/>
                </a:ext>
              </a:extLst>
            </p:cNvPr>
            <p:cNvCxnSpPr>
              <a:cxnSpLocks/>
              <a:stCxn id="35" idx="6"/>
              <a:endCxn id="24" idx="2"/>
            </p:cNvCxnSpPr>
            <p:nvPr/>
          </p:nvCxnSpPr>
          <p:spPr>
            <a:xfrm flipV="1">
              <a:off x="3771670" y="5180940"/>
              <a:ext cx="2036271" cy="70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1BFDC23-11AE-CD47-AD4D-EEDFB78011B9}"/>
                </a:ext>
              </a:extLst>
            </p:cNvPr>
            <p:cNvCxnSpPr>
              <a:cxnSpLocks/>
              <a:stCxn id="36" idx="6"/>
              <a:endCxn id="26" idx="2"/>
            </p:cNvCxnSpPr>
            <p:nvPr/>
          </p:nvCxnSpPr>
          <p:spPr>
            <a:xfrm flipV="1">
              <a:off x="3771670" y="3964456"/>
              <a:ext cx="2036271" cy="24447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124387F-46DD-4A45-8325-C760E1BD055F}"/>
                </a:ext>
              </a:extLst>
            </p:cNvPr>
            <p:cNvSpPr txBox="1"/>
            <p:nvPr/>
          </p:nvSpPr>
          <p:spPr>
            <a:xfrm>
              <a:off x="591993" y="3770093"/>
              <a:ext cx="2943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Shoulder yesterday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CD4561-5255-6644-8A25-FF2997E9ABBE}"/>
                </a:ext>
              </a:extLst>
            </p:cNvPr>
            <p:cNvSpPr txBox="1"/>
            <p:nvPr/>
          </p:nvSpPr>
          <p:spPr>
            <a:xfrm>
              <a:off x="1057966" y="4367341"/>
              <a:ext cx="271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Abs yesterday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D6C6F7-1402-3845-A4E0-7893CBC31970}"/>
                </a:ext>
              </a:extLst>
            </p:cNvPr>
            <p:cNvSpPr txBox="1"/>
            <p:nvPr/>
          </p:nvSpPr>
          <p:spPr>
            <a:xfrm>
              <a:off x="363472" y="5148758"/>
              <a:ext cx="308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 the day before yesterday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E82CCF-1A16-F346-9FA8-E9DDEB184E27}"/>
                </a:ext>
              </a:extLst>
            </p:cNvPr>
            <p:cNvSpPr txBox="1"/>
            <p:nvPr/>
          </p:nvSpPr>
          <p:spPr>
            <a:xfrm>
              <a:off x="152060" y="5680945"/>
              <a:ext cx="362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 the day before yesterday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2D1DBF-C5E1-9942-B264-9D2227B73F62}"/>
                </a:ext>
              </a:extLst>
            </p:cNvPr>
            <p:cNvSpPr txBox="1"/>
            <p:nvPr/>
          </p:nvSpPr>
          <p:spPr>
            <a:xfrm>
              <a:off x="398846" y="6132152"/>
              <a:ext cx="308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 the day before yesterday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DAE28-9E31-2A4E-A75A-4A03BCFB2113}"/>
              </a:ext>
            </a:extLst>
          </p:cNvPr>
          <p:cNvSpPr/>
          <p:nvPr/>
        </p:nvSpPr>
        <p:spPr>
          <a:xfrm>
            <a:off x="3803584" y="2500314"/>
            <a:ext cx="3525905" cy="171684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CDE31-0C87-394A-A17D-F58D5E7AED80}"/>
              </a:ext>
            </a:extLst>
          </p:cNvPr>
          <p:cNvSpPr/>
          <p:nvPr/>
        </p:nvSpPr>
        <p:spPr>
          <a:xfrm>
            <a:off x="3549656" y="4395474"/>
            <a:ext cx="3777560" cy="1658007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BEFBE3-187C-C24B-82DD-5759CFFC9E87}"/>
              </a:ext>
            </a:extLst>
          </p:cNvPr>
          <p:cNvSpPr/>
          <p:nvPr/>
        </p:nvSpPr>
        <p:spPr>
          <a:xfrm>
            <a:off x="9130346" y="3082188"/>
            <a:ext cx="2712570" cy="16580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D87EC3-B9E7-4F4A-9872-E2A2AB56A054}"/>
              </a:ext>
            </a:extLst>
          </p:cNvPr>
          <p:cNvSpPr txBox="1"/>
          <p:nvPr/>
        </p:nvSpPr>
        <p:spPr>
          <a:xfrm>
            <a:off x="9665553" y="3147664"/>
            <a:ext cx="77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64166E-F79B-934E-9E24-DB2FF51C1E4F}"/>
              </a:ext>
            </a:extLst>
          </p:cNvPr>
          <p:cNvSpPr txBox="1"/>
          <p:nvPr/>
        </p:nvSpPr>
        <p:spPr>
          <a:xfrm>
            <a:off x="9667377" y="3737430"/>
            <a:ext cx="113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9FCC15-6991-9A43-B80E-B9B0B081A10D}"/>
              </a:ext>
            </a:extLst>
          </p:cNvPr>
          <p:cNvSpPr txBox="1"/>
          <p:nvPr/>
        </p:nvSpPr>
        <p:spPr>
          <a:xfrm>
            <a:off x="9699169" y="4311549"/>
            <a:ext cx="77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38F0850-2664-564D-9ECC-CB2712C58339}"/>
              </a:ext>
            </a:extLst>
          </p:cNvPr>
          <p:cNvCxnSpPr>
            <a:stCxn id="48" idx="0"/>
            <a:endCxn id="19" idx="0"/>
          </p:cNvCxnSpPr>
          <p:nvPr/>
        </p:nvCxnSpPr>
        <p:spPr>
          <a:xfrm rot="16200000" flipV="1">
            <a:off x="7735647" y="331204"/>
            <a:ext cx="581874" cy="4920094"/>
          </a:xfrm>
          <a:prstGeom prst="curvedConnector3">
            <a:avLst>
              <a:gd name="adj1" fmla="val 18256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5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3B1-8729-C54E-9B4D-E3C59B85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new information is added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F119B-A6CB-6344-AFC6-D082EA1BD0C8}"/>
              </a:ext>
            </a:extLst>
          </p:cNvPr>
          <p:cNvGrpSpPr/>
          <p:nvPr/>
        </p:nvGrpSpPr>
        <p:grpSpPr>
          <a:xfrm>
            <a:off x="1467712" y="2619415"/>
            <a:ext cx="2155616" cy="3314315"/>
            <a:chOff x="9099520" y="2314008"/>
            <a:chExt cx="2155616" cy="3314315"/>
          </a:xfrm>
        </p:grpSpPr>
        <p:pic>
          <p:nvPicPr>
            <p:cNvPr id="5" name="Picture 4" descr="A picture containing toy, doll, clipart&#10;&#10;Description automatically generated">
              <a:extLst>
                <a:ext uri="{FF2B5EF4-FFF2-40B4-BE49-F238E27FC236}">
                  <a16:creationId xmlns:a16="http://schemas.microsoft.com/office/drawing/2014/main" id="{6189F5AF-98F1-D341-AFCB-B6BD286A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5333" y="2314008"/>
              <a:ext cx="1139802" cy="951263"/>
            </a:xfrm>
            <a:prstGeom prst="rect">
              <a:avLst/>
            </a:prstGeom>
          </p:spPr>
        </p:pic>
        <p:pic>
          <p:nvPicPr>
            <p:cNvPr id="7" name="Picture 6" descr="A person lifting weights&#10;&#10;Description automatically generated with medium confidence">
              <a:extLst>
                <a:ext uri="{FF2B5EF4-FFF2-40B4-BE49-F238E27FC236}">
                  <a16:creationId xmlns:a16="http://schemas.microsoft.com/office/drawing/2014/main" id="{42B1DCF6-220A-B848-BE12-3F13C8D0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5334" y="3404112"/>
              <a:ext cx="1139801" cy="1035743"/>
            </a:xfrm>
            <a:prstGeom prst="rect">
              <a:avLst/>
            </a:prstGeom>
          </p:spPr>
        </p:pic>
        <p:pic>
          <p:nvPicPr>
            <p:cNvPr id="9" name="Picture 8" descr="A picture containing toy, clipart&#10;&#10;Description automatically generated">
              <a:extLst>
                <a:ext uri="{FF2B5EF4-FFF2-40B4-BE49-F238E27FC236}">
                  <a16:creationId xmlns:a16="http://schemas.microsoft.com/office/drawing/2014/main" id="{6499666E-A6B3-E641-AFCF-1286E951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5334" y="4592580"/>
              <a:ext cx="1139802" cy="10357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63A05-7DBD-4945-BCAB-2F4AF6B9501E}"/>
                </a:ext>
              </a:extLst>
            </p:cNvPr>
            <p:cNvSpPr txBox="1"/>
            <p:nvPr/>
          </p:nvSpPr>
          <p:spPr>
            <a:xfrm>
              <a:off x="9327271" y="2604973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4E9864-B8CD-F04C-A9C2-E905DA87DFE6}"/>
                </a:ext>
              </a:extLst>
            </p:cNvPr>
            <p:cNvSpPr txBox="1"/>
            <p:nvPr/>
          </p:nvSpPr>
          <p:spPr>
            <a:xfrm>
              <a:off x="9099520" y="3749311"/>
              <a:ext cx="113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DDDAE9-225A-D04C-A8C2-AC73C0A5A664}"/>
                </a:ext>
              </a:extLst>
            </p:cNvPr>
            <p:cNvSpPr txBox="1"/>
            <p:nvPr/>
          </p:nvSpPr>
          <p:spPr>
            <a:xfrm>
              <a:off x="9394235" y="4893649"/>
              <a:ext cx="87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858FDB-F627-AC4E-8262-E481850D58D3}"/>
              </a:ext>
            </a:extLst>
          </p:cNvPr>
          <p:cNvGrpSpPr/>
          <p:nvPr/>
        </p:nvGrpSpPr>
        <p:grpSpPr>
          <a:xfrm>
            <a:off x="4789572" y="2617927"/>
            <a:ext cx="7211115" cy="3324583"/>
            <a:chOff x="1349460" y="3256808"/>
            <a:chExt cx="7211115" cy="33245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4E8764-203F-3F47-99F0-92E89B997D88}"/>
                </a:ext>
              </a:extLst>
            </p:cNvPr>
            <p:cNvSpPr txBox="1"/>
            <p:nvPr/>
          </p:nvSpPr>
          <p:spPr>
            <a:xfrm>
              <a:off x="1349460" y="3601192"/>
              <a:ext cx="1881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Information from prediction t-1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776FB0-CD45-974B-AC59-8D0656055AD9}"/>
                </a:ext>
              </a:extLst>
            </p:cNvPr>
            <p:cNvSpPr/>
            <p:nvPr/>
          </p:nvSpPr>
          <p:spPr>
            <a:xfrm>
              <a:off x="3427286" y="3256808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9CD196-D38C-9243-AED9-668328065264}"/>
                </a:ext>
              </a:extLst>
            </p:cNvPr>
            <p:cNvSpPr/>
            <p:nvPr/>
          </p:nvSpPr>
          <p:spPr>
            <a:xfrm>
              <a:off x="3431368" y="3847282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FCE57-5617-5D4A-B91C-80F6C1202417}"/>
                </a:ext>
              </a:extLst>
            </p:cNvPr>
            <p:cNvSpPr/>
            <p:nvPr/>
          </p:nvSpPr>
          <p:spPr>
            <a:xfrm>
              <a:off x="3427286" y="4432700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FC8CC-A495-BD44-80ED-1F744516600A}"/>
                </a:ext>
              </a:extLst>
            </p:cNvPr>
            <p:cNvSpPr/>
            <p:nvPr/>
          </p:nvSpPr>
          <p:spPr>
            <a:xfrm>
              <a:off x="5807941" y="5008748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8FF594-C244-FA4B-B93D-F1A39CBE71D2}"/>
                </a:ext>
              </a:extLst>
            </p:cNvPr>
            <p:cNvSpPr/>
            <p:nvPr/>
          </p:nvSpPr>
          <p:spPr>
            <a:xfrm>
              <a:off x="5809075" y="4377881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0920FE-5DBD-824F-8ADD-56B9F7910D78}"/>
                </a:ext>
              </a:extLst>
            </p:cNvPr>
            <p:cNvSpPr/>
            <p:nvPr/>
          </p:nvSpPr>
          <p:spPr>
            <a:xfrm>
              <a:off x="5807941" y="3792264"/>
              <a:ext cx="344384" cy="3443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89276-4394-804F-9C1D-7A7840C37C16}"/>
                </a:ext>
              </a:extLst>
            </p:cNvPr>
            <p:cNvSpPr txBox="1"/>
            <p:nvPr/>
          </p:nvSpPr>
          <p:spPr>
            <a:xfrm>
              <a:off x="6262093" y="4365407"/>
              <a:ext cx="2298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Prediction at time = 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353EF56-EE45-B24D-83B7-28D5D11FE1A2}"/>
                </a:ext>
              </a:extLst>
            </p:cNvPr>
            <p:cNvCxnSpPr>
              <a:cxnSpLocks/>
              <a:stCxn id="14" idx="6"/>
              <a:endCxn id="25" idx="2"/>
            </p:cNvCxnSpPr>
            <p:nvPr/>
          </p:nvCxnSpPr>
          <p:spPr>
            <a:xfrm>
              <a:off x="3771670" y="3429000"/>
              <a:ext cx="2037405" cy="1121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C9505E-D5CD-5E43-AE3A-217A4A9199D2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3775752" y="4019474"/>
              <a:ext cx="2032189" cy="1161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02B8299-59F7-D24A-9C73-2F8D295E2387}"/>
                </a:ext>
              </a:extLst>
            </p:cNvPr>
            <p:cNvCxnSpPr>
              <a:cxnSpLocks/>
              <a:stCxn id="16" idx="6"/>
              <a:endCxn id="26" idx="2"/>
            </p:cNvCxnSpPr>
            <p:nvPr/>
          </p:nvCxnSpPr>
          <p:spPr>
            <a:xfrm flipV="1">
              <a:off x="3771670" y="3964456"/>
              <a:ext cx="2036271" cy="6404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6C2A24-D2A5-154E-9780-70D3CC231CEE}"/>
                </a:ext>
              </a:extLst>
            </p:cNvPr>
            <p:cNvSpPr/>
            <p:nvPr/>
          </p:nvSpPr>
          <p:spPr>
            <a:xfrm>
              <a:off x="3427286" y="5178595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4984644-5BE7-E841-B478-18A512078593}"/>
                </a:ext>
              </a:extLst>
            </p:cNvPr>
            <p:cNvSpPr/>
            <p:nvPr/>
          </p:nvSpPr>
          <p:spPr>
            <a:xfrm>
              <a:off x="3427286" y="5716107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C345E6-1CFB-7544-9AC7-3DFB28CC455A}"/>
                </a:ext>
              </a:extLst>
            </p:cNvPr>
            <p:cNvSpPr/>
            <p:nvPr/>
          </p:nvSpPr>
          <p:spPr>
            <a:xfrm>
              <a:off x="3427286" y="6237007"/>
              <a:ext cx="344384" cy="34438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380AC2-1057-364F-A4DE-222B561FBB92}"/>
                </a:ext>
              </a:extLst>
            </p:cNvPr>
            <p:cNvSpPr txBox="1"/>
            <p:nvPr/>
          </p:nvSpPr>
          <p:spPr>
            <a:xfrm>
              <a:off x="1349460" y="5735894"/>
              <a:ext cx="1881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Information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E248BB-E808-DD41-BF27-E0B453026E6F}"/>
                </a:ext>
              </a:extLst>
            </p:cNvPr>
            <p:cNvCxnSpPr>
              <a:cxnSpLocks/>
              <a:stCxn id="34" idx="6"/>
              <a:endCxn id="25" idx="2"/>
            </p:cNvCxnSpPr>
            <p:nvPr/>
          </p:nvCxnSpPr>
          <p:spPr>
            <a:xfrm flipV="1">
              <a:off x="3771670" y="4550073"/>
              <a:ext cx="2037405" cy="800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722858-F8AE-6B48-87C0-EC1C0B95E961}"/>
                </a:ext>
              </a:extLst>
            </p:cNvPr>
            <p:cNvCxnSpPr>
              <a:cxnSpLocks/>
              <a:stCxn id="35" idx="6"/>
              <a:endCxn id="24" idx="2"/>
            </p:cNvCxnSpPr>
            <p:nvPr/>
          </p:nvCxnSpPr>
          <p:spPr>
            <a:xfrm flipV="1">
              <a:off x="3771670" y="5180940"/>
              <a:ext cx="2036271" cy="70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1BFDC23-11AE-CD47-AD4D-EEDFB78011B9}"/>
                </a:ext>
              </a:extLst>
            </p:cNvPr>
            <p:cNvCxnSpPr>
              <a:cxnSpLocks/>
              <a:stCxn id="36" idx="6"/>
              <a:endCxn id="26" idx="2"/>
            </p:cNvCxnSpPr>
            <p:nvPr/>
          </p:nvCxnSpPr>
          <p:spPr>
            <a:xfrm flipV="1">
              <a:off x="3771670" y="3964456"/>
              <a:ext cx="2036271" cy="24447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DAE28-9E31-2A4E-A75A-4A03BCFB2113}"/>
              </a:ext>
            </a:extLst>
          </p:cNvPr>
          <p:cNvSpPr/>
          <p:nvPr/>
        </p:nvSpPr>
        <p:spPr>
          <a:xfrm>
            <a:off x="4690753" y="2500314"/>
            <a:ext cx="2638736" cy="171684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CDE31-0C87-394A-A17D-F58D5E7AED80}"/>
              </a:ext>
            </a:extLst>
          </p:cNvPr>
          <p:cNvSpPr/>
          <p:nvPr/>
        </p:nvSpPr>
        <p:spPr>
          <a:xfrm>
            <a:off x="4688479" y="4395474"/>
            <a:ext cx="2638736" cy="1658007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BEFBE3-187C-C24B-82DD-5759CFFC9E87}"/>
              </a:ext>
            </a:extLst>
          </p:cNvPr>
          <p:cNvSpPr/>
          <p:nvPr/>
        </p:nvSpPr>
        <p:spPr>
          <a:xfrm>
            <a:off x="9130346" y="3082188"/>
            <a:ext cx="2712570" cy="16580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9A92707C-4AD9-184D-9C14-283A60B904E1}"/>
              </a:ext>
            </a:extLst>
          </p:cNvPr>
          <p:cNvCxnSpPr>
            <a:cxnSpLocks/>
            <a:stCxn id="48" idx="0"/>
            <a:endCxn id="19" idx="0"/>
          </p:cNvCxnSpPr>
          <p:nvPr/>
        </p:nvCxnSpPr>
        <p:spPr>
          <a:xfrm rot="16200000" flipV="1">
            <a:off x="7957439" y="552996"/>
            <a:ext cx="581874" cy="4476510"/>
          </a:xfrm>
          <a:prstGeom prst="curvedConnector3">
            <a:avLst>
              <a:gd name="adj1" fmla="val 16889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3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9CF35B-B80E-1841-ADD8-AFAD6E53ED1A}"/>
              </a:ext>
            </a:extLst>
          </p:cNvPr>
          <p:cNvGrpSpPr/>
          <p:nvPr/>
        </p:nvGrpSpPr>
        <p:grpSpPr>
          <a:xfrm>
            <a:off x="1714399" y="2224017"/>
            <a:ext cx="1711394" cy="2945875"/>
            <a:chOff x="1714399" y="2224017"/>
            <a:chExt cx="1711394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FDFEBCF-82C4-7245-8015-63526D4D8445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FDFEBCF-82C4-7245-8015-63526D4D84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5DBEB0-AAC7-1043-A4DD-A29A3443485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8A20282-F51B-E94A-8848-6F08E4B1FD42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8A20282-F51B-E94A-8848-6F08E4B1F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1E2292D-BB9F-5B4D-83C8-248C4594FDE2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1E2292D-BB9F-5B4D-83C8-248C4594F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8973D8-593F-D84A-B775-B91EE6E67F3F}"/>
                </a:ext>
              </a:extLst>
            </p:cNvPr>
            <p:cNvCxnSpPr>
              <a:cxnSpLocks/>
              <a:stCxn id="28" idx="0"/>
              <a:endCxn id="8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52B0C23-CD5D-304D-8EA0-7EBB777EA4A6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52B0C23-CD5D-304D-8EA0-7EBB777EA4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497DC98-4AC1-414C-9E67-B5F38FB57556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497DC98-4AC1-414C-9E67-B5F38FB57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56AD6E-6574-E740-A745-8AF2DAAA883F}"/>
                </a:ext>
              </a:extLst>
            </p:cNvPr>
            <p:cNvCxnSpPr>
              <a:cxnSpLocks/>
              <a:stCxn id="8" idx="3"/>
              <a:endCxn id="59" idx="1"/>
            </p:cNvCxnSpPr>
            <p:nvPr/>
          </p:nvCxnSpPr>
          <p:spPr>
            <a:xfrm flipV="1">
              <a:off x="2478158" y="3714706"/>
              <a:ext cx="947635" cy="25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13B2A12-AB58-8F4A-9378-1B998B9951A1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13B2A12-AB58-8F4A-9378-1B998B995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D793EF-465D-F843-A949-6A193AA58EFB}"/>
              </a:ext>
            </a:extLst>
          </p:cNvPr>
          <p:cNvGrpSpPr/>
          <p:nvPr/>
        </p:nvGrpSpPr>
        <p:grpSpPr>
          <a:xfrm>
            <a:off x="3205374" y="2221491"/>
            <a:ext cx="1639385" cy="2945875"/>
            <a:chOff x="1714399" y="2224017"/>
            <a:chExt cx="1639385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CF597D64-BEE8-C743-8BF1-A4D57FC3378A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CF597D64-BEE8-C743-8BF1-A4D57FC33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20FBDEF-560A-404A-AFAE-4897A0A72C9A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36886AD-F98D-C04F-8469-06E74C95F59D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36886AD-F98D-C04F-8469-06E74C95F5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0378180-94C8-7543-8060-C24C035DFE22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0378180-94C8-7543-8060-C24C035DF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F200E2-F80E-BF47-A665-77BC6A876F48}"/>
                </a:ext>
              </a:extLst>
            </p:cNvPr>
            <p:cNvCxnSpPr>
              <a:cxnSpLocks/>
              <a:stCxn id="61" idx="0"/>
              <a:endCxn id="59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B0CE2D5-5E40-E64E-A552-215F1309FD77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B0CE2D5-5E40-E64E-A552-215F1309F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E6FE05E-C037-8A40-BF63-66CD2DBA2DD5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E6FE05E-C037-8A40-BF63-66CD2DBA2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1C29136-D8BF-464D-A603-66EAB0A2E03B}"/>
                </a:ext>
              </a:extLst>
            </p:cNvPr>
            <p:cNvCxnSpPr>
              <a:cxnSpLocks/>
              <a:stCxn id="59" idx="3"/>
              <a:endCxn id="69" idx="1"/>
            </p:cNvCxnSpPr>
            <p:nvPr/>
          </p:nvCxnSpPr>
          <p:spPr>
            <a:xfrm>
              <a:off x="2478158" y="3717232"/>
              <a:ext cx="875626" cy="598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9450E21-79CA-B64B-8AEF-8E63CBCE3275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9450E21-79CA-B64B-8AEF-8E63CBCE3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0245D5A-4D54-F54C-A9FB-5F146B0655D6}"/>
              </a:ext>
            </a:extLst>
          </p:cNvPr>
          <p:cNvGrpSpPr/>
          <p:nvPr/>
        </p:nvGrpSpPr>
        <p:grpSpPr>
          <a:xfrm>
            <a:off x="4624340" y="2227480"/>
            <a:ext cx="1628876" cy="2945875"/>
            <a:chOff x="1714399" y="2224017"/>
            <a:chExt cx="1628876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DBBF029F-C218-4C4B-B46B-D9A315CAAC29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DBBF029F-C218-4C4B-B46B-D9A315CAA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A225802-60E3-2F4E-8DD2-5E5A00B6578B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4D2096C-6F8A-0D44-B7ED-E0B068FCF827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4D2096C-6F8A-0D44-B7ED-E0B068FCF8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19E100B-93B4-8C40-B8B2-9A87D6ECCDAF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19E100B-93B4-8C40-B8B2-9A87D6ECC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8EA2FBB-CDDF-AA48-BC9F-8783199E26DD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6294261-DB7E-F641-BADE-42B0A3D4C5F9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6294261-DB7E-F641-BADE-42B0A3D4C5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1A5A573-A4F9-D945-AC83-3D44607CC861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1A5A573-A4F9-D945-AC83-3D44607CC8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330CEC9-FF0B-AF4D-BB10-B50176EEAAFC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2478158" y="3717232"/>
              <a:ext cx="86511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D33FA15-12BC-714D-AD58-4382579FF07F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D33FA15-12BC-714D-AD58-4382579FF0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7429BC-C4DB-9B4C-A875-C52224E354B0}"/>
                  </a:ext>
                </a:extLst>
              </p:cNvPr>
              <p:cNvSpPr txBox="1"/>
              <p:nvPr/>
            </p:nvSpPr>
            <p:spPr>
              <a:xfrm>
                <a:off x="7460974" y="3213703"/>
                <a:ext cx="326307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7429BC-C4DB-9B4C-A875-C52224E3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74" y="3213703"/>
                <a:ext cx="3263073" cy="295594"/>
              </a:xfrm>
              <a:prstGeom prst="rect">
                <a:avLst/>
              </a:prstGeom>
              <a:blipFill>
                <a:blip r:embed="rId21"/>
                <a:stretch>
                  <a:fillRect l="-2713" t="-12000" r="-2326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6882C4-64D8-2440-BC0E-CB1CF564EC8A}"/>
                  </a:ext>
                </a:extLst>
              </p:cNvPr>
              <p:cNvSpPr txBox="1"/>
              <p:nvPr/>
            </p:nvSpPr>
            <p:spPr>
              <a:xfrm>
                <a:off x="7553740" y="4157404"/>
                <a:ext cx="2217338" cy="323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6882C4-64D8-2440-BC0E-CB1CF564E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40" y="4157404"/>
                <a:ext cx="2217338" cy="323871"/>
              </a:xfrm>
              <a:prstGeom prst="rect">
                <a:avLst/>
              </a:prstGeom>
              <a:blipFill>
                <a:blip r:embed="rId22"/>
                <a:stretch>
                  <a:fillRect l="-3409" t="-15385" r="-1705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7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Recurrent neural network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2C3BBC-AA0A-BB40-A862-77782A325637}"/>
              </a:ext>
            </a:extLst>
          </p:cNvPr>
          <p:cNvGrpSpPr/>
          <p:nvPr/>
        </p:nvGrpSpPr>
        <p:grpSpPr>
          <a:xfrm>
            <a:off x="1714399" y="2224017"/>
            <a:ext cx="1711394" cy="2945875"/>
            <a:chOff x="1714399" y="2224017"/>
            <a:chExt cx="1711394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B7F599A8-087B-D94C-88FF-F9B0A9748B33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B7F599A8-087B-D94C-88FF-F9B0A9748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5845BB-D140-5F48-87E1-E1E1B43BDFE4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FD8487F-5014-1543-B586-B0DF012D4D35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FD8487F-5014-1543-B586-B0DF012D4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8D90C6C-153F-B540-8A8F-76D41C33242A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8D90C6C-153F-B540-8A8F-76D41C3324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A01A3F-ED91-E543-9DE7-18CC9D2DA12E}"/>
                </a:ext>
              </a:extLst>
            </p:cNvPr>
            <p:cNvCxnSpPr>
              <a:cxnSpLocks/>
              <a:stCxn id="39" idx="0"/>
              <a:endCxn id="37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7519F18-21EC-B145-8288-503D9E89ABA9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7519F18-21EC-B145-8288-503D9E89AB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7FB122-0A0A-BD4D-A3F7-32AF8F6A0986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7FB122-0A0A-BD4D-A3F7-32AF8F6A0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B70F785-C9D0-FC42-B67F-5CDAE9BE4E4D}"/>
                </a:ext>
              </a:extLst>
            </p:cNvPr>
            <p:cNvCxnSpPr>
              <a:cxnSpLocks/>
              <a:stCxn id="37" idx="3"/>
              <a:endCxn id="49" idx="1"/>
            </p:cNvCxnSpPr>
            <p:nvPr/>
          </p:nvCxnSpPr>
          <p:spPr>
            <a:xfrm flipV="1">
              <a:off x="2478158" y="3714706"/>
              <a:ext cx="947635" cy="25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3821F3E-71AB-B54E-91BF-49B186D355AE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3821F3E-71AB-B54E-91BF-49B186D35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E7B37F-40AC-B34C-901F-F49B91BBB37B}"/>
              </a:ext>
            </a:extLst>
          </p:cNvPr>
          <p:cNvGrpSpPr/>
          <p:nvPr/>
        </p:nvGrpSpPr>
        <p:grpSpPr>
          <a:xfrm>
            <a:off x="3205374" y="2221491"/>
            <a:ext cx="1639385" cy="2945875"/>
            <a:chOff x="1714399" y="2224017"/>
            <a:chExt cx="1639385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C087CFE7-CA9B-8D4B-9378-466E42F5DFBA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C087CFE7-CA9B-8D4B-9378-466E42F5D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1E1600E-4501-0F45-8AF3-379CA2023E59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F5CE838-F968-D54D-8F06-03FD82CE3BD0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F5CE838-F968-D54D-8F06-03FD82CE3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B25668-2A24-7E41-B27E-799D67E44D23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B25668-2A24-7E41-B27E-799D67E44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A6AE81A-FC7D-CE44-BEB9-36C503E38833}"/>
                </a:ext>
              </a:extLst>
            </p:cNvPr>
            <p:cNvCxnSpPr>
              <a:cxnSpLocks/>
              <a:stCxn id="52" idx="0"/>
              <a:endCxn id="49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B5F7066-1985-414C-A366-9FE9F7C539BB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B5F7066-1985-414C-A366-9FE9F7C53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C77E5DD-F8AB-534D-BC0E-88F0FCDD3D4F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C77E5DD-F8AB-534D-BC0E-88F0FCDD3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EA0F6B7-7230-B248-A465-C70FAA25F13A}"/>
                </a:ext>
              </a:extLst>
            </p:cNvPr>
            <p:cNvCxnSpPr>
              <a:cxnSpLocks/>
              <a:stCxn id="49" idx="3"/>
              <a:endCxn id="84" idx="1"/>
            </p:cNvCxnSpPr>
            <p:nvPr/>
          </p:nvCxnSpPr>
          <p:spPr>
            <a:xfrm>
              <a:off x="2478158" y="3717232"/>
              <a:ext cx="875626" cy="598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418B257-51D7-DC4F-9F24-228D414D035B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418B257-51D7-DC4F-9F24-228D414D0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36DC278-E93C-F849-BF4C-C46BAF1B3D3A}"/>
              </a:ext>
            </a:extLst>
          </p:cNvPr>
          <p:cNvGrpSpPr/>
          <p:nvPr/>
        </p:nvGrpSpPr>
        <p:grpSpPr>
          <a:xfrm>
            <a:off x="4624340" y="2227480"/>
            <a:ext cx="1628876" cy="2945875"/>
            <a:chOff x="1714399" y="2224017"/>
            <a:chExt cx="1628876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A6ABF3B6-BC14-EC43-99E1-29B37BE92CBB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A6ABF3B6-BC14-EC43-99E1-29B37BE92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DE41D5F-1294-E941-9BD7-A7E837718942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ED2594F-8C7C-9141-9168-EF782B2C50BB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ED2594F-8C7C-9141-9168-EF782B2C5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F3F705-054D-6548-92F2-C73D16668CB7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F3F705-054D-6548-92F2-C73D16668C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1429B39-4C9C-DE49-9ACA-E88D7789F21B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B29C7E5-E30B-284D-B486-BF1E4A9F249A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B29C7E5-E30B-284D-B486-BF1E4A9F2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55EF735-69E4-614E-9172-0CD1FC68284C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55EF735-69E4-614E-9172-0CD1FC68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3C9693A-33EB-CB40-A315-FA64F085B346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2478158" y="3717232"/>
              <a:ext cx="86511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B70E7E5-C396-D248-8CFB-53C71AC57424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B70E7E5-C396-D248-8CFB-53C71AC57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E1FF853-5E56-1E4D-B165-8E7B5CC69DD4}"/>
              </a:ext>
            </a:extLst>
          </p:cNvPr>
          <p:cNvGrpSpPr/>
          <p:nvPr/>
        </p:nvGrpSpPr>
        <p:grpSpPr>
          <a:xfrm>
            <a:off x="8167329" y="2267236"/>
            <a:ext cx="1408457" cy="2945875"/>
            <a:chOff x="1069701" y="2224017"/>
            <a:chExt cx="1408457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6B9853EA-9D69-FC43-BB6B-27E619FF577B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6B9853EA-9D69-FC43-BB6B-27E619FF5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F696988-70BC-8344-96E5-8046F20BC567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335B96E-913B-7149-B108-C3A528DFCFD5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335B96E-913B-7149-B108-C3A528DFC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4FDDD69-6A6E-0D45-B9DA-14BB388EFA25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4FDDD69-6A6E-0D45-B9DA-14BB388EF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2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D991C91-A981-9649-A095-56B58B5F4143}"/>
                </a:ext>
              </a:extLst>
            </p:cNvPr>
            <p:cNvCxnSpPr>
              <a:cxnSpLocks/>
              <a:stCxn id="116" idx="0"/>
              <a:endCxn id="114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8F632A5-4835-3D4A-858C-3C5D9B22E869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8F632A5-4835-3D4A-858C-3C5D9B22E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27F1207-A796-8346-9790-128D6B04B262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27F1207-A796-8346-9790-128D6B04B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D1ABE9F-F646-6B4D-91F1-4C10A36D43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9701" y="3717232"/>
              <a:ext cx="86511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4115F6E-E3B0-504C-9F73-ED5CE5248473}"/>
                  </a:ext>
                </a:extLst>
              </p:cNvPr>
              <p:cNvSpPr txBox="1"/>
              <p:nvPr/>
            </p:nvSpPr>
            <p:spPr>
              <a:xfrm>
                <a:off x="6414009" y="3426471"/>
                <a:ext cx="20750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4115F6E-E3B0-504C-9F73-ED5CE5248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009" y="3426471"/>
                <a:ext cx="2075097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F095812A-F914-694C-9201-6D622EE9E7AD}"/>
              </a:ext>
            </a:extLst>
          </p:cNvPr>
          <p:cNvSpPr/>
          <p:nvPr/>
        </p:nvSpPr>
        <p:spPr>
          <a:xfrm rot="16200000">
            <a:off x="5630086" y="1889027"/>
            <a:ext cx="345391" cy="698978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18-1503-7641-9E4B-B5427001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399" y="819103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Back propagation through time</a:t>
            </a:r>
            <a:br>
              <a:rPr lang="en-US" dirty="0"/>
            </a:br>
            <a:r>
              <a:rPr lang="en-US" dirty="0"/>
              <a:t>- vanishing gradient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2C3BBC-AA0A-BB40-A862-77782A325637}"/>
              </a:ext>
            </a:extLst>
          </p:cNvPr>
          <p:cNvGrpSpPr/>
          <p:nvPr/>
        </p:nvGrpSpPr>
        <p:grpSpPr>
          <a:xfrm>
            <a:off x="1714399" y="2224017"/>
            <a:ext cx="1711394" cy="2945875"/>
            <a:chOff x="1714399" y="2224017"/>
            <a:chExt cx="1711394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B7F599A8-087B-D94C-88FF-F9B0A9748B33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B7F599A8-087B-D94C-88FF-F9B0A9748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5845BB-D140-5F48-87E1-E1E1B43BDFE4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FD8487F-5014-1543-B586-B0DF012D4D35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FD8487F-5014-1543-B586-B0DF012D4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8D90C6C-153F-B540-8A8F-76D41C33242A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8D90C6C-153F-B540-8A8F-76D41C3324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A01A3F-ED91-E543-9DE7-18CC9D2DA12E}"/>
                </a:ext>
              </a:extLst>
            </p:cNvPr>
            <p:cNvCxnSpPr>
              <a:cxnSpLocks/>
              <a:stCxn id="39" idx="0"/>
              <a:endCxn id="37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7519F18-21EC-B145-8288-503D9E89ABA9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7519F18-21EC-B145-8288-503D9E89AB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7FB122-0A0A-BD4D-A3F7-32AF8F6A0986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7FB122-0A0A-BD4D-A3F7-32AF8F6A0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B70F785-C9D0-FC42-B67F-5CDAE9BE4E4D}"/>
                </a:ext>
              </a:extLst>
            </p:cNvPr>
            <p:cNvCxnSpPr>
              <a:cxnSpLocks/>
              <a:stCxn id="37" idx="3"/>
              <a:endCxn id="49" idx="1"/>
            </p:cNvCxnSpPr>
            <p:nvPr/>
          </p:nvCxnSpPr>
          <p:spPr>
            <a:xfrm flipV="1">
              <a:off x="2478158" y="3714706"/>
              <a:ext cx="947635" cy="25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3821F3E-71AB-B54E-91BF-49B186D355AE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3821F3E-71AB-B54E-91BF-49B186D35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E7B37F-40AC-B34C-901F-F49B91BBB37B}"/>
              </a:ext>
            </a:extLst>
          </p:cNvPr>
          <p:cNvGrpSpPr/>
          <p:nvPr/>
        </p:nvGrpSpPr>
        <p:grpSpPr>
          <a:xfrm>
            <a:off x="3205374" y="2221491"/>
            <a:ext cx="1639385" cy="2945875"/>
            <a:chOff x="1714399" y="2224017"/>
            <a:chExt cx="1639385" cy="2945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C087CFE7-CA9B-8D4B-9378-466E42F5DFBA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C087CFE7-CA9B-8D4B-9378-466E42F5D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1E1600E-4501-0F45-8AF3-379CA2023E59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F5CE838-F968-D54D-8F06-03FD82CE3BD0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F5CE838-F968-D54D-8F06-03FD82CE3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B25668-2A24-7E41-B27E-799D67E44D23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B25668-2A24-7E41-B27E-799D67E44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A6AE81A-FC7D-CE44-BEB9-36C503E38833}"/>
                </a:ext>
              </a:extLst>
            </p:cNvPr>
            <p:cNvCxnSpPr>
              <a:cxnSpLocks/>
              <a:stCxn id="52" idx="0"/>
              <a:endCxn id="49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B5F7066-1985-414C-A366-9FE9F7C539BB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B5F7066-1985-414C-A366-9FE9F7C53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C77E5DD-F8AB-534D-BC0E-88F0FCDD3D4F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C77E5DD-F8AB-534D-BC0E-88F0FCDD3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EA0F6B7-7230-B248-A465-C70FAA25F13A}"/>
                </a:ext>
              </a:extLst>
            </p:cNvPr>
            <p:cNvCxnSpPr>
              <a:cxnSpLocks/>
              <a:stCxn id="49" idx="3"/>
              <a:endCxn id="84" idx="1"/>
            </p:cNvCxnSpPr>
            <p:nvPr/>
          </p:nvCxnSpPr>
          <p:spPr>
            <a:xfrm>
              <a:off x="2478158" y="3717232"/>
              <a:ext cx="875626" cy="598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418B257-51D7-DC4F-9F24-228D414D035B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418B257-51D7-DC4F-9F24-228D414D0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36DC278-E93C-F849-BF4C-C46BAF1B3D3A}"/>
              </a:ext>
            </a:extLst>
          </p:cNvPr>
          <p:cNvGrpSpPr/>
          <p:nvPr/>
        </p:nvGrpSpPr>
        <p:grpSpPr>
          <a:xfrm>
            <a:off x="1972818" y="1838729"/>
            <a:ext cx="9839423" cy="3334626"/>
            <a:chOff x="-937123" y="1835266"/>
            <a:chExt cx="9839423" cy="3334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A6ABF3B6-BC14-EC43-99E1-29B37BE92CBB}"/>
                    </a:ext>
                  </a:extLst>
                </p:cNvPr>
                <p:cNvSpPr/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A6ABF3B6-BC14-EC43-99E1-29B37BE92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18" y="3511823"/>
                  <a:ext cx="543340" cy="410818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DE41D5F-1294-E941-9BD7-A7E837718942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2206488" y="2690188"/>
              <a:ext cx="0" cy="821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ED2594F-8C7C-9141-9168-EF782B2C50BB}"/>
                    </a:ext>
                  </a:extLst>
                </p:cNvPr>
                <p:cNvSpPr/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ED2594F-8C7C-9141-9168-EF782B2C5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4692814"/>
                  <a:ext cx="477078" cy="47707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F3F705-054D-6548-92F2-C73D16668CB7}"/>
                    </a:ext>
                  </a:extLst>
                </p:cNvPr>
                <p:cNvSpPr/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F3F705-054D-6548-92F2-C73D16668C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390" y="2864878"/>
                  <a:ext cx="525079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1429B39-4C9C-DE49-9ACA-E88D7789F21B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V="1">
              <a:off x="2206488" y="3922641"/>
              <a:ext cx="0" cy="77017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B29C7E5-E30B-284D-B486-BF1E4A9F249A}"/>
                    </a:ext>
                  </a:extLst>
                </p:cNvPr>
                <p:cNvSpPr/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B29C7E5-E30B-284D-B486-BF1E4A9F2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172" y="2224017"/>
                  <a:ext cx="477078" cy="477078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55EF735-69E4-614E-9172-0CD1FC68284C}"/>
                    </a:ext>
                  </a:extLst>
                </p:cNvPr>
                <p:cNvSpPr/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55EF735-69E4-614E-9172-0CD1FC68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99" y="4123773"/>
                  <a:ext cx="48564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3C9693A-33EB-CB40-A315-FA64F085B346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2478158" y="3717232"/>
              <a:ext cx="86511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B70E7E5-C396-D248-8CFB-53C71AC57424}"/>
                    </a:ext>
                  </a:extLst>
                </p:cNvPr>
                <p:cNvSpPr/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B70E7E5-C396-D248-8CFB-53C71AC57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137" y="3239369"/>
                  <a:ext cx="53623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B620488-C8B4-7B4D-8A7B-0D0656167EE6}"/>
                    </a:ext>
                  </a:extLst>
                </p:cNvPr>
                <p:cNvSpPr/>
                <p:nvPr/>
              </p:nvSpPr>
              <p:spPr>
                <a:xfrm>
                  <a:off x="3186059" y="2269176"/>
                  <a:ext cx="5716241" cy="11794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B620488-C8B4-7B4D-8A7B-0D0656167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059" y="2269176"/>
                  <a:ext cx="5716241" cy="1179425"/>
                </a:xfrm>
                <a:prstGeom prst="rect">
                  <a:avLst/>
                </a:prstGeom>
                <a:blipFill>
                  <a:blip r:embed="rId21"/>
                  <a:stretch>
                    <a:fillRect t="-70968" b="-860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B4B928D-3182-7D4F-85E1-A1D246D32FF0}"/>
                    </a:ext>
                  </a:extLst>
                </p:cNvPr>
                <p:cNvSpPr/>
                <p:nvPr/>
              </p:nvSpPr>
              <p:spPr>
                <a:xfrm>
                  <a:off x="-937123" y="1854685"/>
                  <a:ext cx="48564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B4B928D-3182-7D4F-85E1-A1D246D32F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23" y="1854685"/>
                  <a:ext cx="48564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0F881E-AE8D-E54B-BB04-0960EB8FE775}"/>
                    </a:ext>
                  </a:extLst>
                </p:cNvPr>
                <p:cNvSpPr/>
                <p:nvPr/>
              </p:nvSpPr>
              <p:spPr>
                <a:xfrm>
                  <a:off x="538256" y="1835266"/>
                  <a:ext cx="48564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0F881E-AE8D-E54B-BB04-0960EB8FE7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6" y="1835266"/>
                  <a:ext cx="48564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4512BC20-77FE-2840-97B5-2F74381B5AA8}"/>
                    </a:ext>
                  </a:extLst>
                </p:cNvPr>
                <p:cNvSpPr/>
                <p:nvPr/>
              </p:nvSpPr>
              <p:spPr>
                <a:xfrm>
                  <a:off x="1967949" y="1835266"/>
                  <a:ext cx="48564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4512BC20-77FE-2840-97B5-2F74381B5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949" y="1835266"/>
                  <a:ext cx="48564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8BC228-3B9A-AE4B-8068-878971F6D685}"/>
              </a:ext>
            </a:extLst>
          </p:cNvPr>
          <p:cNvSpPr/>
          <p:nvPr/>
        </p:nvSpPr>
        <p:spPr>
          <a:xfrm>
            <a:off x="9042689" y="1967722"/>
            <a:ext cx="1325217" cy="1374851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5FBE0D1-1A9C-B847-8C16-D953E3DBD19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32787" y="3913785"/>
            <a:ext cx="2752726" cy="217639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5D5DE1D-199B-764E-8202-D6A42DAC9AD9}"/>
              </a:ext>
            </a:extLst>
          </p:cNvPr>
          <p:cNvSpPr/>
          <p:nvPr/>
        </p:nvSpPr>
        <p:spPr>
          <a:xfrm>
            <a:off x="7199876" y="3498258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Signmoid</a:t>
            </a:r>
            <a:r>
              <a:rPr lang="en-US" dirty="0"/>
              <a:t> function upper bounded by 1</a:t>
            </a:r>
          </a:p>
        </p:txBody>
      </p:sp>
    </p:spTree>
    <p:extLst>
      <p:ext uri="{BB962C8B-B14F-4D97-AF65-F5344CB8AC3E}">
        <p14:creationId xmlns:p14="http://schemas.microsoft.com/office/powerpoint/2010/main" val="6671875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12652</TotalTime>
  <Words>809</Words>
  <Application>Microsoft Macintosh PowerPoint</Application>
  <PresentationFormat>Widescreen</PresentationFormat>
  <Paragraphs>392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charter</vt:lpstr>
      <vt:lpstr>Gill Sans MT</vt:lpstr>
      <vt:lpstr>Gallery</vt:lpstr>
      <vt:lpstr>Long Short -Term memory(lstm) in sentiment analysis</vt:lpstr>
      <vt:lpstr>What is RNN?</vt:lpstr>
      <vt:lpstr>Feed forward network</vt:lpstr>
      <vt:lpstr>Recurrent neural network</vt:lpstr>
      <vt:lpstr>Recurrent neural network</vt:lpstr>
      <vt:lpstr>Recurrent neural network</vt:lpstr>
      <vt:lpstr>Recurrent neural network</vt:lpstr>
      <vt:lpstr>Training Recurrent neural network</vt:lpstr>
      <vt:lpstr>Back propagation through time - vanishing gradient</vt:lpstr>
      <vt:lpstr>Back propagation through time - exploding gradient</vt:lpstr>
      <vt:lpstr>Better Solution =&gt; use lstm!</vt:lpstr>
      <vt:lpstr>LSTM cell</vt:lpstr>
      <vt:lpstr>LSTM cell – forget gate</vt:lpstr>
      <vt:lpstr>LSTM cell – input gate</vt:lpstr>
      <vt:lpstr>LSTM cell – Update cell state</vt:lpstr>
      <vt:lpstr>LSTM cell – output gate</vt:lpstr>
      <vt:lpstr>LSTM example</vt:lpstr>
      <vt:lpstr>LSTM example – forget gate</vt:lpstr>
      <vt:lpstr>LSTM example – input gate</vt:lpstr>
      <vt:lpstr>LSTM example – output gate</vt:lpstr>
      <vt:lpstr>LSTM – code  walkthrough</vt:lpstr>
      <vt:lpstr>summary</vt:lpstr>
      <vt:lpstr>Thank you</vt:lpstr>
      <vt:lpstr>Bo yun’s 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- LSTM</dc:title>
  <dc:creator>Yun, Bo</dc:creator>
  <cp:lastModifiedBy>Yun, Bo</cp:lastModifiedBy>
  <cp:revision>79</cp:revision>
  <dcterms:created xsi:type="dcterms:W3CDTF">2021-07-12T04:52:13Z</dcterms:created>
  <dcterms:modified xsi:type="dcterms:W3CDTF">2021-07-23T20:09:29Z</dcterms:modified>
</cp:coreProperties>
</file>