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59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8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5" r:id="rId34"/>
    <p:sldId id="296" r:id="rId35"/>
    <p:sldId id="297" r:id="rId36"/>
    <p:sldId id="277" r:id="rId37"/>
    <p:sldId id="285" r:id="rId38"/>
    <p:sldId id="286" r:id="rId39"/>
    <p:sldId id="28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7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B89D1-CA2C-4363-A484-948C8D1E56F9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314F7-99DF-4A4C-9834-7C18F839E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134076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/>
              <a:t>题目选讲</a:t>
            </a:r>
            <a:endParaRPr lang="zh-CN" alt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38610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陈天宇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2019.07.0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Day5-B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n^2</a:t>
            </a:r>
          </a:p>
          <a:p>
            <a:r>
              <a:rPr lang="en-US" altLang="zh-CN" dirty="0" err="1" smtClean="0"/>
              <a:t>nlogn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67294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Day5-C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背包与完全背包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不同点在哪？</a:t>
            </a:r>
            <a:endParaRPr lang="en-US" altLang="zh-CN" dirty="0" smtClean="0"/>
          </a:p>
          <a:p>
            <a:r>
              <a:rPr lang="zh-CN" altLang="en-US" dirty="0" smtClean="0"/>
              <a:t>仔细看看那个矩形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582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Day6-A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前缀和</a:t>
            </a:r>
            <a:endParaRPr lang="en-US" altLang="zh-CN" dirty="0" smtClean="0"/>
          </a:p>
          <a:p>
            <a:r>
              <a:rPr lang="zh-CN" altLang="en-US" dirty="0" smtClean="0"/>
              <a:t>怎么快速求逆元？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899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Day6-C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最简单的想法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还是个前缀和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左边一个右边一个</a:t>
            </a:r>
            <a:endParaRPr lang="en-US" altLang="zh-CN" dirty="0" smtClean="0"/>
          </a:p>
          <a:p>
            <a:r>
              <a:rPr lang="zh-CN" altLang="en-US" dirty="0" smtClean="0"/>
              <a:t>优化？</a:t>
            </a: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462713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Day6-D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权值线段树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离散化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区间求和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8090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我不会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Day8-A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???</a:t>
            </a:r>
          </a:p>
          <a:p>
            <a:pPr lvl="0"/>
            <a:r>
              <a:rPr lang="en-US" altLang="zh-CN" dirty="0" smtClean="0"/>
              <a:t>BFS</a:t>
            </a:r>
            <a:r>
              <a:rPr lang="zh-CN" altLang="en-US" dirty="0" smtClean="0"/>
              <a:t>的时候咋跟你们说的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边权相同</a:t>
            </a:r>
            <a:endParaRPr lang="en-US" altLang="zh-CN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96752"/>
            <a:ext cx="8915400" cy="19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其他有趣的题目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40272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6480720" cy="448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作业题选讲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Day1	</a:t>
            </a:r>
            <a:r>
              <a:rPr lang="zh-CN" altLang="en-US" dirty="0" smtClean="0"/>
              <a:t>么的</a:t>
            </a:r>
            <a:endParaRPr lang="en-US" altLang="zh-CN" dirty="0" smtClean="0"/>
          </a:p>
          <a:p>
            <a:r>
              <a:rPr lang="en-US" altLang="zh-CN" dirty="0" smtClean="0"/>
              <a:t>Day2	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Day3	B</a:t>
            </a:r>
          </a:p>
          <a:p>
            <a:r>
              <a:rPr lang="en-US" altLang="zh-CN" dirty="0" smtClean="0"/>
              <a:t>Day4	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</a:p>
          <a:p>
            <a:r>
              <a:rPr lang="en-US" altLang="zh-CN" dirty="0" smtClean="0"/>
              <a:t>Day5	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Day6	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</a:p>
          <a:p>
            <a:r>
              <a:rPr lang="en-US" altLang="zh-CN" dirty="0" smtClean="0"/>
              <a:t>Day7	</a:t>
            </a:r>
            <a:r>
              <a:rPr lang="zh-CN" altLang="en-US" dirty="0" smtClean="0"/>
              <a:t>我不</a:t>
            </a:r>
            <a:endParaRPr lang="en-US" altLang="zh-CN" dirty="0" smtClean="0"/>
          </a:p>
          <a:p>
            <a:r>
              <a:rPr lang="en-US" altLang="zh-CN" dirty="0" smtClean="0"/>
              <a:t>Day8	A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dp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表示区间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的花费最值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怎么递推？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合并的是相邻的区间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可以按照长度来枚举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][j]=min{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[k+1][j]}+sum{a[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],a[j]}</a:t>
            </a:r>
          </a:p>
          <a:p>
            <a:pPr lvl="3"/>
            <a:r>
              <a:rPr lang="en-US" altLang="zh-CN" dirty="0" smtClean="0"/>
              <a:t>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&lt;=k&lt;j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边界条件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err="1" smtClean="0">
                <a:solidFill>
                  <a:prstClr val="black"/>
                </a:solidFill>
              </a:rPr>
              <a:t>dp</a:t>
            </a:r>
            <a:r>
              <a:rPr lang="en-US" altLang="zh-CN" dirty="0" smtClean="0">
                <a:solidFill>
                  <a:prstClr val="black"/>
                </a:solidFill>
              </a:rPr>
              <a:t>[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][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]=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复杂度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n^3</a:t>
            </a: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给你一个由</a:t>
            </a:r>
            <a:r>
              <a:rPr lang="en-US" altLang="zh-CN" dirty="0" smtClean="0"/>
              <a:t>(</a:t>
            </a:r>
            <a:r>
              <a:rPr lang="zh-CN" altLang="en-US" dirty="0" smtClean="0"/>
              <a:t>和</a:t>
            </a:r>
            <a:r>
              <a:rPr lang="en-US" altLang="zh-CN" dirty="0" smtClean="0"/>
              <a:t>)</a:t>
            </a:r>
            <a:r>
              <a:rPr lang="zh-CN" altLang="en-US" dirty="0" smtClean="0"/>
              <a:t>组成的括号序列</a:t>
            </a:r>
            <a:endParaRPr lang="en-US" altLang="zh-CN" dirty="0" smtClean="0"/>
          </a:p>
          <a:p>
            <a:r>
              <a:rPr lang="zh-CN" altLang="en-US" dirty="0" smtClean="0"/>
              <a:t>问你最少添加几个括号，使得括号序列合法</a:t>
            </a:r>
            <a:endParaRPr lang="en-US" altLang="zh-CN" dirty="0" smtClean="0"/>
          </a:p>
          <a:p>
            <a:r>
              <a:rPr lang="zh-CN" altLang="en-US" dirty="0" smtClean="0"/>
              <a:t>合法就是能配对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状态表示：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表示要将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内合法需要最少插入多少个括号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边界情况：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状态转移：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][j]=min{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[k+1][j]} if(check(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))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min(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[i+1][j-1]) </a:t>
            </a:r>
          </a:p>
          <a:p>
            <a:r>
              <a:rPr lang="zh-CN" altLang="en-US" dirty="0" smtClean="0"/>
              <a:t>按长度为第一顺序进行转移：类似于石子合并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][j]=min{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[k+1][j]} </a:t>
            </a:r>
          </a:p>
          <a:p>
            <a:r>
              <a:rPr lang="en-US" altLang="zh-CN" dirty="0" smtClean="0"/>
              <a:t>if(check(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))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min(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[i+1][j-1])</a:t>
            </a:r>
          </a:p>
          <a:p>
            <a:r>
              <a:rPr lang="zh-CN" altLang="en-US" dirty="0" smtClean="0"/>
              <a:t>为什么要</a:t>
            </a:r>
            <a:r>
              <a:rPr lang="en-US" altLang="zh-CN" dirty="0" smtClean="0"/>
              <a:t>check(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)?</a:t>
            </a:r>
          </a:p>
          <a:p>
            <a:r>
              <a:rPr lang="zh-CN" altLang="en-US" dirty="0" smtClean="0"/>
              <a:t>比如对于一个序列</a:t>
            </a:r>
            <a:r>
              <a:rPr lang="en-US" altLang="zh-CN" dirty="0" smtClean="0"/>
              <a:t>(.....)</a:t>
            </a:r>
          </a:p>
          <a:p>
            <a:pPr lvl="1"/>
            <a:r>
              <a:rPr lang="zh-CN" altLang="en-US" dirty="0" smtClean="0"/>
              <a:t>左右括号既可能本身配对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也可以分别配对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97023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练习的思考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如果有多种括号</a:t>
            </a:r>
            <a:r>
              <a:rPr lang="en-US" altLang="zh-CN" dirty="0" smtClean="0"/>
              <a:t>(),[],{}</a:t>
            </a:r>
            <a:r>
              <a:rPr lang="zh-CN" altLang="en-US" dirty="0" smtClean="0"/>
              <a:t>，怎么做？</a:t>
            </a:r>
            <a:endParaRPr lang="en-US" altLang="zh-CN" dirty="0" smtClean="0"/>
          </a:p>
          <a:p>
            <a:r>
              <a:rPr lang="zh-CN" altLang="en-US" dirty="0" smtClean="0"/>
              <a:t>其实就是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的时候加一下就可以了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96952"/>
            <a:ext cx="67976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计数问题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题目描述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给平面上的N个整点(x1,y1),(x2,y2),…,(xN,yN)，对每个点(xi,yi)求有多少个点(xj, yj), i≠j</a:t>
            </a: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满足xj≤xi且yj≤yi。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(1 ≤ N ≤ 5</a:t>
            </a:r>
            <a:r>
              <a:rPr 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</a:t>
            </a: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5)</a:t>
            </a:r>
            <a:r>
              <a:rPr 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(</a:t>
            </a: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 ≤ x, y ≤ 32000</a:t>
            </a:r>
            <a:r>
              <a:rPr 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计数问题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解析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将点集以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坐标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为第一关键字，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坐标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为第二关键字排序，然后用树状数组维护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坐标。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依次对每个点的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坐标进行查询，查询后立即加入树状数组。由于点集是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坐标有序的，依次加入树状数组可以保证满足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xj &lt;= xi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，且答案不会有任何遗漏。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注意，让树状数组的下标从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起比较简单。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dirty="0">
                <a:solidFill>
                  <a:schemeClr val="tx1"/>
                </a:solidFill>
              </a:rPr>
              <a:t>甜点大师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题目描述</a:t>
            </a:r>
            <a:endParaRPr sz="27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给你N个冰激凌球的大小B</a:t>
            </a:r>
            <a:r>
              <a:rPr 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[i]</a:t>
            </a: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，要求把它们组成若干个大小为K的冰激凌塔（即长度为K的序列），每个序列内满足2 * A[i-1] ≤ A[i]。求最多能组成多少个冰激凌塔。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 ≤ N ≤ 3e5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 ≤ K ≤ </a:t>
            </a:r>
            <a:r>
              <a:rPr 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30</a:t>
            </a:r>
            <a:endParaRPr sz="27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 ≤ Bi ≤ 1e</a:t>
            </a:r>
            <a:r>
              <a:rPr 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dirty="0">
                <a:solidFill>
                  <a:schemeClr val="tx1"/>
                </a:solidFill>
              </a:rPr>
              <a:t>甜点大师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解析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考虑贪心，从最小的冰激凌球开始，每次找最小的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≥2Ai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的冰激凌球堆在下层，取满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个为一个塔，取到所有球耗尽为止</a:t>
            </a: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为什么这个思路是错的</a:t>
            </a:r>
            <a:r>
              <a:rPr lang="zh-CN" sz="27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？</a:t>
            </a:r>
            <a:endParaRPr lang="en-US" altLang="zh-CN" sz="27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zh-CN" sz="27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zh-CN" sz="27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 2 3 4	K=2</a:t>
            </a:r>
            <a:endParaRPr lang="zh-CN" sz="27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Day2-B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贪心</a:t>
            </a:r>
            <a:endParaRPr lang="en-US" altLang="zh-CN" dirty="0" smtClean="0"/>
          </a:p>
          <a:p>
            <a:r>
              <a:rPr lang="zh-CN" altLang="en-US" dirty="0" smtClean="0"/>
              <a:t>考虑左节点左右的一个区间，选哪一个？</a:t>
            </a:r>
            <a:endParaRPr lang="en-US" altLang="zh-CN" dirty="0" smtClean="0"/>
          </a:p>
          <a:p>
            <a:r>
              <a:rPr lang="zh-CN" altLang="en-US" dirty="0" smtClean="0"/>
              <a:t>变成子问题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206737" cy="87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dirty="0">
                <a:solidFill>
                  <a:schemeClr val="tx1"/>
                </a:solidFill>
              </a:rPr>
              <a:t>甜点大师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解析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考虑一个简化的问题：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给你N个冰激凌球的大小B</a:t>
            </a:r>
            <a:r>
              <a:rPr 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[i]</a:t>
            </a: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，要求把它们组成若干个大小为K的冰激凌塔（即长度为K的序列），每个序列内满足2 * A[i-1] ≤ A[i]。</a:t>
            </a: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给定一个正整数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，判断这些冰激凌球是否</a:t>
            </a: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能组成</a:t>
            </a: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至少</a:t>
            </a:r>
            <a:r>
              <a:rPr 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</a:t>
            </a:r>
            <a:r>
              <a:rPr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个冰激凌塔。</a:t>
            </a:r>
            <a:endParaRPr lang="zh-CN" sz="27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dirty="0">
                <a:solidFill>
                  <a:schemeClr val="tx1"/>
                </a:solidFill>
              </a:rPr>
              <a:t>甜点大师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解析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贪心策略，最小的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个冰激凌球作为塔顶一定是最优的。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次小的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个满足条件的冰激凌球作为第二层。以此类推。如果在堆够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个冰激凌塔之前，冰激凌球就用完了，那么是不能的。</a:t>
            </a:r>
          </a:p>
          <a:p>
            <a:pPr marL="0" indent="0" algn="l">
              <a:lnSpc>
                <a:spcPct val="100000"/>
              </a:lnSpc>
              <a:buNone/>
            </a:pPr>
            <a:endParaRPr lang="zh-CN" altLang="en-US" sz="27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对于前面的问题，如何找到这个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dirty="0">
                <a:solidFill>
                  <a:schemeClr val="tx1"/>
                </a:solidFill>
              </a:rPr>
              <a:t>甜点大师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解析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二分答案，判断是否能堆出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个，取最大的满足条件的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即可。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时间复杂度</a:t>
            </a:r>
            <a:r>
              <a:rPr lang="en-US" altLang="zh-CN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O(NlogN)</a:t>
            </a:r>
            <a:r>
              <a:rPr lang="zh-CN" altLang="en-US" sz="27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有趣的思维题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5118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有趣的思维题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558213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996952"/>
            <a:ext cx="565172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293096"/>
            <a:ext cx="7391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有趣的思维题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放在邻接矩阵上看？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12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13</a:t>
            </a:r>
            <a:r>
              <a:rPr lang="en-US" altLang="zh-CN" dirty="0" smtClean="0"/>
              <a:t>+...X</a:t>
            </a:r>
            <a:r>
              <a:rPr lang="en-US" altLang="zh-CN" baseline="-25000" dirty="0" smtClean="0"/>
              <a:t>1n</a:t>
            </a:r>
            <a:r>
              <a:rPr lang="en-US" altLang="zh-CN" dirty="0" smtClean="0"/>
              <a:t>=1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的出度为</a:t>
            </a:r>
            <a:r>
              <a:rPr lang="en-US" altLang="zh-CN" dirty="0" smtClean="0"/>
              <a:t>1</a:t>
            </a:r>
          </a:p>
          <a:p>
            <a:pPr lvl="0"/>
            <a:r>
              <a:rPr lang="en-US" altLang="zh-CN" dirty="0" smtClean="0"/>
              <a:t>X</a:t>
            </a:r>
            <a:r>
              <a:rPr lang="en-US" altLang="zh-CN" baseline="-25000" dirty="0" smtClean="0"/>
              <a:t>1n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2n</a:t>
            </a:r>
            <a:r>
              <a:rPr lang="en-US" altLang="zh-CN" dirty="0" smtClean="0"/>
              <a:t>+...X</a:t>
            </a:r>
            <a:r>
              <a:rPr lang="en-US" altLang="zh-CN" baseline="-25000" dirty="0" smtClean="0"/>
              <a:t>n-1n</a:t>
            </a:r>
            <a:r>
              <a:rPr lang="en-US" altLang="zh-CN" dirty="0" smtClean="0"/>
              <a:t>=1</a:t>
            </a:r>
          </a:p>
          <a:p>
            <a:pPr lvl="1"/>
            <a:r>
              <a:rPr lang="en-US" altLang="zh-CN" dirty="0" smtClean="0"/>
              <a:t>-n</a:t>
            </a:r>
            <a:r>
              <a:rPr lang="zh-CN" altLang="en-US" dirty="0" smtClean="0"/>
              <a:t>的入度为</a:t>
            </a:r>
            <a:r>
              <a:rPr lang="en-US" altLang="zh-CN" dirty="0" smtClean="0"/>
              <a:t>1</a:t>
            </a:r>
          </a:p>
          <a:p>
            <a:pPr lvl="0"/>
            <a:r>
              <a:rPr lang="pt-BR" altLang="zh-CN" dirty="0" smtClean="0"/>
              <a:t>for each i (1&lt;i&lt;n), satisfies ∑X</a:t>
            </a:r>
            <a:r>
              <a:rPr lang="pt-BR" altLang="zh-CN" baseline="-25000" dirty="0" smtClean="0"/>
              <a:t>ki</a:t>
            </a:r>
            <a:r>
              <a:rPr lang="pt-BR" altLang="zh-CN" dirty="0" smtClean="0"/>
              <a:t> (1&lt;=k&lt;=n)=∑X</a:t>
            </a:r>
            <a:r>
              <a:rPr lang="pt-BR" altLang="zh-CN" baseline="-25000" dirty="0" smtClean="0"/>
              <a:t>ij</a:t>
            </a:r>
            <a:r>
              <a:rPr lang="pt-BR" altLang="zh-CN" dirty="0" smtClean="0"/>
              <a:t> (1&lt;=j&lt;=n).</a:t>
            </a: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其他每个点的入度和出度相同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本质就是</a:t>
            </a:r>
            <a:r>
              <a:rPr lang="en-US" altLang="zh-CN" dirty="0" smtClean="0">
                <a:solidFill>
                  <a:prstClr val="black"/>
                </a:solidFill>
              </a:rPr>
              <a:t>1-n</a:t>
            </a:r>
            <a:r>
              <a:rPr lang="zh-CN" altLang="en-US" dirty="0" smtClean="0">
                <a:solidFill>
                  <a:prstClr val="black"/>
                </a:solidFill>
              </a:rPr>
              <a:t>的最短路径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8:30~11:00</a:t>
            </a:r>
            <a:r>
              <a:rPr lang="zh-CN" altLang="en-US" dirty="0" smtClean="0"/>
              <a:t>，西一楼大机房，允许携带一切纸质资料，禁止一切电子产品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道题，</a:t>
            </a:r>
            <a:r>
              <a:rPr lang="en-US" altLang="zh-CN" dirty="0" smtClean="0"/>
              <a:t>1~5</a:t>
            </a:r>
            <a:r>
              <a:rPr lang="zh-CN" altLang="en-US" dirty="0" smtClean="0"/>
              <a:t>题每题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题每题</a:t>
            </a:r>
            <a:r>
              <a:rPr lang="en-US" altLang="zh-CN" dirty="0" smtClean="0"/>
              <a:t>+1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7~8</a:t>
            </a:r>
            <a:r>
              <a:rPr lang="zh-CN" altLang="en-US" dirty="0" smtClean="0"/>
              <a:t>题每题</a:t>
            </a:r>
            <a:r>
              <a:rPr lang="en-US" altLang="zh-CN" dirty="0" smtClean="0"/>
              <a:t>+2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道考核，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道选拔</a:t>
            </a:r>
            <a:endParaRPr lang="en-US" altLang="zh-CN" dirty="0" smtClean="0"/>
          </a:p>
          <a:p>
            <a:r>
              <a:rPr lang="en-US" altLang="zh-CN" dirty="0" err="1" smtClean="0"/>
              <a:t>abcde</a:t>
            </a:r>
            <a:r>
              <a:rPr lang="zh-CN" altLang="en-US" dirty="0" smtClean="0"/>
              <a:t>不是按</a:t>
            </a:r>
            <a:r>
              <a:rPr lang="zh-CN" altLang="en-US" dirty="0" smtClean="0"/>
              <a:t>难度顺序</a:t>
            </a:r>
            <a:r>
              <a:rPr lang="zh-CN" altLang="en-US" dirty="0" smtClean="0"/>
              <a:t>排的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</a:t>
            </a:r>
            <a:r>
              <a:rPr lang="zh-CN" altLang="en-US" dirty="0" smtClean="0"/>
              <a:t>可以跳着写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透题？划重点？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第二周是不是很难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我们都是好人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复习重点在哪你懂了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不过选拔题该难还是得难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注意！！！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严格禁止场外答题！！！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逮到了就嘿嘿嘿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虽然今天没有学新知识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作为一门严格的小学期课程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每天都有作业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最后一天别想水过去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每天的</a:t>
            </a:r>
            <a:r>
              <a:rPr lang="en-US" altLang="zh-CN" dirty="0" smtClean="0">
                <a:solidFill>
                  <a:prstClr val="black"/>
                </a:solidFill>
              </a:rPr>
              <a:t>contest</a:t>
            </a:r>
            <a:r>
              <a:rPr lang="zh-CN" altLang="en-US" dirty="0" smtClean="0">
                <a:solidFill>
                  <a:prstClr val="black"/>
                </a:solidFill>
              </a:rPr>
              <a:t>还没结束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你周末还可以补救一下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考试加油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Day2-C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考虑相邻两个人</a:t>
            </a:r>
            <a:endParaRPr lang="en-US" altLang="zh-CN" dirty="0" smtClean="0"/>
          </a:p>
          <a:p>
            <a:r>
              <a:rPr lang="zh-CN" altLang="en-US" dirty="0" smtClean="0"/>
              <a:t>他们交换之后会对哪些点产生影响？</a:t>
            </a:r>
            <a:endParaRPr lang="en-US" altLang="zh-CN" dirty="0" smtClean="0"/>
          </a:p>
          <a:p>
            <a:r>
              <a:rPr lang="zh-CN" altLang="en-US" dirty="0" smtClean="0"/>
              <a:t>怎样更优？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" y="1268760"/>
            <a:ext cx="8863013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Day3-B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类比逆序对</a:t>
            </a:r>
            <a:endParaRPr lang="en-US" altLang="zh-CN" dirty="0" smtClean="0"/>
          </a:p>
          <a:p>
            <a:r>
              <a:rPr lang="zh-CN" altLang="en-US" dirty="0" smtClean="0"/>
              <a:t>归并</a:t>
            </a:r>
            <a:endParaRPr lang="en-US" altLang="zh-CN" dirty="0" smtClean="0"/>
          </a:p>
          <a:p>
            <a:r>
              <a:rPr lang="zh-CN" altLang="en-US" dirty="0" smtClean="0"/>
              <a:t>其他方法？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树状数组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线段树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1556792"/>
            <a:ext cx="95020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Day4-A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二进制枚举？</a:t>
            </a:r>
            <a:endParaRPr lang="en-US" altLang="zh-CN" dirty="0" smtClean="0"/>
          </a:p>
          <a:p>
            <a:r>
              <a:rPr lang="zh-CN" altLang="en-US" dirty="0" smtClean="0"/>
              <a:t>直接暴力</a:t>
            </a:r>
            <a:endParaRPr lang="en-US" altLang="zh-CN" dirty="0" smtClean="0"/>
          </a:p>
          <a:p>
            <a:r>
              <a:rPr lang="zh-CN" altLang="en-US" dirty="0" smtClean="0"/>
              <a:t>卡线性筛那是人干的事吗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76513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Day4-C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DFS</a:t>
            </a:r>
          </a:p>
          <a:p>
            <a:pPr lvl="1"/>
            <a:r>
              <a:rPr lang="en-US" altLang="zh-CN" dirty="0" smtClean="0"/>
              <a:t>n^3</a:t>
            </a:r>
          </a:p>
          <a:p>
            <a:r>
              <a:rPr lang="zh-CN" altLang="en-US" dirty="0" smtClean="0"/>
              <a:t>怎么优化？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记忆化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626475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Day4-D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怎么样可以判定为无限？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(x1,y1),(x2,y2)  x1</a:t>
            </a:r>
            <a:r>
              <a:rPr lang="zh-CN" altLang="en-US" dirty="0" smtClean="0"/>
              <a:t>≡</a:t>
            </a:r>
            <a:r>
              <a:rPr lang="en-US" altLang="zh-CN" dirty="0" smtClean="0"/>
              <a:t>x2, y1</a:t>
            </a:r>
            <a:r>
              <a:rPr lang="zh-CN" altLang="en-US" dirty="0" smtClean="0"/>
              <a:t>≡</a:t>
            </a:r>
            <a:r>
              <a:rPr lang="en-US" altLang="zh-CN" dirty="0" smtClean="0"/>
              <a:t>y2</a:t>
            </a:r>
          </a:p>
          <a:p>
            <a:pPr lvl="1"/>
            <a:r>
              <a:rPr lang="zh-CN" altLang="en-US" dirty="0" smtClean="0"/>
              <a:t>够吗？</a:t>
            </a:r>
            <a:endParaRPr lang="en-US" altLang="zh-CN" dirty="0" smtClean="0"/>
          </a:p>
          <a:p>
            <a:r>
              <a:rPr lang="en-US" altLang="zh-CN" dirty="0" err="1" smtClean="0"/>
              <a:t>dfs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怕爆栈用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或者手动模拟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55899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Day5-A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贪心</a:t>
            </a:r>
            <a:endParaRPr lang="en-US" altLang="zh-CN" dirty="0" smtClean="0"/>
          </a:p>
          <a:p>
            <a:r>
              <a:rPr lang="zh-CN" altLang="en-US" dirty="0" smtClean="0"/>
              <a:t>考虑左节点最右的一个区间，选哪一个？</a:t>
            </a:r>
            <a:endParaRPr lang="en-US" altLang="zh-CN" dirty="0" smtClean="0"/>
          </a:p>
          <a:p>
            <a:r>
              <a:rPr lang="zh-CN" altLang="en-US" dirty="0" smtClean="0"/>
              <a:t>变成子问题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206737" cy="87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1066</Words>
  <Application>Microsoft Office PowerPoint</Application>
  <PresentationFormat>全屏显示(4:3)</PresentationFormat>
  <Paragraphs>183</Paragraphs>
  <Slides>39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作业题选讲</vt:lpstr>
      <vt:lpstr>Day2-B</vt:lpstr>
      <vt:lpstr>Day2-C</vt:lpstr>
      <vt:lpstr>Day3-B</vt:lpstr>
      <vt:lpstr>Day4-A</vt:lpstr>
      <vt:lpstr>Day4-C</vt:lpstr>
      <vt:lpstr>Day4-D</vt:lpstr>
      <vt:lpstr>Day5-A</vt:lpstr>
      <vt:lpstr>Day5-B</vt:lpstr>
      <vt:lpstr>Day5-C</vt:lpstr>
      <vt:lpstr>Day6-A</vt:lpstr>
      <vt:lpstr>Day6-C</vt:lpstr>
      <vt:lpstr>Day6-D</vt:lpstr>
      <vt:lpstr>Day7</vt:lpstr>
      <vt:lpstr>Day8-A</vt:lpstr>
      <vt:lpstr>其他有趣的题目</vt:lpstr>
      <vt:lpstr>区间dp</vt:lpstr>
      <vt:lpstr>区间dp</vt:lpstr>
      <vt:lpstr>区间dp</vt:lpstr>
      <vt:lpstr>区间dp练习</vt:lpstr>
      <vt:lpstr>区间dp练习</vt:lpstr>
      <vt:lpstr>区间dp练习</vt:lpstr>
      <vt:lpstr>区间dp练习</vt:lpstr>
      <vt:lpstr>区间dp练习的思考</vt:lpstr>
      <vt:lpstr>计数问题</vt:lpstr>
      <vt:lpstr>计数问题</vt:lpstr>
      <vt:lpstr>甜点大师</vt:lpstr>
      <vt:lpstr>甜点大师</vt:lpstr>
      <vt:lpstr>甜点大师</vt:lpstr>
      <vt:lpstr>甜点大师</vt:lpstr>
      <vt:lpstr>甜点大师</vt:lpstr>
      <vt:lpstr>有趣的思维题</vt:lpstr>
      <vt:lpstr>有趣的思维题</vt:lpstr>
      <vt:lpstr>有趣的思维题</vt:lpstr>
      <vt:lpstr>考试相关</vt:lpstr>
      <vt:lpstr>透题？划重点？</vt:lpstr>
      <vt:lpstr>注意！！！</vt:lpstr>
      <vt:lpstr>考试加油~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陈天宇</dc:creator>
  <cp:lastModifiedBy>China</cp:lastModifiedBy>
  <cp:revision>69</cp:revision>
  <dcterms:created xsi:type="dcterms:W3CDTF">2019-07-04T15:29:40Z</dcterms:created>
  <dcterms:modified xsi:type="dcterms:W3CDTF">2019-07-05T04:46:11Z</dcterms:modified>
</cp:coreProperties>
</file>