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3" r:id="rId6"/>
    <p:sldId id="294" r:id="rId7"/>
    <p:sldId id="301" r:id="rId8"/>
    <p:sldId id="295" r:id="rId9"/>
    <p:sldId id="296" r:id="rId10"/>
    <p:sldId id="302" r:id="rId11"/>
    <p:sldId id="303" r:id="rId12"/>
    <p:sldId id="297" r:id="rId13"/>
    <p:sldId id="298" r:id="rId14"/>
    <p:sldId id="299" r:id="rId15"/>
    <p:sldId id="300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6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1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729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2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2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9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2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6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3B56-41D3-4DC0-9390-858D17E11774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2869AC-B398-40D7-B747-D4420E8CC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7779" y="1673933"/>
            <a:ext cx="7766936" cy="1646302"/>
          </a:xfrm>
        </p:spPr>
        <p:txBody>
          <a:bodyPr/>
          <a:lstStyle/>
          <a:p>
            <a:r>
              <a:rPr lang="zh-CN" altLang="en-US" dirty="0"/>
              <a:t>数组和字符数组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0824" y="3991098"/>
            <a:ext cx="7766936" cy="109689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989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464" y="806338"/>
            <a:ext cx="8596668" cy="45376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例题：输入</a:t>
            </a:r>
            <a:r>
              <a:rPr lang="en-US" altLang="zh-CN" dirty="0"/>
              <a:t>n</a:t>
            </a:r>
            <a:r>
              <a:rPr lang="zh-CN" altLang="en-US" dirty="0"/>
              <a:t>，然后输入一个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的矩阵，分别求出两个对角线之和</a:t>
            </a:r>
            <a:br>
              <a:rPr lang="en-US" altLang="zh-CN" dirty="0"/>
            </a:br>
            <a:r>
              <a:rPr lang="en-US" altLang="zh-CN" dirty="0"/>
              <a:t>input</a:t>
            </a:r>
            <a:br>
              <a:rPr lang="en-US" altLang="zh-CN" dirty="0"/>
            </a:b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1 2</a:t>
            </a:r>
            <a:br>
              <a:rPr lang="en-US" altLang="zh-CN" dirty="0"/>
            </a:br>
            <a:r>
              <a:rPr lang="en-US" altLang="zh-CN" dirty="0"/>
              <a:t>3 4</a:t>
            </a:r>
            <a:br>
              <a:rPr lang="en-US" altLang="zh-CN" dirty="0"/>
            </a:br>
            <a:r>
              <a:rPr lang="en-US" altLang="zh-CN" dirty="0"/>
              <a:t>output</a:t>
            </a:r>
            <a:br>
              <a:rPr lang="en-US" altLang="zh-CN" dirty="0"/>
            </a:br>
            <a:r>
              <a:rPr lang="en-US" altLang="zh-CN" dirty="0"/>
              <a:t>5 5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00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464" y="806338"/>
            <a:ext cx="8596668" cy="4537618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a[20][20],n,s1=0,s2=0;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("%</a:t>
            </a:r>
            <a:r>
              <a:rPr lang="en-US" altLang="zh-CN" dirty="0" err="1">
                <a:latin typeface="Consolas" panose="020B0609020204030204" pitchFamily="49" charset="0"/>
              </a:rPr>
              <a:t>d",&amp;n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for(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=1;i&lt;=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 for(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j=1;j&lt;=</a:t>
            </a:r>
            <a:r>
              <a:rPr lang="en-US" altLang="zh-CN" dirty="0" err="1">
                <a:latin typeface="Consolas" panose="020B0609020204030204" pitchFamily="49" charset="0"/>
              </a:rPr>
              <a:t>n;j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("%</a:t>
            </a:r>
            <a:r>
              <a:rPr lang="en-US" altLang="zh-CN" dirty="0" err="1">
                <a:latin typeface="Consolas" panose="020B0609020204030204" pitchFamily="49" charset="0"/>
              </a:rPr>
              <a:t>d",&amp;a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for(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=1;i&lt;=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s1=s1+a[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],s2=s2+a[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][n-i+1];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41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字符数组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字符数组也是数组的一种，性质相同</a:t>
            </a:r>
            <a:endParaRPr lang="en-US" altLang="zh-CN" dirty="0"/>
          </a:p>
          <a:p>
            <a:r>
              <a:rPr lang="zh-CN" altLang="en-US" dirty="0"/>
              <a:t>为了方便字符的输入，有更多的输入方法</a:t>
            </a:r>
            <a:endParaRPr lang="en-US" altLang="zh-CN" dirty="0"/>
          </a:p>
          <a:p>
            <a:r>
              <a:rPr lang="zh-CN" altLang="en-US" dirty="0"/>
              <a:t>在直接赋值的时候，字符需要加上单引号</a:t>
            </a:r>
          </a:p>
        </p:txBody>
      </p:sp>
    </p:spTree>
    <p:extLst>
      <p:ext uri="{BB962C8B-B14F-4D97-AF65-F5344CB8AC3E}">
        <p14:creationId xmlns:p14="http://schemas.microsoft.com/office/powerpoint/2010/main" val="4190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字符数组的输入：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9734" y="1813858"/>
            <a:ext cx="8596668" cy="3107766"/>
          </a:xfrm>
        </p:spPr>
        <p:txBody>
          <a:bodyPr>
            <a:normAutofit/>
          </a:bodyPr>
          <a:lstStyle/>
          <a:p>
            <a:r>
              <a:rPr lang="en-US" altLang="zh-CN" dirty="0"/>
              <a:t>char a[20];</a:t>
            </a:r>
            <a:br>
              <a:rPr lang="en-US" altLang="zh-CN" dirty="0"/>
            </a:br>
            <a:r>
              <a:rPr lang="en-US" altLang="zh-CN" dirty="0" err="1"/>
              <a:t>scanf</a:t>
            </a:r>
            <a:r>
              <a:rPr lang="en-US" altLang="zh-CN" dirty="0"/>
              <a:t>(“%s”</a:t>
            </a:r>
            <a:r>
              <a:rPr lang="zh-CN" altLang="en-US" dirty="0"/>
              <a:t>，</a:t>
            </a:r>
            <a:r>
              <a:rPr lang="en-US" altLang="zh-CN" dirty="0"/>
              <a:t>a)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zh-CN" altLang="en-US" dirty="0"/>
              <a:t>直接输入一串字符串，遇上空格或者换行停下</a:t>
            </a:r>
            <a:br>
              <a:rPr lang="en-US" altLang="zh-CN" dirty="0"/>
            </a:br>
            <a:r>
              <a:rPr lang="zh-CN" altLang="en-US" dirty="0"/>
              <a:t>注意：此处输入不用地址符号</a:t>
            </a:r>
          </a:p>
        </p:txBody>
      </p:sp>
    </p:spTree>
    <p:extLst>
      <p:ext uri="{BB962C8B-B14F-4D97-AF65-F5344CB8AC3E}">
        <p14:creationId xmlns:p14="http://schemas.microsoft.com/office/powerpoint/2010/main" val="155482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字符数组的输入：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9734" y="1813858"/>
            <a:ext cx="8596668" cy="2811929"/>
          </a:xfrm>
        </p:spPr>
        <p:txBody>
          <a:bodyPr>
            <a:normAutofit/>
          </a:bodyPr>
          <a:lstStyle/>
          <a:p>
            <a:r>
              <a:rPr lang="en-US" altLang="zh-CN" dirty="0"/>
              <a:t>char a[20];</a:t>
            </a:r>
            <a:br>
              <a:rPr lang="en-US" altLang="zh-CN" dirty="0"/>
            </a:br>
            <a:r>
              <a:rPr lang="en-US" altLang="zh-CN" dirty="0"/>
              <a:t>gets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）；</a:t>
            </a:r>
            <a:br>
              <a:rPr lang="en-US" altLang="zh-CN" dirty="0"/>
            </a:br>
            <a:r>
              <a:rPr lang="zh-CN" altLang="en-US" dirty="0"/>
              <a:t>直接输入一串字符串，遇上换行停下</a:t>
            </a:r>
            <a:br>
              <a:rPr lang="en-US" altLang="zh-CN" dirty="0"/>
            </a:br>
            <a:r>
              <a:rPr lang="zh-CN" altLang="en-US" dirty="0"/>
              <a:t>注意：此处输入不用地址符号</a:t>
            </a:r>
          </a:p>
        </p:txBody>
      </p:sp>
    </p:spTree>
    <p:extLst>
      <p:ext uri="{BB962C8B-B14F-4D97-AF65-F5344CB8AC3E}">
        <p14:creationId xmlns:p14="http://schemas.microsoft.com/office/powerpoint/2010/main" val="210801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字符数组的输入：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9734" y="1813858"/>
            <a:ext cx="8596668" cy="2811929"/>
          </a:xfrm>
        </p:spPr>
        <p:txBody>
          <a:bodyPr>
            <a:normAutofit/>
          </a:bodyPr>
          <a:lstStyle/>
          <a:p>
            <a:r>
              <a:rPr lang="en-US" altLang="zh-CN" dirty="0"/>
              <a:t>char a;</a:t>
            </a:r>
            <a:br>
              <a:rPr lang="en-US" altLang="zh-CN" dirty="0"/>
            </a:br>
            <a:r>
              <a:rPr lang="en-US" altLang="zh-CN" dirty="0"/>
              <a:t>a=</a:t>
            </a:r>
            <a:r>
              <a:rPr lang="en-US" altLang="zh-CN" dirty="0" err="1"/>
              <a:t>getchar</a:t>
            </a:r>
            <a:r>
              <a:rPr lang="zh-CN" altLang="en-US" dirty="0"/>
              <a:t>（）；</a:t>
            </a:r>
            <a:br>
              <a:rPr lang="en-US" altLang="zh-CN" dirty="0"/>
            </a:br>
            <a:r>
              <a:rPr lang="zh-CN" altLang="en-US" dirty="0"/>
              <a:t>对于单个字符，可以用</a:t>
            </a:r>
            <a:r>
              <a:rPr lang="en-US" altLang="zh-CN" dirty="0" err="1"/>
              <a:t>getchar</a:t>
            </a:r>
            <a:r>
              <a:rPr lang="zh-CN" altLang="en-US" dirty="0"/>
              <a:t>直接输入，输入速度比</a:t>
            </a:r>
            <a:r>
              <a:rPr lang="en-US" altLang="zh-CN" dirty="0" err="1"/>
              <a:t>scanf</a:t>
            </a:r>
            <a:r>
              <a:rPr lang="zh-CN" altLang="en-US" dirty="0"/>
              <a:t>更快</a:t>
            </a:r>
          </a:p>
        </p:txBody>
      </p:sp>
    </p:spTree>
    <p:extLst>
      <p:ext uri="{BB962C8B-B14F-4D97-AF65-F5344CB8AC3E}">
        <p14:creationId xmlns:p14="http://schemas.microsoft.com/office/powerpoint/2010/main" val="119640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31342" y="2572029"/>
            <a:ext cx="8596668" cy="2811929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1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一组具有相同数据类型的元素组合</a:t>
            </a:r>
            <a:endParaRPr lang="en-US" altLang="zh-CN" dirty="0"/>
          </a:p>
          <a:p>
            <a:r>
              <a:rPr lang="zh-CN" altLang="en-US" dirty="0"/>
              <a:t>数组的类型就是这组元素的数据类型</a:t>
            </a:r>
            <a:endParaRPr lang="en-US" altLang="zh-CN" dirty="0"/>
          </a:p>
          <a:p>
            <a:r>
              <a:rPr lang="zh-CN" altLang="en-US" dirty="0"/>
              <a:t>元素的存储在计算机内是连续的</a:t>
            </a:r>
            <a:endParaRPr lang="en-US" altLang="zh-CN" dirty="0"/>
          </a:p>
          <a:p>
            <a:r>
              <a:rPr lang="zh-CN" altLang="en-US" dirty="0"/>
              <a:t>用一个统一的数组名字标识数据</a:t>
            </a:r>
            <a:endParaRPr lang="en-US" altLang="zh-CN" dirty="0"/>
          </a:p>
          <a:p>
            <a:r>
              <a:rPr lang="zh-CN" altLang="en-US" dirty="0"/>
              <a:t>用下表的知名数组中元素的序号</a:t>
            </a:r>
          </a:p>
        </p:txBody>
      </p:sp>
    </p:spTree>
    <p:extLst>
      <p:ext uri="{BB962C8B-B14F-4D97-AF65-F5344CB8AC3E}">
        <p14:creationId xmlns:p14="http://schemas.microsoft.com/office/powerpoint/2010/main" val="236466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68" y="414617"/>
            <a:ext cx="8596668" cy="251684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定义的方式：类型   数组名</a:t>
            </a:r>
            <a:r>
              <a:rPr lang="en-US" altLang="zh-CN" dirty="0"/>
              <a:t>【</a:t>
            </a:r>
            <a:r>
              <a:rPr lang="zh-CN" altLang="en-US" dirty="0"/>
              <a:t>数组大小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zh-CN" altLang="en-US" dirty="0"/>
              <a:t>例如：</a:t>
            </a:r>
            <a:r>
              <a:rPr lang="en-US" altLang="zh-CN" dirty="0" err="1"/>
              <a:t>int</a:t>
            </a:r>
            <a:r>
              <a:rPr lang="en-US" altLang="zh-CN" dirty="0"/>
              <a:t>      a[2000]</a:t>
            </a:r>
            <a:br>
              <a:rPr lang="en-US" altLang="zh-CN" dirty="0"/>
            </a:br>
            <a:r>
              <a:rPr lang="en-US" altLang="zh-CN" dirty="0"/>
              <a:t>                     char    b[2000]</a:t>
            </a:r>
            <a:br>
              <a:rPr lang="en-US" altLang="zh-CN" dirty="0"/>
            </a:br>
            <a:r>
              <a:rPr lang="en-US" altLang="zh-CN" dirty="0"/>
              <a:t>					   double c[2000]</a:t>
            </a:r>
            <a:br>
              <a:rPr lang="en-US" altLang="zh-CN" dirty="0"/>
            </a:br>
            <a:r>
              <a:rPr lang="en-US" altLang="zh-CN" dirty="0"/>
              <a:t>						 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3444689"/>
            <a:ext cx="8596668" cy="2516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其中</a:t>
            </a:r>
            <a:r>
              <a:rPr lang="en-US" altLang="zh-CN" dirty="0"/>
              <a:t>a[0],a[200],c[10]</a:t>
            </a:r>
            <a:r>
              <a:rPr lang="zh-CN" altLang="en-US" dirty="0"/>
              <a:t>都可以代表数组的中的一个元素，</a:t>
            </a:r>
            <a:br>
              <a:rPr lang="en-US" altLang="zh-CN" dirty="0"/>
            </a:br>
            <a:r>
              <a:rPr lang="en-US" altLang="zh-CN" dirty="0"/>
              <a:t>					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51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4" y="2445124"/>
            <a:ext cx="8596668" cy="1320800"/>
          </a:xfrm>
        </p:spPr>
        <p:txBody>
          <a:bodyPr/>
          <a:lstStyle/>
          <a:p>
            <a:r>
              <a:rPr lang="zh-CN" altLang="en-US" dirty="0"/>
              <a:t>并且</a:t>
            </a:r>
            <a:r>
              <a:rPr lang="en-US" altLang="zh-CN" dirty="0"/>
              <a:t>a</a:t>
            </a:r>
            <a:r>
              <a:rPr lang="zh-CN" altLang="en-US" dirty="0"/>
              <a:t>的单独使用是代表</a:t>
            </a:r>
            <a:r>
              <a:rPr lang="en-US" altLang="zh-CN" dirty="0"/>
              <a:t>a</a:t>
            </a:r>
            <a:r>
              <a:rPr lang="zh-CN" altLang="en-US" dirty="0"/>
              <a:t>中元素的地址，</a:t>
            </a:r>
            <a:r>
              <a:rPr lang="en-US" altLang="zh-CN" dirty="0"/>
              <a:t>a</a:t>
            </a:r>
            <a:r>
              <a:rPr lang="zh-CN" altLang="en-US" dirty="0"/>
              <a:t>指向</a:t>
            </a:r>
            <a:r>
              <a:rPr lang="en-US" altLang="zh-CN" dirty="0"/>
              <a:t>a[0]</a:t>
            </a:r>
            <a:r>
              <a:rPr lang="zh-CN" altLang="en-US" dirty="0"/>
              <a:t>的地址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在上述的定义中，调用</a:t>
            </a:r>
            <a:r>
              <a:rPr lang="en-US" altLang="zh-CN"/>
              <a:t>a</a:t>
            </a:r>
            <a:r>
              <a:rPr lang="zh-CN" altLang="en-US"/>
              <a:t>的元素都需要加上下标才能表示其中的元素。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29734" y="38637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注意：在定义数组的时候，不能用变量来描述数组中的元素个数，属于不合法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91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693" y="2014816"/>
            <a:ext cx="8596668" cy="27857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例如：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>
                <a:latin typeface="Consolas" panose="020B0609020204030204" pitchFamily="49" charset="0"/>
              </a:rPr>
              <a:t>int a[200];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	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=1;i&lt;=10;i++)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	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		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(“%</a:t>
            </a:r>
            <a:r>
              <a:rPr lang="en-US" altLang="zh-CN" dirty="0" err="1">
                <a:latin typeface="Consolas" panose="020B0609020204030204" pitchFamily="49" charset="0"/>
              </a:rPr>
              <a:t>d”,&amp;a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	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数组的输入：一般是用循环结构输入</a:t>
            </a:r>
          </a:p>
        </p:txBody>
      </p:sp>
    </p:spTree>
    <p:extLst>
      <p:ext uri="{BB962C8B-B14F-4D97-AF65-F5344CB8AC3E}">
        <p14:creationId xmlns:p14="http://schemas.microsoft.com/office/powerpoint/2010/main" val="21164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198" y="4226858"/>
            <a:ext cx="8596668" cy="2516841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注意：对于</a:t>
            </a:r>
            <a:r>
              <a:rPr lang="en-US" altLang="zh-CN" dirty="0"/>
              <a:t>a[2000]</a:t>
            </a:r>
            <a:r>
              <a:rPr lang="zh-CN" altLang="en-US" dirty="0"/>
              <a:t>这个数组来说，可以用的下标范围是</a:t>
            </a:r>
            <a:r>
              <a:rPr lang="en-US" altLang="zh-CN" dirty="0"/>
              <a:t>0-1999,</a:t>
            </a:r>
            <a:r>
              <a:rPr lang="zh-CN" altLang="en-US" dirty="0"/>
              <a:t>而不能使用</a:t>
            </a:r>
            <a:r>
              <a:rPr lang="en-US" altLang="zh-CN" dirty="0"/>
              <a:t>2000</a:t>
            </a:r>
            <a:br>
              <a:rPr lang="en-US" altLang="zh-CN" dirty="0"/>
            </a:br>
            <a:r>
              <a:rPr lang="en-US" altLang="zh-CN" dirty="0"/>
              <a:t>						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5" y="1492624"/>
            <a:ext cx="6819498" cy="18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889" y="109760"/>
            <a:ext cx="8596668" cy="2516841"/>
          </a:xfrm>
        </p:spPr>
        <p:txBody>
          <a:bodyPr>
            <a:normAutofit/>
          </a:bodyPr>
          <a:lstStyle/>
          <a:p>
            <a:r>
              <a:rPr lang="zh-CN" altLang="en-US" dirty="0"/>
              <a:t>例题：用数组完成</a:t>
            </a:r>
            <a:br>
              <a:rPr lang="en-US" altLang="zh-CN" dirty="0"/>
            </a:br>
            <a:r>
              <a:rPr lang="en-US" altLang="zh-CN" dirty="0"/>
              <a:t>						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DF34A-A5E4-4E3D-958D-D94C641F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40" y="785740"/>
            <a:ext cx="7696664" cy="6036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DF34A-A5E4-4E3D-958D-D94C641F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29254"/>
            <a:ext cx="8772817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464" y="806338"/>
            <a:ext cx="8596668" cy="4537618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a[200],</a:t>
            </a:r>
            <a:r>
              <a:rPr lang="en-US" altLang="zh-CN" dirty="0" err="1">
                <a:latin typeface="Consolas" panose="020B0609020204030204" pitchFamily="49" charset="0"/>
              </a:rPr>
              <a:t>n,m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("%</a:t>
            </a:r>
            <a:r>
              <a:rPr lang="en-US" altLang="zh-CN" dirty="0" err="1">
                <a:latin typeface="Consolas" panose="020B0609020204030204" pitchFamily="49" charset="0"/>
              </a:rPr>
              <a:t>d%d</a:t>
            </a:r>
            <a:r>
              <a:rPr lang="en-US" altLang="zh-CN" dirty="0">
                <a:latin typeface="Consolas" panose="020B0609020204030204" pitchFamily="49" charset="0"/>
              </a:rPr>
              <a:t>",&amp;</a:t>
            </a:r>
            <a:r>
              <a:rPr lang="en-US" altLang="zh-CN" dirty="0" err="1">
                <a:latin typeface="Consolas" panose="020B0609020204030204" pitchFamily="49" charset="0"/>
              </a:rPr>
              <a:t>n,&amp;m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for(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=1;i&lt;=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]=1;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for(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=1;i&lt;=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for(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j=</a:t>
            </a:r>
            <a:r>
              <a:rPr lang="en-US" altLang="zh-CN" dirty="0" err="1">
                <a:latin typeface="Consolas" panose="020B0609020204030204" pitchFamily="49" charset="0"/>
              </a:rPr>
              <a:t>i;j</a:t>
            </a:r>
            <a:r>
              <a:rPr lang="en-US" altLang="zh-CN" dirty="0"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n;j</a:t>
            </a:r>
            <a:r>
              <a:rPr lang="en-US" altLang="zh-CN" dirty="0">
                <a:latin typeface="Consolas" panose="020B0609020204030204" pitchFamily="49" charset="0"/>
              </a:rPr>
              <a:t>+=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		a[j]=a[j]?0:1;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678705" y="6940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多维数组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比之一维数组，数组的维度增加：例如：</a:t>
            </a:r>
            <a:r>
              <a:rPr lang="en-US" altLang="zh-CN" dirty="0"/>
              <a:t>a[5][5]</a:t>
            </a:r>
          </a:p>
          <a:p>
            <a:r>
              <a:rPr lang="zh-CN" altLang="en-US" dirty="0"/>
              <a:t>性质与一维数组相同</a:t>
            </a:r>
            <a:endParaRPr lang="en-US" altLang="zh-CN" dirty="0"/>
          </a:p>
          <a:p>
            <a:r>
              <a:rPr lang="zh-CN" altLang="en-US" dirty="0"/>
              <a:t>定义一个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/>
              <a:t>n</a:t>
            </a:r>
            <a:r>
              <a:rPr lang="zh-CN" altLang="en-US" dirty="0"/>
              <a:t>个下标才能确定一个元素（类比平面中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确定一个位置）</a:t>
            </a:r>
          </a:p>
        </p:txBody>
      </p:sp>
    </p:spTree>
    <p:extLst>
      <p:ext uri="{BB962C8B-B14F-4D97-AF65-F5344CB8AC3E}">
        <p14:creationId xmlns:p14="http://schemas.microsoft.com/office/powerpoint/2010/main" val="404841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165</TotalTime>
  <Words>328</Words>
  <Application>Microsoft Office PowerPoint</Application>
  <PresentationFormat>宽屏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平面</vt:lpstr>
      <vt:lpstr>数组和字符数组</vt:lpstr>
      <vt:lpstr>数组简介</vt:lpstr>
      <vt:lpstr>定义的方式：类型   数组名【数组大小】            例如：int      a[2000]                      char    b[2000]         double c[2000]        </vt:lpstr>
      <vt:lpstr>并且a的单独使用是代表a中元素的地址，a指向a[0]的地址</vt:lpstr>
      <vt:lpstr>例如：     int a[200];     for(int i=1;i&lt;=10;i++)     {      scanf(“%d”,&amp;a[i]);     } </vt:lpstr>
      <vt:lpstr>注意：对于a[2000]这个数组来说，可以用的下标范围是0-1999,而不能使用2000        </vt:lpstr>
      <vt:lpstr>例题：用数组完成        </vt:lpstr>
      <vt:lpstr>  int a[200],n,m;  scanf("%d%d",&amp;n,&amp;m);  for(int i=1;i&lt;=n;i++)   a[i]=1;  for(int i=1;i&lt;=n;i++)   for(int j=i;j&lt;=n;j+=i)    a[j]=a[j]?0:1;  </vt:lpstr>
      <vt:lpstr>PowerPoint 演示文稿</vt:lpstr>
      <vt:lpstr>例题：输入n，然后输入一个n*n的矩阵，分别求出两个对角线之和 input 2 1 2 3 4 output 5 5 </vt:lpstr>
      <vt:lpstr>  int a[20][20],n,s1=0,s2=0;  scanf("%d",&amp;n);  for(int i=1;i&lt;=n;i++)    for(int j=1;j&lt;=n;j++)     scanf("%d",&amp;a[i][j]);  for(int i=1;i&lt;=n;i++)   s1=s1+a[i][i],s2=s2+a[i][n-i+1]; </vt:lpstr>
      <vt:lpstr>PowerPoint 演示文稿</vt:lpstr>
      <vt:lpstr>char a[20]; scanf(“%s”，a)； 直接输入一串字符串，遇上空格或者换行停下 注意：此处输入不用地址符号</vt:lpstr>
      <vt:lpstr>char a[20]; gets（a）； 直接输入一串字符串，遇上换行停下 注意：此处输入不用地址符号</vt:lpstr>
      <vt:lpstr>char a; a=getchar（）； 对于单个字符，可以用getchar直接输入，输入速度比scanf更快</vt:lpstr>
      <vt:lpstr>Thank you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Haoxi Zhong</dc:creator>
  <cp:lastModifiedBy>bsyess</cp:lastModifiedBy>
  <cp:revision>20</cp:revision>
  <dcterms:created xsi:type="dcterms:W3CDTF">2016-09-28T16:22:07Z</dcterms:created>
  <dcterms:modified xsi:type="dcterms:W3CDTF">2019-05-10T10:01:15Z</dcterms:modified>
</cp:coreProperties>
</file>