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6"/>
  </p:notesMasterIdLst>
  <p:handoutMasterIdLst>
    <p:handoutMasterId r:id="rId47"/>
  </p:handoutMasterIdLst>
  <p:sldIdLst>
    <p:sldId id="817" r:id="rId3"/>
    <p:sldId id="886" r:id="rId4"/>
    <p:sldId id="810" r:id="rId5"/>
    <p:sldId id="846" r:id="rId6"/>
    <p:sldId id="860" r:id="rId7"/>
    <p:sldId id="918" r:id="rId8"/>
    <p:sldId id="887" r:id="rId9"/>
    <p:sldId id="900" r:id="rId10"/>
    <p:sldId id="889" r:id="rId11"/>
    <p:sldId id="872" r:id="rId12"/>
    <p:sldId id="896" r:id="rId13"/>
    <p:sldId id="890" r:id="rId14"/>
    <p:sldId id="895" r:id="rId15"/>
    <p:sldId id="898" r:id="rId16"/>
    <p:sldId id="897" r:id="rId17"/>
    <p:sldId id="901" r:id="rId18"/>
    <p:sldId id="899" r:id="rId19"/>
    <p:sldId id="855" r:id="rId20"/>
    <p:sldId id="839" r:id="rId21"/>
    <p:sldId id="871" r:id="rId22"/>
    <p:sldId id="875" r:id="rId23"/>
    <p:sldId id="876" r:id="rId24"/>
    <p:sldId id="891" r:id="rId25"/>
    <p:sldId id="893" r:id="rId26"/>
    <p:sldId id="880" r:id="rId27"/>
    <p:sldId id="894" r:id="rId28"/>
    <p:sldId id="913" r:id="rId29"/>
    <p:sldId id="915" r:id="rId30"/>
    <p:sldId id="916" r:id="rId31"/>
    <p:sldId id="917" r:id="rId32"/>
    <p:sldId id="902" r:id="rId33"/>
    <p:sldId id="907" r:id="rId34"/>
    <p:sldId id="912" r:id="rId35"/>
    <p:sldId id="861" r:id="rId36"/>
    <p:sldId id="849" r:id="rId37"/>
    <p:sldId id="873" r:id="rId38"/>
    <p:sldId id="879" r:id="rId39"/>
    <p:sldId id="878" r:id="rId40"/>
    <p:sldId id="877" r:id="rId41"/>
    <p:sldId id="851" r:id="rId42"/>
    <p:sldId id="870" r:id="rId43"/>
    <p:sldId id="888" r:id="rId44"/>
    <p:sldId id="829" r:id="rId45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66C1"/>
    <a:srgbClr val="1557AE"/>
    <a:srgbClr val="E87E04"/>
    <a:srgbClr val="EDEEE8"/>
    <a:srgbClr val="9FDAE8"/>
    <a:srgbClr val="183A6A"/>
    <a:srgbClr val="4269BD"/>
    <a:srgbClr val="E9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A67E-161B-4EF7-B6E4-015E401446D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13BF6B-E408-4572-91B0-E3AE30D9D1A1}">
      <dgm:prSet phldrT="[文本]"/>
      <dgm:spPr/>
      <dgm:t>
        <a:bodyPr/>
        <a:lstStyle/>
        <a:p>
          <a:r>
            <a:rPr lang="zh-CN" altLang="en-US" dirty="0">
              <a:latin typeface="Consolas" panose="020B0609020204030204" pitchFamily="49" charset="0"/>
            </a:rPr>
            <a:t>基本</a:t>
          </a:r>
          <a:r>
            <a:rPr lang="zh-CN" altLang="zh-CN" dirty="0">
              <a:latin typeface="Consolas" panose="020B0609020204030204" pitchFamily="49" charset="0"/>
            </a:rPr>
            <a:t>的单词翻译功能</a:t>
          </a:r>
          <a:endParaRPr lang="zh-CN" altLang="en-US" dirty="0"/>
        </a:p>
      </dgm:t>
    </dgm:pt>
    <dgm:pt modelId="{166C8C5F-E2ED-44C9-B3B9-ADD126FDEC81}" type="parTrans" cxnId="{1422612B-26BD-472D-ADDE-8E11A84E62E0}">
      <dgm:prSet/>
      <dgm:spPr/>
      <dgm:t>
        <a:bodyPr/>
        <a:lstStyle/>
        <a:p>
          <a:endParaRPr lang="zh-CN" altLang="en-US"/>
        </a:p>
      </dgm:t>
    </dgm:pt>
    <dgm:pt modelId="{A141C4F2-F463-438D-BA0B-6DE55EB9DE6E}" type="sibTrans" cxnId="{1422612B-26BD-472D-ADDE-8E11A84E62E0}">
      <dgm:prSet/>
      <dgm:spPr/>
      <dgm:t>
        <a:bodyPr/>
        <a:lstStyle/>
        <a:p>
          <a:endParaRPr lang="zh-CN" altLang="en-US"/>
        </a:p>
      </dgm:t>
    </dgm:pt>
    <dgm:pt modelId="{DADEA09F-745B-4978-985C-E9E9F2783E68}">
      <dgm:prSet phldrT="[文本]"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zh-CN" dirty="0">
              <a:latin typeface="Consolas" panose="020B0609020204030204" pitchFamily="49" charset="0"/>
            </a:rPr>
            <a:t>用户注册，单词本，根据用户使用特点向用户推送单词</a:t>
          </a:r>
          <a:endParaRPr lang="zh-CN" altLang="en-US" dirty="0"/>
        </a:p>
      </dgm:t>
    </dgm:pt>
    <dgm:pt modelId="{9E78F36F-28FB-423E-8899-752D2BE67EDC}" type="parTrans" cxnId="{3CC5C7B2-F8D8-45F9-BEDA-FF765AB7CCC0}">
      <dgm:prSet/>
      <dgm:spPr/>
      <dgm:t>
        <a:bodyPr/>
        <a:lstStyle/>
        <a:p>
          <a:endParaRPr lang="zh-CN" altLang="en-US"/>
        </a:p>
      </dgm:t>
    </dgm:pt>
    <dgm:pt modelId="{C2FBA1EB-432C-43D5-AAAC-297AC6A70555}" type="sibTrans" cxnId="{3CC5C7B2-F8D8-45F9-BEDA-FF765AB7CCC0}">
      <dgm:prSet/>
      <dgm:spPr/>
      <dgm:t>
        <a:bodyPr/>
        <a:lstStyle/>
        <a:p>
          <a:endParaRPr lang="zh-CN" altLang="en-US"/>
        </a:p>
      </dgm:t>
    </dgm:pt>
    <dgm:pt modelId="{AD0896F9-4EBF-4356-BFAC-6902CBC31A2B}">
      <dgm:prSet phldrT="[文本]"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zh-CN" dirty="0">
              <a:latin typeface="Consolas" panose="020B0609020204030204" pitchFamily="49" charset="0"/>
            </a:rPr>
            <a:t>小游戏</a:t>
          </a:r>
          <a:r>
            <a:rPr lang="zh-CN" altLang="en-US" dirty="0">
              <a:latin typeface="Consolas" panose="020B0609020204030204" pitchFamily="49" charset="0"/>
            </a:rPr>
            <a:t>功能</a:t>
          </a:r>
          <a:endParaRPr lang="zh-CN" altLang="en-US" dirty="0"/>
        </a:p>
      </dgm:t>
    </dgm:pt>
    <dgm:pt modelId="{9B5FAA3C-45AF-48DD-95EB-0A4F1D871A01}" type="parTrans" cxnId="{F629BD53-D6D4-411C-8290-72C044EB8948}">
      <dgm:prSet/>
      <dgm:spPr/>
      <dgm:t>
        <a:bodyPr/>
        <a:lstStyle/>
        <a:p>
          <a:endParaRPr lang="zh-CN" altLang="en-US"/>
        </a:p>
      </dgm:t>
    </dgm:pt>
    <dgm:pt modelId="{28F772E8-F8F8-466C-A0C8-610F6B088DDC}" type="sibTrans" cxnId="{F629BD53-D6D4-411C-8290-72C044EB8948}">
      <dgm:prSet/>
      <dgm:spPr/>
      <dgm:t>
        <a:bodyPr/>
        <a:lstStyle/>
        <a:p>
          <a:endParaRPr lang="zh-CN" altLang="en-US"/>
        </a:p>
      </dgm:t>
    </dgm:pt>
    <dgm:pt modelId="{AA5121C1-3E76-4A7D-81A0-6B35137B2D76}" type="pres">
      <dgm:prSet presAssocID="{4A65A67E-161B-4EF7-B6E4-015E401446D8}" presName="Name0" presStyleCnt="0">
        <dgm:presLayoutVars>
          <dgm:chMax val="7"/>
          <dgm:chPref val="7"/>
          <dgm:dir/>
        </dgm:presLayoutVars>
      </dgm:prSet>
      <dgm:spPr/>
    </dgm:pt>
    <dgm:pt modelId="{EFD6C712-ED26-4799-A4C9-63D169BC01F7}" type="pres">
      <dgm:prSet presAssocID="{4A65A67E-161B-4EF7-B6E4-015E401446D8}" presName="Name1" presStyleCnt="0"/>
      <dgm:spPr/>
    </dgm:pt>
    <dgm:pt modelId="{EEED8219-33D4-4BFE-B979-2D83C2F9A511}" type="pres">
      <dgm:prSet presAssocID="{4A65A67E-161B-4EF7-B6E4-015E401446D8}" presName="cycle" presStyleCnt="0"/>
      <dgm:spPr/>
    </dgm:pt>
    <dgm:pt modelId="{48ECECF3-FAA5-41DC-94D7-7AA1B9267168}" type="pres">
      <dgm:prSet presAssocID="{4A65A67E-161B-4EF7-B6E4-015E401446D8}" presName="srcNode" presStyleLbl="node1" presStyleIdx="0" presStyleCnt="3"/>
      <dgm:spPr/>
    </dgm:pt>
    <dgm:pt modelId="{F9603C07-AAC4-4576-AC5D-968C93C372D9}" type="pres">
      <dgm:prSet presAssocID="{4A65A67E-161B-4EF7-B6E4-015E401446D8}" presName="conn" presStyleLbl="parChTrans1D2" presStyleIdx="0" presStyleCnt="1"/>
      <dgm:spPr/>
    </dgm:pt>
    <dgm:pt modelId="{F97BEAEC-6CAD-4931-ACC0-BF589EBBA554}" type="pres">
      <dgm:prSet presAssocID="{4A65A67E-161B-4EF7-B6E4-015E401446D8}" presName="extraNode" presStyleLbl="node1" presStyleIdx="0" presStyleCnt="3"/>
      <dgm:spPr/>
    </dgm:pt>
    <dgm:pt modelId="{0E7B5DDD-37F7-4290-AF22-F2C222465549}" type="pres">
      <dgm:prSet presAssocID="{4A65A67E-161B-4EF7-B6E4-015E401446D8}" presName="dstNode" presStyleLbl="node1" presStyleIdx="0" presStyleCnt="3"/>
      <dgm:spPr/>
    </dgm:pt>
    <dgm:pt modelId="{6ABED633-8384-43A9-88BE-FE0C154D2E6E}" type="pres">
      <dgm:prSet presAssocID="{9F13BF6B-E408-4572-91B0-E3AE30D9D1A1}" presName="text_1" presStyleLbl="node1" presStyleIdx="0" presStyleCnt="3">
        <dgm:presLayoutVars>
          <dgm:bulletEnabled val="1"/>
        </dgm:presLayoutVars>
      </dgm:prSet>
      <dgm:spPr/>
    </dgm:pt>
    <dgm:pt modelId="{E2E7B0E5-BBD6-465E-9EB4-DEE779CB438D}" type="pres">
      <dgm:prSet presAssocID="{9F13BF6B-E408-4572-91B0-E3AE30D9D1A1}" presName="accent_1" presStyleCnt="0"/>
      <dgm:spPr/>
    </dgm:pt>
    <dgm:pt modelId="{8E38508C-BB20-4E9F-92A4-98FA9A626DA1}" type="pres">
      <dgm:prSet presAssocID="{9F13BF6B-E408-4572-91B0-E3AE30D9D1A1}" presName="accentRepeatNode" presStyleLbl="solidFgAcc1" presStyleIdx="0" presStyleCnt="3"/>
      <dgm:spPr/>
    </dgm:pt>
    <dgm:pt modelId="{5749DF41-29D8-4D7C-8ED5-E1A0BF7295D8}" type="pres">
      <dgm:prSet presAssocID="{DADEA09F-745B-4978-985C-E9E9F2783E68}" presName="text_2" presStyleLbl="node1" presStyleIdx="1" presStyleCnt="3">
        <dgm:presLayoutVars>
          <dgm:bulletEnabled val="1"/>
        </dgm:presLayoutVars>
      </dgm:prSet>
      <dgm:spPr/>
    </dgm:pt>
    <dgm:pt modelId="{F7770352-C8AB-4991-A405-EC5E026A9601}" type="pres">
      <dgm:prSet presAssocID="{DADEA09F-745B-4978-985C-E9E9F2783E68}" presName="accent_2" presStyleCnt="0"/>
      <dgm:spPr/>
    </dgm:pt>
    <dgm:pt modelId="{E6F639AD-D5EB-4FB9-BDAA-A850C2B9BD15}" type="pres">
      <dgm:prSet presAssocID="{DADEA09F-745B-4978-985C-E9E9F2783E68}" presName="accentRepeatNode" presStyleLbl="solidFgAcc1" presStyleIdx="1" presStyleCnt="3"/>
      <dgm:spPr/>
    </dgm:pt>
    <dgm:pt modelId="{683FC7B1-3108-4A20-8A80-E9357BF99626}" type="pres">
      <dgm:prSet presAssocID="{AD0896F9-4EBF-4356-BFAC-6902CBC31A2B}" presName="text_3" presStyleLbl="node1" presStyleIdx="2" presStyleCnt="3">
        <dgm:presLayoutVars>
          <dgm:bulletEnabled val="1"/>
        </dgm:presLayoutVars>
      </dgm:prSet>
      <dgm:spPr/>
    </dgm:pt>
    <dgm:pt modelId="{C80612E6-5BFB-480A-ABC0-E1C64F7CB522}" type="pres">
      <dgm:prSet presAssocID="{AD0896F9-4EBF-4356-BFAC-6902CBC31A2B}" presName="accent_3" presStyleCnt="0"/>
      <dgm:spPr/>
    </dgm:pt>
    <dgm:pt modelId="{3377B8F4-88EF-4714-A6C4-D6564A587913}" type="pres">
      <dgm:prSet presAssocID="{AD0896F9-4EBF-4356-BFAC-6902CBC31A2B}" presName="accentRepeatNode" presStyleLbl="solidFgAcc1" presStyleIdx="2" presStyleCnt="3"/>
      <dgm:spPr/>
    </dgm:pt>
  </dgm:ptLst>
  <dgm:cxnLst>
    <dgm:cxn modelId="{82174E15-7823-4FF6-8971-AE2A5A6F8077}" type="presOf" srcId="{DADEA09F-745B-4978-985C-E9E9F2783E68}" destId="{5749DF41-29D8-4D7C-8ED5-E1A0BF7295D8}" srcOrd="0" destOrd="0" presId="urn:microsoft.com/office/officeart/2008/layout/VerticalCurvedList"/>
    <dgm:cxn modelId="{1422612B-26BD-472D-ADDE-8E11A84E62E0}" srcId="{4A65A67E-161B-4EF7-B6E4-015E401446D8}" destId="{9F13BF6B-E408-4572-91B0-E3AE30D9D1A1}" srcOrd="0" destOrd="0" parTransId="{166C8C5F-E2ED-44C9-B3B9-ADD126FDEC81}" sibTransId="{A141C4F2-F463-438D-BA0B-6DE55EB9DE6E}"/>
    <dgm:cxn modelId="{C2CF0B64-70F4-4A36-B5CE-A4173CFFC6B3}" type="presOf" srcId="{9F13BF6B-E408-4572-91B0-E3AE30D9D1A1}" destId="{6ABED633-8384-43A9-88BE-FE0C154D2E6E}" srcOrd="0" destOrd="0" presId="urn:microsoft.com/office/officeart/2008/layout/VerticalCurvedList"/>
    <dgm:cxn modelId="{BDCB444F-3DDB-469D-8679-99DA1EA0B3B6}" type="presOf" srcId="{AD0896F9-4EBF-4356-BFAC-6902CBC31A2B}" destId="{683FC7B1-3108-4A20-8A80-E9357BF99626}" srcOrd="0" destOrd="0" presId="urn:microsoft.com/office/officeart/2008/layout/VerticalCurvedList"/>
    <dgm:cxn modelId="{F629BD53-D6D4-411C-8290-72C044EB8948}" srcId="{4A65A67E-161B-4EF7-B6E4-015E401446D8}" destId="{AD0896F9-4EBF-4356-BFAC-6902CBC31A2B}" srcOrd="2" destOrd="0" parTransId="{9B5FAA3C-45AF-48DD-95EB-0A4F1D871A01}" sibTransId="{28F772E8-F8F8-466C-A0C8-610F6B088DDC}"/>
    <dgm:cxn modelId="{6086B6AB-DF17-475C-A299-49AD5D98F03B}" type="presOf" srcId="{A141C4F2-F463-438D-BA0B-6DE55EB9DE6E}" destId="{F9603C07-AAC4-4576-AC5D-968C93C372D9}" srcOrd="0" destOrd="0" presId="urn:microsoft.com/office/officeart/2008/layout/VerticalCurvedList"/>
    <dgm:cxn modelId="{3CC5C7B2-F8D8-45F9-BEDA-FF765AB7CCC0}" srcId="{4A65A67E-161B-4EF7-B6E4-015E401446D8}" destId="{DADEA09F-745B-4978-985C-E9E9F2783E68}" srcOrd="1" destOrd="0" parTransId="{9E78F36F-28FB-423E-8899-752D2BE67EDC}" sibTransId="{C2FBA1EB-432C-43D5-AAAC-297AC6A70555}"/>
    <dgm:cxn modelId="{8CDD84C5-FDB7-4947-9B6E-D1950266AC15}" type="presOf" srcId="{4A65A67E-161B-4EF7-B6E4-015E401446D8}" destId="{AA5121C1-3E76-4A7D-81A0-6B35137B2D76}" srcOrd="0" destOrd="0" presId="urn:microsoft.com/office/officeart/2008/layout/VerticalCurvedList"/>
    <dgm:cxn modelId="{05AEBB47-1BC0-4E15-85A8-EA40DC8E72DA}" type="presParOf" srcId="{AA5121C1-3E76-4A7D-81A0-6B35137B2D76}" destId="{EFD6C712-ED26-4799-A4C9-63D169BC01F7}" srcOrd="0" destOrd="0" presId="urn:microsoft.com/office/officeart/2008/layout/VerticalCurvedList"/>
    <dgm:cxn modelId="{1AFB4654-722C-426F-B0AD-D3CC7169F10C}" type="presParOf" srcId="{EFD6C712-ED26-4799-A4C9-63D169BC01F7}" destId="{EEED8219-33D4-4BFE-B979-2D83C2F9A511}" srcOrd="0" destOrd="0" presId="urn:microsoft.com/office/officeart/2008/layout/VerticalCurvedList"/>
    <dgm:cxn modelId="{A2F17EDC-4118-492C-BCCF-F5FF3CFD1FFC}" type="presParOf" srcId="{EEED8219-33D4-4BFE-B979-2D83C2F9A511}" destId="{48ECECF3-FAA5-41DC-94D7-7AA1B9267168}" srcOrd="0" destOrd="0" presId="urn:microsoft.com/office/officeart/2008/layout/VerticalCurvedList"/>
    <dgm:cxn modelId="{888B911E-DA34-4993-9B8A-EB3BAB1ABF18}" type="presParOf" srcId="{EEED8219-33D4-4BFE-B979-2D83C2F9A511}" destId="{F9603C07-AAC4-4576-AC5D-968C93C372D9}" srcOrd="1" destOrd="0" presId="urn:microsoft.com/office/officeart/2008/layout/VerticalCurvedList"/>
    <dgm:cxn modelId="{2F68C423-B516-4C27-A6D5-9E413ADF76F7}" type="presParOf" srcId="{EEED8219-33D4-4BFE-B979-2D83C2F9A511}" destId="{F97BEAEC-6CAD-4931-ACC0-BF589EBBA554}" srcOrd="2" destOrd="0" presId="urn:microsoft.com/office/officeart/2008/layout/VerticalCurvedList"/>
    <dgm:cxn modelId="{817ECE57-722C-4191-B3E6-BFFCE3061A05}" type="presParOf" srcId="{EEED8219-33D4-4BFE-B979-2D83C2F9A511}" destId="{0E7B5DDD-37F7-4290-AF22-F2C222465549}" srcOrd="3" destOrd="0" presId="urn:microsoft.com/office/officeart/2008/layout/VerticalCurvedList"/>
    <dgm:cxn modelId="{575D3014-5AC8-4548-A1BB-646D0246C70A}" type="presParOf" srcId="{EFD6C712-ED26-4799-A4C9-63D169BC01F7}" destId="{6ABED633-8384-43A9-88BE-FE0C154D2E6E}" srcOrd="1" destOrd="0" presId="urn:microsoft.com/office/officeart/2008/layout/VerticalCurvedList"/>
    <dgm:cxn modelId="{E1974BA5-81E3-428D-8BD4-CC74D869250A}" type="presParOf" srcId="{EFD6C712-ED26-4799-A4C9-63D169BC01F7}" destId="{E2E7B0E5-BBD6-465E-9EB4-DEE779CB438D}" srcOrd="2" destOrd="0" presId="urn:microsoft.com/office/officeart/2008/layout/VerticalCurvedList"/>
    <dgm:cxn modelId="{B9CDB916-90BC-42DD-B752-CE9F4D36410A}" type="presParOf" srcId="{E2E7B0E5-BBD6-465E-9EB4-DEE779CB438D}" destId="{8E38508C-BB20-4E9F-92A4-98FA9A626DA1}" srcOrd="0" destOrd="0" presId="urn:microsoft.com/office/officeart/2008/layout/VerticalCurvedList"/>
    <dgm:cxn modelId="{11A32433-24D2-40F1-8696-B9817C673AB6}" type="presParOf" srcId="{EFD6C712-ED26-4799-A4C9-63D169BC01F7}" destId="{5749DF41-29D8-4D7C-8ED5-E1A0BF7295D8}" srcOrd="3" destOrd="0" presId="urn:microsoft.com/office/officeart/2008/layout/VerticalCurvedList"/>
    <dgm:cxn modelId="{6F6BAD85-42E8-4552-828A-FD44DA704C7F}" type="presParOf" srcId="{EFD6C712-ED26-4799-A4C9-63D169BC01F7}" destId="{F7770352-C8AB-4991-A405-EC5E026A9601}" srcOrd="4" destOrd="0" presId="urn:microsoft.com/office/officeart/2008/layout/VerticalCurvedList"/>
    <dgm:cxn modelId="{1546F5E2-371B-432F-930C-850E5038A8C8}" type="presParOf" srcId="{F7770352-C8AB-4991-A405-EC5E026A9601}" destId="{E6F639AD-D5EB-4FB9-BDAA-A850C2B9BD15}" srcOrd="0" destOrd="0" presId="urn:microsoft.com/office/officeart/2008/layout/VerticalCurvedList"/>
    <dgm:cxn modelId="{B91C99F8-E954-4E0B-BFA6-CF2137ED5CD4}" type="presParOf" srcId="{EFD6C712-ED26-4799-A4C9-63D169BC01F7}" destId="{683FC7B1-3108-4A20-8A80-E9357BF99626}" srcOrd="5" destOrd="0" presId="urn:microsoft.com/office/officeart/2008/layout/VerticalCurvedList"/>
    <dgm:cxn modelId="{BDF5AD8B-E9F9-481E-A0F2-824C649A2A5F}" type="presParOf" srcId="{EFD6C712-ED26-4799-A4C9-63D169BC01F7}" destId="{C80612E6-5BFB-480A-ABC0-E1C64F7CB522}" srcOrd="6" destOrd="0" presId="urn:microsoft.com/office/officeart/2008/layout/VerticalCurvedList"/>
    <dgm:cxn modelId="{EF40E332-FEDF-4FE8-A124-B00CEE7CCA5A}" type="presParOf" srcId="{C80612E6-5BFB-480A-ABC0-E1C64F7CB522}" destId="{3377B8F4-88EF-4714-A6C4-D6564A5879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3C07-AAC4-4576-AC5D-968C93C372D9}">
      <dsp:nvSpPr>
        <dsp:cNvPr id="0" name=""/>
        <dsp:cNvSpPr/>
      </dsp:nvSpPr>
      <dsp:spPr>
        <a:xfrm>
          <a:off x="-3920769" y="-602008"/>
          <a:ext cx="4672668" cy="4672668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ED633-8384-43A9-88BE-FE0C154D2E6E}">
      <dsp:nvSpPr>
        <dsp:cNvPr id="0" name=""/>
        <dsp:cNvSpPr/>
      </dsp:nvSpPr>
      <dsp:spPr>
        <a:xfrm>
          <a:off x="483532" y="346865"/>
          <a:ext cx="4953510" cy="693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6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Consolas" panose="020B0609020204030204" pitchFamily="49" charset="0"/>
            </a:rPr>
            <a:t>基本</a:t>
          </a:r>
          <a:r>
            <a:rPr lang="zh-CN" altLang="zh-CN" sz="1900" kern="1200" dirty="0">
              <a:latin typeface="Consolas" panose="020B0609020204030204" pitchFamily="49" charset="0"/>
            </a:rPr>
            <a:t>的单词翻译功能</a:t>
          </a:r>
          <a:endParaRPr lang="zh-CN" altLang="en-US" sz="1900" kern="1200" dirty="0"/>
        </a:p>
      </dsp:txBody>
      <dsp:txXfrm>
        <a:off x="483532" y="346865"/>
        <a:ext cx="4953510" cy="693730"/>
      </dsp:txXfrm>
    </dsp:sp>
    <dsp:sp modelId="{8E38508C-BB20-4E9F-92A4-98FA9A626DA1}">
      <dsp:nvSpPr>
        <dsp:cNvPr id="0" name=""/>
        <dsp:cNvSpPr/>
      </dsp:nvSpPr>
      <dsp:spPr>
        <a:xfrm>
          <a:off x="49951" y="260148"/>
          <a:ext cx="867163" cy="86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49DF41-29D8-4D7C-8ED5-E1A0BF7295D8}">
      <dsp:nvSpPr>
        <dsp:cNvPr id="0" name=""/>
        <dsp:cNvSpPr/>
      </dsp:nvSpPr>
      <dsp:spPr>
        <a:xfrm>
          <a:off x="735703" y="1387460"/>
          <a:ext cx="4701339" cy="693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6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zh-CN" sz="1900" kern="1200" dirty="0">
              <a:latin typeface="Consolas" panose="020B0609020204030204" pitchFamily="49" charset="0"/>
            </a:rPr>
            <a:t>用户注册，单词本，根据用户使用特点向用户推送单词</a:t>
          </a:r>
          <a:endParaRPr lang="zh-CN" altLang="en-US" sz="1900" kern="1200" dirty="0"/>
        </a:p>
      </dsp:txBody>
      <dsp:txXfrm>
        <a:off x="735703" y="1387460"/>
        <a:ext cx="4701339" cy="693730"/>
      </dsp:txXfrm>
    </dsp:sp>
    <dsp:sp modelId="{E6F639AD-D5EB-4FB9-BDAA-A850C2B9BD15}">
      <dsp:nvSpPr>
        <dsp:cNvPr id="0" name=""/>
        <dsp:cNvSpPr/>
      </dsp:nvSpPr>
      <dsp:spPr>
        <a:xfrm>
          <a:off x="302122" y="1300744"/>
          <a:ext cx="867163" cy="86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3FC7B1-3108-4A20-8A80-E9357BF99626}">
      <dsp:nvSpPr>
        <dsp:cNvPr id="0" name=""/>
        <dsp:cNvSpPr/>
      </dsp:nvSpPr>
      <dsp:spPr>
        <a:xfrm>
          <a:off x="483532" y="2428056"/>
          <a:ext cx="4953510" cy="6937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064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zh-CN" sz="1900" kern="1200" dirty="0">
              <a:latin typeface="Consolas" panose="020B0609020204030204" pitchFamily="49" charset="0"/>
            </a:rPr>
            <a:t>小游戏</a:t>
          </a:r>
          <a:r>
            <a:rPr lang="zh-CN" altLang="en-US" sz="1900" kern="1200" dirty="0">
              <a:latin typeface="Consolas" panose="020B0609020204030204" pitchFamily="49" charset="0"/>
            </a:rPr>
            <a:t>功能</a:t>
          </a:r>
          <a:endParaRPr lang="zh-CN" altLang="en-US" sz="1900" kern="1200" dirty="0"/>
        </a:p>
      </dsp:txBody>
      <dsp:txXfrm>
        <a:off x="483532" y="2428056"/>
        <a:ext cx="4953510" cy="693730"/>
      </dsp:txXfrm>
    </dsp:sp>
    <dsp:sp modelId="{3377B8F4-88EF-4714-A6C4-D6564A587913}">
      <dsp:nvSpPr>
        <dsp:cNvPr id="0" name=""/>
        <dsp:cNvSpPr/>
      </dsp:nvSpPr>
      <dsp:spPr>
        <a:xfrm>
          <a:off x="49951" y="2341340"/>
          <a:ext cx="867163" cy="86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A77386-682C-478C-B722-8FD528C73F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60BEC-ACD2-48E4-A199-298BA61EE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009983-4A8D-40BA-89F0-251F4435431C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AD947-5984-4A51-8536-13C6886CE2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E25BA-AB9B-46FD-BEFD-F04852254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A9A79-7E8B-4BD9-A971-DF67F2265F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07168FF-15E9-44FD-ABE0-8F69B4F8D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4C096-3D48-45C4-B79B-53D18AA0CB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F01C79-466F-44C1-8F70-C6157563711D}" type="datetimeFigureOut">
              <a:rPr lang="zh-CN" altLang="en-US"/>
              <a:pPr>
                <a:defRPr/>
              </a:pPr>
              <a:t>2020/12/24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997EFA9-6108-4842-AAAE-2DA847CC49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3AE6E-1ADB-4551-B0E7-48D6189F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4EA5F-820C-4F93-BBE1-467DA4AB5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B693B-1A9B-47D0-9AA8-14941CC0F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51A6C9-9847-41EA-8AA6-33EB9B7C3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7AA35B5-1551-449D-ACCE-01433327C5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B825C34-0CE6-47D8-BBE5-908977CA8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0A18532-6309-4B84-A73F-881AD130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6F2E394-2AA4-4DF0-B24D-3DA525177A2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6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2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68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3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25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6C265F1-3274-431B-B852-CF8832256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EEB9F98-B649-458C-86A5-8F60FC859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516042-2782-46E1-B0A8-52CD9B8BB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79ACD2C-DF0C-417B-9DA0-E18A5E52688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6C265F1-3274-431B-B852-CF8832256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EEB9F98-B649-458C-86A5-8F60FC859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516042-2782-46E1-B0A8-52CD9B8BB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79ACD2C-DF0C-417B-9DA0-E18A5E52688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337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DD2FCF15-3E1E-4BBD-A7D9-7C3662DF80C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C38D2028-99D2-40F8-9C93-C7636FD6AE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54CF9147-687C-48FD-8074-8B3C78DAB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D196C1-4865-428F-8DB1-1EF1D05DDF43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20117C0E-1297-48B2-8815-0F0D3D7630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9B58F780-9F9E-4E7A-9B2C-9F483092EC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991722A3-DC8E-4CE5-AF9E-0F2EAA513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F4ABBC-E4BE-4DB8-9724-214EFAA06226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F8002E84-F371-4B91-808A-95E51987E1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89ED9DAC-FD6B-48EF-B33C-335AED046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BA7224CA-9099-479A-9D39-F2486A9AE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CF02A0-F83C-4E68-8E0F-804A27FFEE62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7AA35B5-1551-449D-ACCE-01433327C5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B825C34-0CE6-47D8-BBE5-908977CA8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0A18532-6309-4B84-A73F-881AD130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6F2E394-2AA4-4DF0-B24D-3DA525177A2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E678BDC7-7762-422B-B7C8-C1A9D8BCC6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C564585F-5B8F-4297-871E-6F5C141F6D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8B61F7F3-492D-4C50-BE4D-7958CC1BC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B1EA03-971D-409C-8B6B-C420218B5ECA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1B9B5110-8E47-47BA-A5F4-64D9ADB783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D01D37EC-DC19-408B-924D-ED738A5950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F28F8EB0-D75F-4343-9E41-BE08F9983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D8453C-066F-4DE1-AB41-C85E0E232ED6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101FF505-B6B0-484E-B86A-82874B6C75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F410B84-9FF2-4EDC-AB7B-5BB3A6DAD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BE0D152D-F2FB-4DCA-B5F9-95185F5F9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C1CE5B-6137-4611-A435-07F54641DCDB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101FF505-B6B0-484E-B86A-82874B6C75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F410B84-9FF2-4EDC-AB7B-5BB3A6DAD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BE0D152D-F2FB-4DCA-B5F9-95185F5F9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C1CE5B-6137-4611-A435-07F54641DCDB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68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101FF505-B6B0-484E-B86A-82874B6C75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F410B84-9FF2-4EDC-AB7B-5BB3A6DAD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BE0D152D-F2FB-4DCA-B5F9-95185F5F9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C1CE5B-6137-4611-A435-07F54641DCDB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78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101FF505-B6B0-484E-B86A-82874B6C75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F410B84-9FF2-4EDC-AB7B-5BB3A6DAD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BE0D152D-F2FB-4DCA-B5F9-95185F5F9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C1CE5B-6137-4611-A435-07F54641DCDB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29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101FF505-B6B0-484E-B86A-82874B6C75C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F410B84-9FF2-4EDC-AB7B-5BB3A6DAD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BE0D152D-F2FB-4DCA-B5F9-95185F5F9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6C1CE5B-6137-4611-A435-07F54641DCDB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FB42141-77E9-4038-BFBD-D4FE476570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301F32B-C885-47AB-8BEF-36980A37E3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312FB31-FE21-411F-B66E-CDB66731E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512F285-40E6-42BD-B834-F96047656EB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19C2D81-EC89-4F52-8BA1-52B8E30B2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97142FE1-25BF-4CD2-8529-02BC72539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D94A8D0-14D3-4407-8147-EA4DFFB3C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7D85721-B466-4DDE-9AFA-DA2AACFAC3D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D3B1560-E79F-42FA-9A68-65FF19D87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0AFAE39-4568-45D7-9D2C-D6FAD9206C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B3158FF6-82F1-43C9-98DE-D8D33DABD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8BC7089-53EF-4349-BD64-993B13D8ED6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4C92CDF-D86A-465A-A921-343B020CFC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71A66CC-90F1-4F7C-BAE4-1E66A581C5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FDC5FDC3-81EF-444D-A896-FFBAF707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BDAE9A-486B-4A2C-AB53-15128CB9852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2061B5C-86E5-465C-A3D8-5DF98CD6A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49558E4-1003-46EE-AC6E-0FA4DAA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2802D00-A00F-46D6-98A8-CEC7B8C0D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ABE3A41-48F9-4B87-A86B-4240F8A9B49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2061B5C-86E5-465C-A3D8-5DF98CD6A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49558E4-1003-46EE-AC6E-0FA4DAA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2802D00-A00F-46D6-98A8-CEC7B8C0D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ABE3A41-48F9-4B87-A86B-4240F8A9B49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517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2061B5C-86E5-465C-A3D8-5DF98CD6A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49558E4-1003-46EE-AC6E-0FA4DAA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2802D00-A00F-46D6-98A8-CEC7B8C0D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ABE3A41-48F9-4B87-A86B-4240F8A9B49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947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2061B5C-86E5-465C-A3D8-5DF98CD6A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49558E4-1003-46EE-AC6E-0FA4DAA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2802D00-A00F-46D6-98A8-CEC7B8C0D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ABE3A41-48F9-4B87-A86B-4240F8A9B49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58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A2061B5C-86E5-465C-A3D8-5DF98CD6A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49558E4-1003-46EE-AC6E-0FA4DAA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42802D00-A00F-46D6-98A8-CEC7B8C0D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E3A41-48F9-4B87-A86B-4240F8A9B4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003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DB2A30F-559E-4D18-B790-A3EA5EA559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5B3C133E-4E9C-4A97-84E1-31E9BEBA12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9FCBC39-03FB-41DB-87D9-E0DA0A6F1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E4D9645-9541-4AD4-9D48-219BC0ABAD6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4C92CDF-D86A-465A-A921-343B020CFC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71A66CC-90F1-4F7C-BAE4-1E66A581C5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FDC5FDC3-81EF-444D-A896-FFBAF707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BDAE9A-486B-4A2C-AB53-15128CB9852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1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54C92CDF-D86A-465A-A921-343B020CFC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71A66CC-90F1-4F7C-BAE4-1E66A581C5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FDC5FDC3-81EF-444D-A896-FFBAF707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BDAE9A-486B-4A2C-AB53-15128CB9852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4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1A4BF464-3276-4A66-BC39-CAE9860E7E0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8D33C401-470C-42EF-81C3-ECF7129BBC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79A3B04C-DDB4-4796-91D3-2ED03171E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65D448-9B01-423A-A9A8-512B8E7DFD30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1488681B-015A-4F68-827D-B008AF4AF57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4A31516-2737-48B0-A8F4-B6CB1A44D0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05B8B7B6-F0F7-447F-A338-04942A075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AA59BB-C11B-4308-98A3-0CFAA3016876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1488681B-015A-4F68-827D-B008AF4AF57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4A31516-2737-48B0-A8F4-B6CB1A44D0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05B8B7B6-F0F7-447F-A338-04942A075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AA59BB-C11B-4308-98A3-0CFAA3016876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0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268C478-B9C3-43B7-A6AE-7D506A6B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798A5980-BCFF-4AF7-9770-3C75C82FC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B2F0F2-A3B1-4C6B-9E6C-192A8721C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71923-2EDC-43B0-AB77-DEB6A7C8B3AF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B79294-93FB-47DF-AC27-C8DBE18DBE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5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54A3B-B51D-4B2E-ADAE-FC4BA90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BF40D5-315B-4C05-ACD0-B3CF5E6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8326D-A4A5-40AA-8054-0AD168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1C3102-F332-4869-B6D8-488F1CCD29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7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070073-5897-44D5-8120-CC796A89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2BCA2-EF27-4075-A7A6-6AFF6440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0AE3A-06F5-4EEF-BEE5-D3179EC7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5A82AF-2241-498E-AA2E-8358CFAA3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99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17F49F-C307-4F4F-B62B-89D084CE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A322D-BEF8-4D23-B84F-61F69DA5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68595-F86E-41E6-AA60-8DE90F93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D1D3FC-9C20-4FDC-9B00-F9489CE5F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56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DA631-1CD7-4926-9959-234955A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B0132-9C73-4A28-8FCC-851765CF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6A635-2050-43C0-8669-A9AF854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3A802-508C-4BC7-8A62-FAF4B3BDB9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94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7E3F1-5F86-4964-9483-7B250541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64157-33DD-48CA-9450-3483E6A1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896A5-0CAE-45C2-A4BC-BB22CC2B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7D9D0B-17C2-4C45-8DE6-7CC00E7E24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68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0686-8011-4868-9BE8-FC58771D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4ADA0-B0B7-4C05-94E9-557039D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5F003-58D0-450D-8FA2-27875A52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B74B0-A869-49DD-A4B8-D8AE7C4769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76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EA7F-725F-4559-809B-7A27BC8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E221B-E533-4A24-A855-0E6A245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D9BC-C7AA-4152-AA55-76F9137E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89D3ED-9929-4CE3-94B1-12783B51C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6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72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D2C6F30E-4CAE-4DA3-9E3D-A72C92157F44}"/>
              </a:ext>
            </a:extLst>
          </p:cNvPr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311DBB0C-FBF6-42A7-AF0E-F73CD7F6C526}"/>
              </a:ext>
            </a:extLst>
          </p:cNvPr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420EA069-8168-4DD9-AF1A-02D621848528}"/>
              </a:ext>
            </a:extLst>
          </p:cNvPr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>
            <a:extLst>
              <a:ext uri="{FF2B5EF4-FFF2-40B4-BE49-F238E27FC236}">
                <a16:creationId xmlns:a16="http://schemas.microsoft.com/office/drawing/2014/main" id="{9C691A53-C036-4966-B302-9F4EB1BFC304}"/>
              </a:ext>
            </a:extLst>
          </p:cNvPr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62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9686550E-DDC9-4CAB-8BD2-C5EC7AB43254}"/>
              </a:ext>
            </a:extLst>
          </p:cNvPr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326571 w 661307"/>
              <a:gd name="connsiteY3" fmla="*/ 718457 h 726621"/>
              <a:gd name="connsiteX4" fmla="*/ 0 w 661307"/>
              <a:gd name="connsiteY4" fmla="*/ 726621 h 726621"/>
              <a:gd name="connsiteX5" fmla="*/ 0 w 661307"/>
              <a:gd name="connsiteY5" fmla="*/ 0 h 72662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5106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8406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10242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  <a:gd name="connsiteX0" fmla="*/ 0 w 661307"/>
              <a:gd name="connsiteY0" fmla="*/ 0 h 898071"/>
              <a:gd name="connsiteX1" fmla="*/ 661307 w 661307"/>
              <a:gd name="connsiteY1" fmla="*/ 0 h 898071"/>
              <a:gd name="connsiteX2" fmla="*/ 661307 w 661307"/>
              <a:gd name="connsiteY2" fmla="*/ 726621 h 898071"/>
              <a:gd name="connsiteX3" fmla="*/ 331673 w 661307"/>
              <a:gd name="connsiteY3" fmla="*/ 898071 h 898071"/>
              <a:gd name="connsiteX4" fmla="*/ 0 w 661307"/>
              <a:gd name="connsiteY4" fmla="*/ 726621 h 898071"/>
              <a:gd name="connsiteX5" fmla="*/ 0 w 661307"/>
              <a:gd name="connsiteY5" fmla="*/ 0 h 89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6C8CC6-DC7E-4DB5-9CC0-C0992FA9D9CD}"/>
              </a:ext>
            </a:extLst>
          </p:cNvPr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8">
            <a:extLst>
              <a:ext uri="{FF2B5EF4-FFF2-40B4-BE49-F238E27FC236}">
                <a16:creationId xmlns:a16="http://schemas.microsoft.com/office/drawing/2014/main" id="{CEB58B63-6219-4DE8-A3E9-BF2A1D4B40BB}"/>
              </a:ext>
            </a:extLst>
          </p:cNvPr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E26F47E4-79A2-43D9-B4A5-ADD8754584B8}"/>
              </a:ext>
            </a:extLst>
          </p:cNvPr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336784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>
            <a:extLst>
              <a:ext uri="{FF2B5EF4-FFF2-40B4-BE49-F238E27FC236}">
                <a16:creationId xmlns:a16="http://schemas.microsoft.com/office/drawing/2014/main" id="{402F2D49-88E0-4B0B-9393-210DAD568D85}"/>
              </a:ext>
            </a:extLst>
          </p:cNvPr>
          <p:cNvGrpSpPr>
            <a:grpSpLocks/>
          </p:cNvGrpSpPr>
          <p:nvPr/>
        </p:nvGrpSpPr>
        <p:grpSpPr bwMode="auto">
          <a:xfrm>
            <a:off x="0" y="1933575"/>
            <a:ext cx="9144000" cy="2990850"/>
            <a:chOff x="0" y="2191657"/>
            <a:chExt cx="12192001" cy="2989471"/>
          </a:xfrm>
        </p:grpSpPr>
        <p:sp>
          <p:nvSpPr>
            <p:cNvPr id="5" name="任意多边形 2">
              <a:extLst>
                <a:ext uri="{FF2B5EF4-FFF2-40B4-BE49-F238E27FC236}">
                  <a16:creationId xmlns:a16="http://schemas.microsoft.com/office/drawing/2014/main" id="{853EE27C-296A-4496-B1F8-4C807231195C}"/>
                </a:ext>
              </a:extLst>
            </p:cNvPr>
            <p:cNvSpPr/>
            <p:nvPr/>
          </p:nvSpPr>
          <p:spPr>
            <a:xfrm>
              <a:off x="213784" y="2191657"/>
              <a:ext cx="11978217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6A4D3ACF-4304-4052-A67B-92B758422737}"/>
                </a:ext>
              </a:extLst>
            </p:cNvPr>
            <p:cNvSpPr/>
            <p:nvPr/>
          </p:nvSpPr>
          <p:spPr>
            <a:xfrm>
              <a:off x="0" y="2340813"/>
              <a:ext cx="2840567" cy="28403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4">
              <a:extLst>
                <a:ext uri="{FF2B5EF4-FFF2-40B4-BE49-F238E27FC236}">
                  <a16:creationId xmlns:a16="http://schemas.microsoft.com/office/drawing/2014/main" id="{BB6B665F-D46C-4360-9626-EA24A6CC9A0A}"/>
                </a:ext>
              </a:extLst>
            </p:cNvPr>
            <p:cNvSpPr/>
            <p:nvPr/>
          </p:nvSpPr>
          <p:spPr>
            <a:xfrm>
              <a:off x="213784" y="2294797"/>
              <a:ext cx="2696634" cy="2697506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16C8C5-5981-4A1A-9404-896529F789BD}"/>
                </a:ext>
              </a:extLst>
            </p:cNvPr>
            <p:cNvCxnSpPr/>
            <p:nvPr/>
          </p:nvCxnSpPr>
          <p:spPr>
            <a:xfrm>
              <a:off x="5791200" y="3610228"/>
              <a:ext cx="5562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563387"/>
            <a:ext cx="4191000" cy="82716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026976"/>
            <a:ext cx="7886700" cy="1062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36B19F5-56D8-49D5-BFD0-E06392C1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7AD689-AD62-471D-89DC-188C660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1FCC18-C4DB-4AAC-A37A-FC1D03E6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>
              <a:defRPr/>
            </a:pPr>
            <a:fld id="{9FB790FE-65D7-4E95-B5CB-7EF146186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6DF599-0436-4AA1-A366-86BC28E55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D1ED5F-4517-42A9-84AC-6B4C34A5A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F4E5A1-7477-472B-8F25-A85A1526F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ACD95-8E21-4C01-AA31-68EFC3B30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8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7E389-34D3-43A6-B738-2744B2D9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C176D-6F38-464B-BCDF-28A2A2E9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D8A2D-CD7C-4C6B-9CC4-0ED3F17B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8E2B88-B74D-4707-A173-159E4F8045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3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65F58-4EC1-4A27-865B-C79CF03D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2C781-CD85-437A-A58D-84850EF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BC767-1819-4CF3-96DE-A8F8112D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4D5272-CCE8-4DE9-9A7C-E491A67F3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F7308-75F4-48DF-9EAB-575E54B5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1E4AE-9419-4826-9CB7-AF926D9A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2033C-A561-422D-AB92-239C1E8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BB0DB8-0559-4D72-BF55-098CC85D6A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47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7" r:id="rId3"/>
    <p:sldLayoutId id="2147484008" r:id="rId4"/>
    <p:sldLayoutId id="2147484009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1F1C03-9F57-4CEB-A9B5-3131B2129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34D140-6030-436F-AEB0-496B64FBA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C52076B-1DAF-41A4-A841-05BF1A049E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FC74E59-BA7D-46C2-9805-4D18BF73E6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00F7801-FCBE-419F-A1F4-7FBA921EC2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E3CEE8-7D7C-4DAB-A0C2-1D0EA782B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901F3A5-E6D7-46DC-B88F-C4426C750CEF}"/>
              </a:ext>
            </a:extLst>
          </p:cNvPr>
          <p:cNvSpPr/>
          <p:nvPr/>
        </p:nvSpPr>
        <p:spPr>
          <a:xfrm>
            <a:off x="0" y="1343025"/>
            <a:ext cx="9144000" cy="1689100"/>
          </a:xfrm>
          <a:prstGeom prst="roundRect">
            <a:avLst>
              <a:gd name="adj" fmla="val 0"/>
            </a:avLst>
          </a:prstGeom>
          <a:solidFill>
            <a:srgbClr val="036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Consolas" panose="020B0609020204030204" pitchFamily="49" charset="0"/>
              </a:rPr>
              <a:t>无道单词</a:t>
            </a:r>
            <a:r>
              <a:rPr lang="en-US" altLang="zh-CN" sz="4000" dirty="0">
                <a:latin typeface="Consolas" panose="020B0609020204030204" pitchFamily="49" charset="0"/>
              </a:rPr>
              <a:t>APP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014760-C445-4BE0-9E3D-BC0ED6F224FA}"/>
              </a:ext>
            </a:extLst>
          </p:cNvPr>
          <p:cNvSpPr txBox="1"/>
          <p:nvPr/>
        </p:nvSpPr>
        <p:spPr>
          <a:xfrm>
            <a:off x="2589192" y="5053310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dirty="0">
                <a:latin typeface="Consolas" panose="020B0609020204030204" pitchFamily="49" charset="0"/>
              </a:rPr>
              <a:t>开发团队：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白思雨  计算机试验班</a:t>
            </a:r>
            <a:r>
              <a:rPr lang="en-US" altLang="zh-CN" dirty="0">
                <a:latin typeface="Consolas" panose="020B0609020204030204" pitchFamily="49" charset="0"/>
              </a:rPr>
              <a:t>81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2186123935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孙子洪  计算机试验班</a:t>
            </a:r>
            <a:r>
              <a:rPr lang="en-US" altLang="zh-CN" dirty="0">
                <a:latin typeface="Consolas" panose="020B0609020204030204" pitchFamily="49" charset="0"/>
              </a:rPr>
              <a:t>71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2176112709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 advTm="127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46">
            <a:extLst>
              <a:ext uri="{FF2B5EF4-FFF2-40B4-BE49-F238E27FC236}">
                <a16:creationId xmlns:a16="http://schemas.microsoft.com/office/drawing/2014/main" id="{4F802865-B9B9-4890-AE88-5FC23B60C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文本框 1">
            <a:extLst>
              <a:ext uri="{FF2B5EF4-FFF2-40B4-BE49-F238E27FC236}">
                <a16:creationId xmlns:a16="http://schemas.microsoft.com/office/drawing/2014/main" id="{9281BBBA-0FF4-40BB-8CF5-7406BE6B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8" name="图片 14">
            <a:extLst>
              <a:ext uri="{FF2B5EF4-FFF2-40B4-BE49-F238E27FC236}">
                <a16:creationId xmlns:a16="http://schemas.microsoft.com/office/drawing/2014/main" id="{BF310856-898E-4EDD-B159-5CFE8DC8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727446"/>
            <a:ext cx="394652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C3BCEC-74F7-4BA3-9DAB-D14906A910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00" y="2047445"/>
            <a:ext cx="4204541" cy="335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46">
            <a:extLst>
              <a:ext uri="{FF2B5EF4-FFF2-40B4-BE49-F238E27FC236}">
                <a16:creationId xmlns:a16="http://schemas.microsoft.com/office/drawing/2014/main" id="{4F802865-B9B9-4890-AE88-5FC23B60C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文本框 1">
            <a:extLst>
              <a:ext uri="{FF2B5EF4-FFF2-40B4-BE49-F238E27FC236}">
                <a16:creationId xmlns:a16="http://schemas.microsoft.com/office/drawing/2014/main" id="{9281BBBA-0FF4-40BB-8CF5-7406BE6B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F82CA-CCA3-4D87-9D2A-58FDDF6C61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823" y="1474623"/>
            <a:ext cx="4004824" cy="447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FA39E0-0A62-419C-B3DB-DC905DA081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29" y="2343429"/>
            <a:ext cx="4602648" cy="2734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7367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6" name="图片 17">
            <a:extLst>
              <a:ext uri="{FF2B5EF4-FFF2-40B4-BE49-F238E27FC236}">
                <a16:creationId xmlns:a16="http://schemas.microsoft.com/office/drawing/2014/main" id="{E03599A2-8410-46B7-95F4-37F186AD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" y="1803571"/>
            <a:ext cx="3991961" cy="408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826B95-60CD-4A37-A24C-A100F4AA4A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09" y="2429118"/>
            <a:ext cx="4229100" cy="259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ACF7B-49BC-49F6-A866-2AFB1B8547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1229268"/>
            <a:ext cx="3769874" cy="512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FB418F-2DE0-4C35-AF3D-207C6FBE64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6807" y="1119504"/>
            <a:ext cx="3646805" cy="533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3849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推送单词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639F42-CBA1-4F2C-B5FA-E662B4F311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492" y="1036328"/>
            <a:ext cx="3519412" cy="538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F0ADC-5D49-4FDA-A4E7-F512656989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9098" y="1193811"/>
            <a:ext cx="3519410" cy="5069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2549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单词本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AB2801-A37A-4264-93EC-52FE35DF0B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479" y="1287352"/>
            <a:ext cx="3952272" cy="509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A4BEA2-4FA3-45FA-8DE7-3F5884D8AE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6595" y="1686744"/>
            <a:ext cx="4193625" cy="4472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848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删除单词本单词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E63BF-BFCD-468F-8EE7-DEDCF15D09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028" y="1351498"/>
            <a:ext cx="3685540" cy="49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36EA93-98E2-49EC-913A-7DC6C9CA7D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708543"/>
            <a:ext cx="4035972" cy="419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2512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6">
            <a:extLst>
              <a:ext uri="{FF2B5EF4-FFF2-40B4-BE49-F238E27FC236}">
                <a16:creationId xmlns:a16="http://schemas.microsoft.com/office/drawing/2014/main" id="{A3FD8519-4445-4E81-AB89-88490325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">
            <a:extLst>
              <a:ext uri="{FF2B5EF4-FFF2-40B4-BE49-F238E27FC236}">
                <a16:creationId xmlns:a16="http://schemas.microsoft.com/office/drawing/2014/main" id="{56F3F056-100D-4259-8AC3-247EA993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E784F-BEB2-48C3-AF69-1FF131B0AA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1189989"/>
            <a:ext cx="3542665" cy="515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534310-F1C1-4FD7-92CC-DAAF53DB46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9700" y="1360081"/>
            <a:ext cx="3789319" cy="481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8800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>
            <a:extLst>
              <a:ext uri="{FF2B5EF4-FFF2-40B4-BE49-F238E27FC236}">
                <a16:creationId xmlns:a16="http://schemas.microsoft.com/office/drawing/2014/main" id="{A2702647-7256-41C9-8D9F-4CCFF1E5EF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24300" y="2565400"/>
            <a:ext cx="497046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</p:spTree>
  </p:cSld>
  <p:clrMapOvr>
    <a:masterClrMapping/>
  </p:clrMapOvr>
  <p:transition spd="slow" advTm="52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46">
            <a:extLst>
              <a:ext uri="{FF2B5EF4-FFF2-40B4-BE49-F238E27FC236}">
                <a16:creationId xmlns:a16="http://schemas.microsoft.com/office/drawing/2014/main" id="{731DC3AD-3587-42B4-880D-8DB6E7FB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80988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子系统划分</a:t>
            </a:r>
          </a:p>
        </p:txBody>
      </p:sp>
      <p:sp>
        <p:nvSpPr>
          <p:cNvPr id="26627" name="文本框 1">
            <a:extLst>
              <a:ext uri="{FF2B5EF4-FFF2-40B4-BE49-F238E27FC236}">
                <a16:creationId xmlns:a16="http://schemas.microsoft.com/office/drawing/2014/main" id="{B932234D-412D-4258-B939-EE7F4B1B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4E017-1BC6-476E-9107-A8D452C09C50}"/>
              </a:ext>
            </a:extLst>
          </p:cNvPr>
          <p:cNvSpPr txBox="1"/>
          <p:nvPr/>
        </p:nvSpPr>
        <p:spPr>
          <a:xfrm>
            <a:off x="226422" y="1482995"/>
            <a:ext cx="89175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onsolas" panose="020B0609020204030204" pitchFamily="49" charset="0"/>
              </a:rPr>
              <a:t>登陆，注册，找回密码子系统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主体为</a:t>
            </a:r>
            <a:r>
              <a:rPr lang="en-US" altLang="zh-CN" dirty="0">
                <a:latin typeface="Consolas" panose="020B0609020204030204" pitchFamily="49" charset="0"/>
              </a:rPr>
              <a:t>Mine</a:t>
            </a:r>
            <a:r>
              <a:rPr lang="zh-CN" altLang="en-US" dirty="0">
                <a:latin typeface="Consolas" panose="020B0609020204030204" pitchFamily="49" charset="0"/>
              </a:rPr>
              <a:t>，同时</a:t>
            </a:r>
            <a:r>
              <a:rPr lang="en-US" altLang="zh-CN" dirty="0">
                <a:latin typeface="Consolas" panose="020B0609020204030204" pitchFamily="49" charset="0"/>
              </a:rPr>
              <a:t>Mine</a:t>
            </a:r>
            <a:r>
              <a:rPr lang="zh-CN" altLang="en-US" dirty="0">
                <a:latin typeface="Consolas" panose="020B0609020204030204" pitchFamily="49" charset="0"/>
              </a:rPr>
              <a:t>又调用</a:t>
            </a:r>
            <a:r>
              <a:rPr lang="en-US" altLang="zh-CN" dirty="0" err="1">
                <a:latin typeface="Consolas" panose="020B0609020204030204" pitchFamily="49" charset="0"/>
              </a:rPr>
              <a:t>RegisterFragment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ForgetPwdFragment</a:t>
            </a:r>
            <a:r>
              <a:rPr lang="zh-CN" altLang="en-US" dirty="0">
                <a:latin typeface="Consolas" panose="020B0609020204030204" pitchFamily="49" charset="0"/>
              </a:rPr>
              <a:t>两个类，</a:t>
            </a:r>
            <a:r>
              <a:rPr lang="en-US" altLang="zh-CN" dirty="0" err="1">
                <a:latin typeface="Consolas" panose="020B0609020204030204" pitchFamily="49" charset="0"/>
              </a:rPr>
              <a:t>RegisterFragment</a:t>
            </a:r>
            <a:r>
              <a:rPr lang="zh-CN" altLang="en-US" dirty="0">
                <a:latin typeface="Consolas" panose="020B0609020204030204" pitchFamily="49" charset="0"/>
              </a:rPr>
              <a:t>实现了注册功能，</a:t>
            </a:r>
            <a:r>
              <a:rPr lang="en-US" altLang="zh-CN" dirty="0" err="1">
                <a:latin typeface="Consolas" panose="020B0609020204030204" pitchFamily="49" charset="0"/>
              </a:rPr>
              <a:t>ForgetPwdFragment</a:t>
            </a:r>
            <a:r>
              <a:rPr lang="zh-CN" altLang="en-US" dirty="0">
                <a:latin typeface="Consolas" panose="020B0609020204030204" pitchFamily="49" charset="0"/>
              </a:rPr>
              <a:t>实现了找回密码功能。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onsolas" panose="020B0609020204030204" pitchFamily="49" charset="0"/>
              </a:rPr>
              <a:t>翻译，推送单词，单词本子系统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主体为</a:t>
            </a:r>
            <a:r>
              <a:rPr lang="en-US" altLang="zh-CN" dirty="0">
                <a:latin typeface="Consolas" panose="020B0609020204030204" pitchFamily="49" charset="0"/>
              </a:rPr>
              <a:t>Mine</a:t>
            </a:r>
            <a:r>
              <a:rPr lang="zh-CN" altLang="en-US" dirty="0">
                <a:latin typeface="Consolas" panose="020B0609020204030204" pitchFamily="49" charset="0"/>
              </a:rPr>
              <a:t>，包括</a:t>
            </a:r>
            <a:r>
              <a:rPr lang="en-US" altLang="zh-CN" dirty="0" err="1">
                <a:latin typeface="Consolas" panose="020B0609020204030204" pitchFamily="49" charset="0"/>
              </a:rPr>
              <a:t>TranslateFragmen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MyInfoFragment</a:t>
            </a:r>
            <a:r>
              <a:rPr lang="zh-CN" altLang="en-US" dirty="0">
                <a:latin typeface="Consolas" panose="020B0609020204030204" pitchFamily="49" charset="0"/>
              </a:rPr>
              <a:t>两个类，</a:t>
            </a:r>
            <a:r>
              <a:rPr lang="en-US" altLang="zh-CN" dirty="0" err="1">
                <a:latin typeface="Consolas" panose="020B0609020204030204" pitchFamily="49" charset="0"/>
              </a:rPr>
              <a:t>TranslateFragment</a:t>
            </a:r>
            <a:r>
              <a:rPr lang="zh-CN" altLang="en-US" dirty="0">
                <a:latin typeface="Consolas" panose="020B0609020204030204" pitchFamily="49" charset="0"/>
              </a:rPr>
              <a:t>实现了翻译和推送单词功能，</a:t>
            </a:r>
            <a:r>
              <a:rPr lang="en-US" altLang="zh-CN" dirty="0" err="1">
                <a:latin typeface="Consolas" panose="020B0609020204030204" pitchFamily="49" charset="0"/>
              </a:rPr>
              <a:t>MyInfoFragment</a:t>
            </a:r>
            <a:r>
              <a:rPr lang="zh-CN" altLang="en-US" dirty="0">
                <a:latin typeface="Consolas" panose="020B0609020204030204" pitchFamily="49" charset="0"/>
              </a:rPr>
              <a:t>实现单词本功能。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onsolas" panose="020B0609020204030204" pitchFamily="49" charset="0"/>
              </a:rPr>
              <a:t>小游戏子系统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主体为</a:t>
            </a:r>
            <a:r>
              <a:rPr lang="en-US" altLang="zh-CN" dirty="0">
                <a:latin typeface="Consolas" panose="020B0609020204030204" pitchFamily="49" charset="0"/>
              </a:rPr>
              <a:t>Mine</a:t>
            </a:r>
            <a:r>
              <a:rPr lang="zh-CN" altLang="en-US" dirty="0">
                <a:latin typeface="Consolas" panose="020B0609020204030204" pitchFamily="49" charset="0"/>
              </a:rPr>
              <a:t>，包括</a:t>
            </a:r>
            <a:r>
              <a:rPr lang="en-US" altLang="zh-CN" dirty="0" err="1">
                <a:latin typeface="Consolas" panose="020B0609020204030204" pitchFamily="49" charset="0"/>
              </a:rPr>
              <a:t>GameFragment</a:t>
            </a:r>
            <a:r>
              <a:rPr lang="zh-CN" altLang="en-US" dirty="0">
                <a:latin typeface="Consolas" panose="020B0609020204030204" pitchFamily="49" charset="0"/>
              </a:rPr>
              <a:t>，实现了猜拳小游戏。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6">
            <a:extLst>
              <a:ext uri="{FF2B5EF4-FFF2-40B4-BE49-F238E27FC236}">
                <a16:creationId xmlns:a16="http://schemas.microsoft.com/office/drawing/2014/main" id="{186D4549-96BC-47FD-A184-0C89F6C6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20483" name="文本框 1">
            <a:extLst>
              <a:ext uri="{FF2B5EF4-FFF2-40B4-BE49-F238E27FC236}">
                <a16:creationId xmlns:a16="http://schemas.microsoft.com/office/drawing/2014/main" id="{F96EA779-76E5-40C5-9F73-475541F0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39694AE2-B7F3-418E-80BF-3EA5E237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21" y="1387800"/>
            <a:ext cx="7797936" cy="178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CN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孙子洪：逻辑、第一版后端、第一版素材整理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u="sng" dirty="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白思雨：第一版前端、第二版、报告，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制作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41523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46">
            <a:extLst>
              <a:ext uri="{FF2B5EF4-FFF2-40B4-BE49-F238E27FC236}">
                <a16:creationId xmlns:a16="http://schemas.microsoft.com/office/drawing/2014/main" id="{731DC3AD-3587-42B4-880D-8DB6E7FB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13" y="279400"/>
            <a:ext cx="8713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数据库接口</a:t>
            </a:r>
          </a:p>
        </p:txBody>
      </p:sp>
      <p:sp>
        <p:nvSpPr>
          <p:cNvPr id="26627" name="文本框 1">
            <a:extLst>
              <a:ext uri="{FF2B5EF4-FFF2-40B4-BE49-F238E27FC236}">
                <a16:creationId xmlns:a16="http://schemas.microsoft.com/office/drawing/2014/main" id="{B932234D-412D-4258-B939-EE7F4B1B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F0B8E2-31F9-4D11-BD92-A2026876BC9B}"/>
              </a:ext>
            </a:extLst>
          </p:cNvPr>
          <p:cNvSpPr txBox="1"/>
          <p:nvPr/>
        </p:nvSpPr>
        <p:spPr>
          <a:xfrm>
            <a:off x="162719" y="1362994"/>
            <a:ext cx="881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使用</a:t>
            </a:r>
            <a:r>
              <a:rPr lang="en-US" altLang="zh-CN" dirty="0">
                <a:latin typeface="Consolas" panose="020B0609020204030204" pitchFamily="49" charset="0"/>
              </a:rPr>
              <a:t>SQLite</a:t>
            </a:r>
            <a:r>
              <a:rPr lang="zh-CN" altLang="en-US" dirty="0">
                <a:latin typeface="Consolas" panose="020B0609020204030204" pitchFamily="49" charset="0"/>
              </a:rPr>
              <a:t>数据库保存用户收藏的单词，包含</a:t>
            </a:r>
            <a:r>
              <a:rPr lang="en-US" altLang="zh-CN" dirty="0" err="1">
                <a:latin typeface="Consolas" panose="020B0609020204030204" pitchFamily="49" charset="0"/>
              </a:rPr>
              <a:t>DatabaseManager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DBHelper</a:t>
            </a:r>
            <a:r>
              <a:rPr lang="zh-CN" altLang="en-US" dirty="0">
                <a:latin typeface="Consolas" panose="020B0609020204030204" pitchFamily="49" charset="0"/>
              </a:rPr>
              <a:t>两个类，</a:t>
            </a:r>
            <a:r>
              <a:rPr lang="en-US" altLang="zh-CN" dirty="0" err="1">
                <a:latin typeface="Consolas" panose="020B0609020204030204" pitchFamily="49" charset="0"/>
              </a:rPr>
              <a:t>DatabaseManager</a:t>
            </a:r>
            <a:r>
              <a:rPr lang="zh-CN" altLang="en-US" dirty="0">
                <a:latin typeface="Consolas" panose="020B0609020204030204" pitchFamily="49" charset="0"/>
              </a:rPr>
              <a:t>中包含了插入数据、删除数据等方法的详细定义，</a:t>
            </a:r>
            <a:r>
              <a:rPr lang="en-US" altLang="zh-CN" dirty="0" err="1">
                <a:latin typeface="Consolas" panose="020B0609020204030204" pitchFamily="49" charset="0"/>
              </a:rPr>
              <a:t>DBHelper</a:t>
            </a:r>
            <a:r>
              <a:rPr lang="zh-CN" altLang="en-US" dirty="0">
                <a:latin typeface="Consolas" panose="020B0609020204030204" pitchFamily="49" charset="0"/>
              </a:rPr>
              <a:t>则定义了数据库的相关信息和数据的类型。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9F1AF1-FA94-4733-A9B9-4F9A97107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59573"/>
              </p:ext>
            </p:extLst>
          </p:nvPr>
        </p:nvGraphicFramePr>
        <p:xfrm>
          <a:off x="3256349" y="2849360"/>
          <a:ext cx="4439648" cy="1603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426">
                  <a:extLst>
                    <a:ext uri="{9D8B030D-6E8A-4147-A177-3AD203B41FA5}">
                      <a16:colId xmlns:a16="http://schemas.microsoft.com/office/drawing/2014/main" val="1166498949"/>
                    </a:ext>
                  </a:extLst>
                </a:gridCol>
                <a:gridCol w="1419497">
                  <a:extLst>
                    <a:ext uri="{9D8B030D-6E8A-4147-A177-3AD203B41FA5}">
                      <a16:colId xmlns:a16="http://schemas.microsoft.com/office/drawing/2014/main" val="4153757570"/>
                    </a:ext>
                  </a:extLst>
                </a:gridCol>
                <a:gridCol w="1324725">
                  <a:extLst>
                    <a:ext uri="{9D8B030D-6E8A-4147-A177-3AD203B41FA5}">
                      <a16:colId xmlns:a16="http://schemas.microsoft.com/office/drawing/2014/main" val="3165846327"/>
                    </a:ext>
                  </a:extLst>
                </a:gridCol>
              </a:tblGrid>
              <a:tr h="30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字段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数据类型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说明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157083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zh-CN" sz="1600" u="sng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onsolas" panose="020B0609020204030204" pitchFamily="49" charset="0"/>
                        </a:rPr>
                        <a:t>单词</a:t>
                      </a: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854538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所属用户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976905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Word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单词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398136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Translation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翻译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737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41C560-F795-4C00-9CE6-CBE9527AC5B2}"/>
              </a:ext>
            </a:extLst>
          </p:cNvPr>
          <p:cNvSpPr txBox="1"/>
          <p:nvPr/>
        </p:nvSpPr>
        <p:spPr>
          <a:xfrm>
            <a:off x="950513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单词表结构：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714BE1-9E57-4C9D-ACEA-E355BC98F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4380"/>
              </p:ext>
            </p:extLst>
          </p:nvPr>
        </p:nvGraphicFramePr>
        <p:xfrm>
          <a:off x="3256349" y="5015492"/>
          <a:ext cx="5018837" cy="1091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0535">
                  <a:extLst>
                    <a:ext uri="{9D8B030D-6E8A-4147-A177-3AD203B41FA5}">
                      <a16:colId xmlns:a16="http://schemas.microsoft.com/office/drawing/2014/main" val="469721914"/>
                    </a:ext>
                  </a:extLst>
                </a:gridCol>
                <a:gridCol w="1635676">
                  <a:extLst>
                    <a:ext uri="{9D8B030D-6E8A-4147-A177-3AD203B41FA5}">
                      <a16:colId xmlns:a16="http://schemas.microsoft.com/office/drawing/2014/main" val="3101409021"/>
                    </a:ext>
                  </a:extLst>
                </a:gridCol>
                <a:gridCol w="1652626">
                  <a:extLst>
                    <a:ext uri="{9D8B030D-6E8A-4147-A177-3AD203B41FA5}">
                      <a16:colId xmlns:a16="http://schemas.microsoft.com/office/drawing/2014/main" val="3894183790"/>
                    </a:ext>
                  </a:extLst>
                </a:gridCol>
              </a:tblGrid>
              <a:tr h="272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nsolas" panose="020B0609020204030204" pitchFamily="49" charset="0"/>
                        </a:rPr>
                        <a:t>字段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nsolas" panose="020B0609020204030204" pitchFamily="49" charset="0"/>
                        </a:rPr>
                        <a:t>数据类型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说明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764319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latin typeface="Consolas" panose="020B0609020204030204" pitchFamily="49" charset="0"/>
                        </a:rPr>
                        <a:t>Username </a:t>
                      </a:r>
                      <a:endParaRPr lang="zh-CN" sz="1600" u="sng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nsolas" panose="020B0609020204030204" pitchFamily="49" charset="0"/>
                        </a:rPr>
                        <a:t>用户名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986660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</a:rPr>
                        <a:t>Password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onsolas" panose="020B0609020204030204" pitchFamily="49" charset="0"/>
                        </a:rPr>
                        <a:t>用户密码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14602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onsolas" panose="020B0609020204030204" pitchFamily="49" charset="0"/>
                        </a:rPr>
                        <a:t>Email</a:t>
                      </a:r>
                      <a:endParaRPr lang="zh-CN" sz="1600" kern="10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onsolas" panose="020B0609020204030204" pitchFamily="49" charset="0"/>
                        </a:rPr>
                        <a:t>用户邮箱</a:t>
                      </a:r>
                      <a:endParaRPr lang="zh-CN" sz="1600" kern="100" dirty="0"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74648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CFA5B5F-2726-4161-8370-A227B8FD63D8}"/>
              </a:ext>
            </a:extLst>
          </p:cNvPr>
          <p:cNvSpPr txBox="1"/>
          <p:nvPr/>
        </p:nvSpPr>
        <p:spPr>
          <a:xfrm>
            <a:off x="950513" y="53763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用户表结构：</a:t>
            </a:r>
          </a:p>
        </p:txBody>
      </p:sp>
    </p:spTree>
    <p:extLst>
      <p:ext uri="{BB962C8B-B14F-4D97-AF65-F5344CB8AC3E}">
        <p14:creationId xmlns:p14="http://schemas.microsoft.com/office/powerpoint/2010/main" val="13756631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6">
            <a:extLst>
              <a:ext uri="{FF2B5EF4-FFF2-40B4-BE49-F238E27FC236}">
                <a16:creationId xmlns:a16="http://schemas.microsoft.com/office/drawing/2014/main" id="{3D95FC3B-C9B6-4F30-B86C-636057EB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登陆，注册，找回密码子系统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文本框 1">
            <a:extLst>
              <a:ext uri="{FF2B5EF4-FFF2-40B4-BE49-F238E27FC236}">
                <a16:creationId xmlns:a16="http://schemas.microsoft.com/office/drawing/2014/main" id="{6E9CCE0D-F1D2-4AEE-9626-03F62DB9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6" name="图片 7" descr="SendMail">
            <a:extLst>
              <a:ext uri="{FF2B5EF4-FFF2-40B4-BE49-F238E27FC236}">
                <a16:creationId xmlns:a16="http://schemas.microsoft.com/office/drawing/2014/main" id="{6414E20D-3452-4B84-A057-500C29F2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463039"/>
            <a:ext cx="7920037" cy="469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6">
            <a:extLst>
              <a:ext uri="{FF2B5EF4-FFF2-40B4-BE49-F238E27FC236}">
                <a16:creationId xmlns:a16="http://schemas.microsoft.com/office/drawing/2014/main" id="{FE3955B3-0B5B-4EE2-906A-D240B555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，找回密码子系统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2" name="文本框 1">
            <a:extLst>
              <a:ext uri="{FF2B5EF4-FFF2-40B4-BE49-F238E27FC236}">
                <a16:creationId xmlns:a16="http://schemas.microsoft.com/office/drawing/2014/main" id="{241B2028-304C-4A21-BC70-08DD27D2A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图片 8" descr="Register">
            <a:extLst>
              <a:ext uri="{FF2B5EF4-FFF2-40B4-BE49-F238E27FC236}">
                <a16:creationId xmlns:a16="http://schemas.microsoft.com/office/drawing/2014/main" id="{7CF64462-1E96-40A0-AC01-100F2C0F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6" y="1708921"/>
            <a:ext cx="7827967" cy="41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6">
            <a:extLst>
              <a:ext uri="{FF2B5EF4-FFF2-40B4-BE49-F238E27FC236}">
                <a16:creationId xmlns:a16="http://schemas.microsoft.com/office/drawing/2014/main" id="{FCE406FD-CE0C-4779-8688-F1D39DBD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登陆，注册，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文本框 1">
            <a:extLst>
              <a:ext uri="{FF2B5EF4-FFF2-40B4-BE49-F238E27FC236}">
                <a16:creationId xmlns:a16="http://schemas.microsoft.com/office/drawing/2014/main" id="{857AF696-5BAA-4CE0-8C95-C1C7A5C2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2" name="图片 12" descr="ForgetPwd">
            <a:extLst>
              <a:ext uri="{FF2B5EF4-FFF2-40B4-BE49-F238E27FC236}">
                <a16:creationId xmlns:a16="http://schemas.microsoft.com/office/drawing/2014/main" id="{337C4A75-1378-4068-8797-AFA3E4AA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7" y="1679121"/>
            <a:ext cx="7642905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6">
            <a:extLst>
              <a:ext uri="{FF2B5EF4-FFF2-40B4-BE49-F238E27FC236}">
                <a16:creationId xmlns:a16="http://schemas.microsoft.com/office/drawing/2014/main" id="{9D86A0E4-167D-4B96-B7AD-0118150E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，注册，找回密码子系统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6" name="文本框 1">
            <a:extLst>
              <a:ext uri="{FF2B5EF4-FFF2-40B4-BE49-F238E27FC236}">
                <a16:creationId xmlns:a16="http://schemas.microsoft.com/office/drawing/2014/main" id="{4960C19A-BC7D-41D8-A473-145709DA2B34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7" name="图片 20">
            <a:extLst>
              <a:ext uri="{FF2B5EF4-FFF2-40B4-BE49-F238E27FC236}">
                <a16:creationId xmlns:a16="http://schemas.microsoft.com/office/drawing/2014/main" id="{FBEA8113-F915-4E40-997F-E9A3CEF6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" y="1176338"/>
            <a:ext cx="7929562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3">
            <a:extLst>
              <a:ext uri="{FF2B5EF4-FFF2-40B4-BE49-F238E27FC236}">
                <a16:creationId xmlns:a16="http://schemas.microsoft.com/office/drawing/2014/main" id="{72D2A070-9A2A-41D9-B817-C02F8F23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3774675"/>
            <a:ext cx="4246562" cy="254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图片 2">
            <a:extLst>
              <a:ext uri="{FF2B5EF4-FFF2-40B4-BE49-F238E27FC236}">
                <a16:creationId xmlns:a16="http://schemas.microsoft.com/office/drawing/2014/main" id="{3A2BC126-604B-4D61-B76B-F77522FD7FE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8" y="3724275"/>
            <a:ext cx="3911936" cy="259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6">
            <a:extLst>
              <a:ext uri="{FF2B5EF4-FFF2-40B4-BE49-F238E27FC236}">
                <a16:creationId xmlns:a16="http://schemas.microsoft.com/office/drawing/2014/main" id="{A748674B-5554-4B23-9F0D-D4EBBADD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，找回密码子系统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文本框 1">
            <a:extLst>
              <a:ext uri="{FF2B5EF4-FFF2-40B4-BE49-F238E27FC236}">
                <a16:creationId xmlns:a16="http://schemas.microsoft.com/office/drawing/2014/main" id="{F3EBBB9A-34E5-4ED2-8631-60FCEB7125E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5" name="图片 19">
            <a:extLst>
              <a:ext uri="{FF2B5EF4-FFF2-40B4-BE49-F238E27FC236}">
                <a16:creationId xmlns:a16="http://schemas.microsoft.com/office/drawing/2014/main" id="{B829BDCF-CC8C-4120-9417-F4AB69D4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04900"/>
            <a:ext cx="87439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4">
            <a:extLst>
              <a:ext uri="{FF2B5EF4-FFF2-40B4-BE49-F238E27FC236}">
                <a16:creationId xmlns:a16="http://schemas.microsoft.com/office/drawing/2014/main" id="{A43EC69C-67DD-4BF6-9EC2-801B5433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73" y="3067050"/>
            <a:ext cx="5889854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6">
            <a:extLst>
              <a:ext uri="{FF2B5EF4-FFF2-40B4-BE49-F238E27FC236}">
                <a16:creationId xmlns:a16="http://schemas.microsoft.com/office/drawing/2014/main" id="{9314DA19-AC8E-4427-8E92-8E40928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登陆，注册，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2" name="文本框 1">
            <a:extLst>
              <a:ext uri="{FF2B5EF4-FFF2-40B4-BE49-F238E27FC236}">
                <a16:creationId xmlns:a16="http://schemas.microsoft.com/office/drawing/2014/main" id="{8B32C2B9-D1ED-45D2-A392-B3919D4230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3" name="图片 21">
            <a:extLst>
              <a:ext uri="{FF2B5EF4-FFF2-40B4-BE49-F238E27FC236}">
                <a16:creationId xmlns:a16="http://schemas.microsoft.com/office/drawing/2014/main" id="{2B330225-FEA9-438C-A967-E22D16F7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9" y="1104900"/>
            <a:ext cx="872966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图片 1">
            <a:extLst>
              <a:ext uri="{FF2B5EF4-FFF2-40B4-BE49-F238E27FC236}">
                <a16:creationId xmlns:a16="http://schemas.microsoft.com/office/drawing/2014/main" id="{20EBB58C-3704-4D67-B8C9-75D7396A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2" y="3105423"/>
            <a:ext cx="5734375" cy="34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6">
            <a:extLst>
              <a:ext uri="{FF2B5EF4-FFF2-40B4-BE49-F238E27FC236}">
                <a16:creationId xmlns:a16="http://schemas.microsoft.com/office/drawing/2014/main" id="{9314DA19-AC8E-4427-8E92-8E40928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翻译，推送单词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，单词本子系统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</a:p>
        </p:txBody>
      </p:sp>
      <p:sp>
        <p:nvSpPr>
          <p:cNvPr id="46082" name="文本框 1">
            <a:extLst>
              <a:ext uri="{FF2B5EF4-FFF2-40B4-BE49-F238E27FC236}">
                <a16:creationId xmlns:a16="http://schemas.microsoft.com/office/drawing/2014/main" id="{8B32C2B9-D1ED-45D2-A392-B3919D4230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7F2A1D-DA6B-4728-A41C-B2A345BE05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59292" y="927100"/>
            <a:ext cx="5225415" cy="53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435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6">
            <a:extLst>
              <a:ext uri="{FF2B5EF4-FFF2-40B4-BE49-F238E27FC236}">
                <a16:creationId xmlns:a16="http://schemas.microsoft.com/office/drawing/2014/main" id="{9314DA19-AC8E-4427-8E92-8E40928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翻译，推送单词，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单词本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2" name="文本框 1">
            <a:extLst>
              <a:ext uri="{FF2B5EF4-FFF2-40B4-BE49-F238E27FC236}">
                <a16:creationId xmlns:a16="http://schemas.microsoft.com/office/drawing/2014/main" id="{8B32C2B9-D1ED-45D2-A392-B3919D4230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0BBAC-6EA9-4A6F-AED7-80810651D0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4845" y="999490"/>
            <a:ext cx="5274310" cy="5579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6987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6">
            <a:extLst>
              <a:ext uri="{FF2B5EF4-FFF2-40B4-BE49-F238E27FC236}">
                <a16:creationId xmlns:a16="http://schemas.microsoft.com/office/drawing/2014/main" id="{9314DA19-AC8E-4427-8E92-8E40928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翻译，推送单词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，单词本子系统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</a:p>
        </p:txBody>
      </p:sp>
      <p:sp>
        <p:nvSpPr>
          <p:cNvPr id="46082" name="文本框 1">
            <a:extLst>
              <a:ext uri="{FF2B5EF4-FFF2-40B4-BE49-F238E27FC236}">
                <a16:creationId xmlns:a16="http://schemas.microsoft.com/office/drawing/2014/main" id="{8B32C2B9-D1ED-45D2-A392-B3919D4230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8658B8-52C1-4996-9ED0-A56EA1102B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1657" y="1148364"/>
            <a:ext cx="7240686" cy="18365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69957D-9925-4AAD-A92F-6ABD8C0CCD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3389" y="3121573"/>
            <a:ext cx="7377221" cy="32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5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6">
            <a:extLst>
              <a:ext uri="{FF2B5EF4-FFF2-40B4-BE49-F238E27FC236}">
                <a16:creationId xmlns:a16="http://schemas.microsoft.com/office/drawing/2014/main" id="{186D4549-96BC-47FD-A184-0C89F6C6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39694AE2-B7F3-418E-80BF-3EA5E237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779011"/>
            <a:ext cx="4572000" cy="63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CN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需求分析</a:t>
            </a:r>
            <a:endParaRPr lang="en-US" altLang="zh-CN" sz="2800" b="1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b="1" u="sng" dirty="0"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系统设计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b="1" u="sng" dirty="0"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系统测试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b="1" u="sng" dirty="0"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后期计划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b="1" u="sng" dirty="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系统演示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6">
            <a:extLst>
              <a:ext uri="{FF2B5EF4-FFF2-40B4-BE49-F238E27FC236}">
                <a16:creationId xmlns:a16="http://schemas.microsoft.com/office/drawing/2014/main" id="{9314DA19-AC8E-4427-8E92-8E40928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翻译，推送单词，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单词本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2" name="文本框 1">
            <a:extLst>
              <a:ext uri="{FF2B5EF4-FFF2-40B4-BE49-F238E27FC236}">
                <a16:creationId xmlns:a16="http://schemas.microsoft.com/office/drawing/2014/main" id="{8B32C2B9-D1ED-45D2-A392-B3919D4230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73098-6FB1-418D-B229-D0B051923B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7982" y="1530011"/>
            <a:ext cx="7188035" cy="4418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9725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6">
            <a:extLst>
              <a:ext uri="{FF2B5EF4-FFF2-40B4-BE49-F238E27FC236}">
                <a16:creationId xmlns:a16="http://schemas.microsoft.com/office/drawing/2014/main" id="{84E8B363-5B61-402D-9879-A4980F66C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单词本</a:t>
            </a:r>
            <a:r>
              <a:rPr lang="zh-CN" altLang="en-US" sz="3600" b="1" dirty="0">
                <a:solidFill>
                  <a:srgbClr val="0366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删改查统）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文本框 1">
            <a:extLst>
              <a:ext uri="{FF2B5EF4-FFF2-40B4-BE49-F238E27FC236}">
                <a16:creationId xmlns:a16="http://schemas.microsoft.com/office/drawing/2014/main" id="{2F4335AD-4052-4F52-AECF-9B0F8AD4E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DAA478-ACDF-44A9-9E8D-28C80B961E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391" y="1022894"/>
            <a:ext cx="4915218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46">
            <a:extLst>
              <a:ext uri="{FF2B5EF4-FFF2-40B4-BE49-F238E27FC236}">
                <a16:creationId xmlns:a16="http://schemas.microsoft.com/office/drawing/2014/main" id="{02C7B02A-4E98-4F68-B07E-3A1536B9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设计类图</a:t>
            </a:r>
          </a:p>
        </p:txBody>
      </p:sp>
      <p:sp>
        <p:nvSpPr>
          <p:cNvPr id="30723" name="文本框 1">
            <a:extLst>
              <a:ext uri="{FF2B5EF4-FFF2-40B4-BE49-F238E27FC236}">
                <a16:creationId xmlns:a16="http://schemas.microsoft.com/office/drawing/2014/main" id="{97CA1D97-9F55-41FA-B1FF-DF806B32A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图片 5">
            <a:extLst>
              <a:ext uri="{FF2B5EF4-FFF2-40B4-BE49-F238E27FC236}">
                <a16:creationId xmlns:a16="http://schemas.microsoft.com/office/drawing/2014/main" id="{BD6D2172-EF2E-4CAE-8E42-B45FDB88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74" y="1183070"/>
            <a:ext cx="4479651" cy="513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文本框 1">
            <a:extLst>
              <a:ext uri="{FF2B5EF4-FFF2-40B4-BE49-F238E27FC236}">
                <a16:creationId xmlns:a16="http://schemas.microsoft.com/office/drawing/2014/main" id="{583597FB-1838-4D21-932A-5EE9D1C9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4" name="图片 5">
            <a:extLst>
              <a:ext uri="{FF2B5EF4-FFF2-40B4-BE49-F238E27FC236}">
                <a16:creationId xmlns:a16="http://schemas.microsoft.com/office/drawing/2014/main" id="{518FB47C-A622-4E33-9EED-ED07411DD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0" y="1323483"/>
            <a:ext cx="7618959" cy="50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6">
            <a:extLst>
              <a:ext uri="{FF2B5EF4-FFF2-40B4-BE49-F238E27FC236}">
                <a16:creationId xmlns:a16="http://schemas.microsoft.com/office/drawing/2014/main" id="{69065632-8A32-4553-B287-26E905DF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小游戏子系统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>
            <a:extLst>
              <a:ext uri="{FF2B5EF4-FFF2-40B4-BE49-F238E27FC236}">
                <a16:creationId xmlns:a16="http://schemas.microsoft.com/office/drawing/2014/main" id="{D6C80066-1683-4908-AB98-A6F3C374B6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24300" y="2565400"/>
            <a:ext cx="497046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</p:spTree>
  </p:cSld>
  <p:clrMapOvr>
    <a:masterClrMapping/>
  </p:clrMapOvr>
  <p:transition spd="slow" advTm="524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6">
            <a:extLst>
              <a:ext uri="{FF2B5EF4-FFF2-40B4-BE49-F238E27FC236}">
                <a16:creationId xmlns:a16="http://schemas.microsoft.com/office/drawing/2014/main" id="{07885CB6-89B1-4217-B2D4-B64C4C9D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E003DC9B-D8F4-4130-B8FC-DBCD6A28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84F944-EC7F-41C7-9863-01BEBEA1895C}"/>
              </a:ext>
            </a:extLst>
          </p:cNvPr>
          <p:cNvSpPr txBox="1"/>
          <p:nvPr/>
        </p:nvSpPr>
        <p:spPr>
          <a:xfrm>
            <a:off x="4816817" y="3605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邮件服务器发送验证码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A86B5-AFF4-4443-B279-F10BA68BF78B}"/>
              </a:ext>
            </a:extLst>
          </p:cNvPr>
          <p:cNvSpPr txBox="1"/>
          <p:nvPr/>
        </p:nvSpPr>
        <p:spPr>
          <a:xfrm>
            <a:off x="4906584" y="60046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注册邮箱接收验证码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A67D03-05F1-4D86-9476-54CE0DCE5B47}"/>
              </a:ext>
            </a:extLst>
          </p:cNvPr>
          <p:cNvSpPr txBox="1"/>
          <p:nvPr/>
        </p:nvSpPr>
        <p:spPr>
          <a:xfrm>
            <a:off x="623803" y="1184965"/>
            <a:ext cx="789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b="1" dirty="0"/>
              <a:t>注册功能</a:t>
            </a:r>
            <a:r>
              <a:rPr lang="zh-CN" altLang="en-US" dirty="0"/>
              <a:t>的测试包含了验证码发送与验证、数据库用户的添加和倒计时计数器等子功能的测试。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CB1F4F-8FC2-4A1B-A4EC-D9988405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009552"/>
            <a:ext cx="2143568" cy="41490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271D54-F2E4-46B2-8D97-DAD1A85E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799" y="2462913"/>
            <a:ext cx="6088763" cy="789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78FB2B-53AC-44B5-9CCB-0F4483012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799" y="4165521"/>
            <a:ext cx="5749790" cy="1526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6">
            <a:extLst>
              <a:ext uri="{FF2B5EF4-FFF2-40B4-BE49-F238E27FC236}">
                <a16:creationId xmlns:a16="http://schemas.microsoft.com/office/drawing/2014/main" id="{07885CB6-89B1-4217-B2D4-B64C4C9D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登陆、找回密码功能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E003DC9B-D8F4-4130-B8FC-DBCD6A28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A67D03-05F1-4D86-9476-54CE0DCE5B47}"/>
              </a:ext>
            </a:extLst>
          </p:cNvPr>
          <p:cNvSpPr txBox="1"/>
          <p:nvPr/>
        </p:nvSpPr>
        <p:spPr>
          <a:xfrm>
            <a:off x="623803" y="1257701"/>
            <a:ext cx="789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b="1" dirty="0"/>
              <a:t>登陆功能</a:t>
            </a:r>
            <a:r>
              <a:rPr lang="zh-CN" altLang="en-US" dirty="0"/>
              <a:t>的测试包含了数据库用户的验证子功能的测试。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b="1" dirty="0"/>
              <a:t>找回密码功能</a:t>
            </a:r>
            <a:r>
              <a:rPr lang="zh-CN" altLang="en-US" dirty="0"/>
              <a:t>的测试包含了验证码发送与验证、数据库用户信息的修改和倒计时计数器等子功能的测试。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9711F-0DE2-4145-BD49-B7FA8036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44" y="2186039"/>
            <a:ext cx="2031334" cy="3970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A28A9-7407-4BAA-BF8A-A4D5F9E4F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93" y="2112317"/>
            <a:ext cx="2143778" cy="41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928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6">
            <a:extLst>
              <a:ext uri="{FF2B5EF4-FFF2-40B4-BE49-F238E27FC236}">
                <a16:creationId xmlns:a16="http://schemas.microsoft.com/office/drawing/2014/main" id="{07885CB6-89B1-4217-B2D4-B64C4C9D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翻译、推送单词功能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E003DC9B-D8F4-4130-B8FC-DBCD6A28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52634-7979-4A70-A904-35E49A83B867}"/>
              </a:ext>
            </a:extLst>
          </p:cNvPr>
          <p:cNvSpPr txBox="1"/>
          <p:nvPr/>
        </p:nvSpPr>
        <p:spPr>
          <a:xfrm>
            <a:off x="623803" y="1100946"/>
            <a:ext cx="789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b="1" dirty="0"/>
              <a:t>翻译功能</a:t>
            </a:r>
            <a:r>
              <a:rPr lang="zh-CN" altLang="en-US" dirty="0"/>
              <a:t>的测试包含了翻译子功能的测试。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b="1" dirty="0"/>
              <a:t>推送单词功能</a:t>
            </a:r>
            <a:r>
              <a:rPr lang="zh-CN" altLang="en-US" dirty="0"/>
              <a:t>的测试包含了数据库用户信息的读取和翻译等子功能的测试。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AD2D-9777-4834-9EC8-3F9E8DE6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01" y="1981117"/>
            <a:ext cx="2287633" cy="4195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8BC11-1F5D-4217-9F2F-0BF31227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506" y="1906582"/>
            <a:ext cx="2187729" cy="4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83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6">
            <a:extLst>
              <a:ext uri="{FF2B5EF4-FFF2-40B4-BE49-F238E27FC236}">
                <a16:creationId xmlns:a16="http://schemas.microsoft.com/office/drawing/2014/main" id="{07885CB6-89B1-4217-B2D4-B64C4C9D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单词本功能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E003DC9B-D8F4-4130-B8FC-DBCD6A28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D335D-6427-48EB-9BC0-C495B7E97221}"/>
              </a:ext>
            </a:extLst>
          </p:cNvPr>
          <p:cNvSpPr/>
          <p:nvPr/>
        </p:nvSpPr>
        <p:spPr>
          <a:xfrm>
            <a:off x="663597" y="1080502"/>
            <a:ext cx="7816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    单词本功能</a:t>
            </a:r>
            <a:r>
              <a:rPr lang="zh-CN" altLang="en-US" dirty="0"/>
              <a:t>的测试包含了数据库用户信息的读取，数据库单词信息的读取和数据库的增加和删除等子功能的测试。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B4B926-2F09-4BCC-93D7-DB7C0A47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69" y="1880234"/>
            <a:ext cx="2276570" cy="4455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3DA77D-0C41-4BD6-ACFA-8568D2908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294" y="1880235"/>
            <a:ext cx="2331412" cy="44550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B70923-3B35-4195-9842-FADF8016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33" y="1880235"/>
            <a:ext cx="2276570" cy="44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625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6">
            <a:extLst>
              <a:ext uri="{FF2B5EF4-FFF2-40B4-BE49-F238E27FC236}">
                <a16:creationId xmlns:a16="http://schemas.microsoft.com/office/drawing/2014/main" id="{07885CB6-89B1-4217-B2D4-B64C4C9D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系统测试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小游戏功能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E003DC9B-D8F4-4130-B8FC-DBCD6A28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1A1F7987-58E4-44DD-ACDF-63041F061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62" y="1218734"/>
            <a:ext cx="7608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    </a:t>
            </a:r>
            <a:r>
              <a:rPr lang="zh-CN" altLang="en-US" b="1" dirty="0"/>
              <a:t>小游戏功能</a:t>
            </a:r>
            <a:r>
              <a:rPr lang="zh-CN" altLang="en-US" dirty="0"/>
              <a:t>的测试包含了后台判断游戏结果和游戏结果的显示等子功能的测试。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4DD6F-2A94-479A-AE35-C99839E6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20" y="2222078"/>
            <a:ext cx="1922550" cy="3747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830F06-3DA7-4E84-9047-2FF7FEA0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85" y="2222078"/>
            <a:ext cx="1933239" cy="3747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6363EF-BDA2-46B2-B5BB-D2D0A506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035" y="2156699"/>
            <a:ext cx="1944273" cy="37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92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>
            <a:extLst>
              <a:ext uri="{FF2B5EF4-FFF2-40B4-BE49-F238E27FC236}">
                <a16:creationId xmlns:a16="http://schemas.microsoft.com/office/drawing/2014/main" id="{9DAA711D-072B-4D1A-8DFB-36B2549426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24300" y="2565400"/>
            <a:ext cx="497046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dirty="0">
                <a:latin typeface="Consolas" panose="020B0609020204030204" pitchFamily="49" charset="0"/>
                <a:ea typeface="微软雅黑" panose="020B0503020204020204" pitchFamily="34" charset="-122"/>
              </a:rPr>
              <a:t>需求分析</a:t>
            </a:r>
          </a:p>
        </p:txBody>
      </p:sp>
    </p:spTree>
  </p:cSld>
  <p:clrMapOvr>
    <a:masterClrMapping/>
  </p:clrMapOvr>
  <p:transition spd="slow" advTm="137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>
            <a:extLst>
              <a:ext uri="{FF2B5EF4-FFF2-40B4-BE49-F238E27FC236}">
                <a16:creationId xmlns:a16="http://schemas.microsoft.com/office/drawing/2014/main" id="{5AA86160-EFA6-498E-A1F3-79A6AC9D34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24300" y="2565400"/>
            <a:ext cx="497046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</p:spTree>
  </p:cSld>
  <p:clrMapOvr>
    <a:masterClrMapping/>
  </p:clrMapOvr>
  <p:transition spd="slow" advTm="524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46">
            <a:extLst>
              <a:ext uri="{FF2B5EF4-FFF2-40B4-BE49-F238E27FC236}">
                <a16:creationId xmlns:a16="http://schemas.microsoft.com/office/drawing/2014/main" id="{0B2B7681-3304-4A61-A46C-0676EDEF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  <p:sp>
        <p:nvSpPr>
          <p:cNvPr id="32771" name="文本框 1">
            <a:extLst>
              <a:ext uri="{FF2B5EF4-FFF2-40B4-BE49-F238E27FC236}">
                <a16:creationId xmlns:a16="http://schemas.microsoft.com/office/drawing/2014/main" id="{2CA014CE-BAAC-4367-B489-FF276112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5B8C7767-77FF-4ECA-BE76-B1C4E60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164636"/>
            <a:ext cx="83947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1.</a:t>
            </a:r>
            <a:r>
              <a:rPr lang="zh-CN" altLang="en-US" b="1" dirty="0">
                <a:latin typeface="Consolas" panose="020B0609020204030204" pitchFamily="49" charset="0"/>
              </a:rPr>
              <a:t>开设云端信息同步</a:t>
            </a:r>
          </a:p>
          <a:p>
            <a:pPr eaLnBrk="0" hangingPunct="0"/>
            <a:r>
              <a:rPr lang="zh-CN" altLang="en-US" dirty="0">
                <a:latin typeface="Consolas" panose="020B0609020204030204" pitchFamily="49" charset="0"/>
              </a:rPr>
              <a:t>    目前，我们的应用程序只是在手机本地端建设了一个数据库，存储用户信息，单词表等相关内容。因此这一用户的信息在更换手机后便不再保留，对用户的使用带来较大影响。在后续过程中，我们计划租赁一个云端服务器，将用户的信息等定期备份到服务器端，当用户更换手机后，可以凭用户名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邮箱进行信息恢复。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2.</a:t>
            </a:r>
            <a:r>
              <a:rPr lang="zh-CN" altLang="en-US" b="1" dirty="0">
                <a:latin typeface="Consolas" panose="020B0609020204030204" pitchFamily="49" charset="0"/>
              </a:rPr>
              <a:t>邮箱推广</a:t>
            </a:r>
          </a:p>
          <a:p>
            <a:pPr eaLnBrk="0" hangingPunct="0"/>
            <a:r>
              <a:rPr lang="zh-CN" altLang="en-US" dirty="0">
                <a:latin typeface="Consolas" panose="020B0609020204030204" pitchFamily="49" charset="0"/>
              </a:rPr>
              <a:t>    基于用户的邮箱信息，我们会定期进行相关产品及赞助商信息的推广，并且对成功参与活动的用户，给予云端存储空间，更多单词书，更多主题背景等的奖励。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3.</a:t>
            </a:r>
            <a:r>
              <a:rPr lang="zh-CN" altLang="en-US" b="1" dirty="0">
                <a:latin typeface="Consolas" panose="020B0609020204030204" pitchFamily="49" charset="0"/>
              </a:rPr>
              <a:t>进一步提高用户粘性与安全性</a:t>
            </a:r>
          </a:p>
          <a:p>
            <a:pPr eaLnBrk="0" hangingPunct="0"/>
            <a:r>
              <a:rPr lang="zh-CN" altLang="en-US" dirty="0">
                <a:latin typeface="Consolas" panose="020B0609020204030204" pitchFamily="49" charset="0"/>
              </a:rPr>
              <a:t>    目前我们是基于邮箱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验证码的方式进行验证。参照其他厂商产品的注册方式，我们计划引入手机号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短信验证码的方式注册形式，并将邮箱作为辅助验证手段，这样可以进一步提高用户对于本产品的依赖性，同时有效的提高了用户的信息安全。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4.</a:t>
            </a:r>
            <a:r>
              <a:rPr lang="zh-CN" altLang="en-US" b="1" dirty="0">
                <a:latin typeface="Consolas" panose="020B0609020204030204" pitchFamily="49" charset="0"/>
              </a:rPr>
              <a:t>游戏与广告结合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可以在小游戏中安放一些广告，进而得到一些赞助商的支持。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5.</a:t>
            </a:r>
            <a:r>
              <a:rPr lang="zh-CN" altLang="en-US" b="1" dirty="0">
                <a:latin typeface="Consolas" panose="020B0609020204030204" pitchFamily="49" charset="0"/>
              </a:rPr>
              <a:t>小游戏功能优化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多人游戏选择完后选择暂时不可见，增加和电脑对战的单人游戏。</a:t>
            </a:r>
          </a:p>
          <a:p>
            <a:pPr eaLnBrk="0" hangingPunct="0"/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>
            <a:extLst>
              <a:ext uri="{FF2B5EF4-FFF2-40B4-BE49-F238E27FC236}">
                <a16:creationId xmlns:a16="http://schemas.microsoft.com/office/drawing/2014/main" id="{5AA86160-EFA6-498E-A1F3-79A6AC9D34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24300" y="2565400"/>
            <a:ext cx="4970463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</a:p>
        </p:txBody>
      </p:sp>
    </p:spTree>
    <p:extLst>
      <p:ext uri="{BB962C8B-B14F-4D97-AF65-F5344CB8AC3E}">
        <p14:creationId xmlns:p14="http://schemas.microsoft.com/office/powerpoint/2010/main" val="4079075515"/>
      </p:ext>
    </p:extLst>
  </p:cSld>
  <p:clrMapOvr>
    <a:masterClrMapping/>
  </p:clrMapOvr>
  <p:transition spd="slow" advTm="524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6D9A30E-AC5B-4ADC-A214-CBF43D5011A3}"/>
              </a:ext>
            </a:extLst>
          </p:cNvPr>
          <p:cNvSpPr/>
          <p:nvPr/>
        </p:nvSpPr>
        <p:spPr>
          <a:xfrm>
            <a:off x="2374900" y="2770188"/>
            <a:ext cx="4394200" cy="15700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谢谢！</a:t>
            </a:r>
            <a:endParaRPr lang="zh-CN" altLang="zh-CN" sz="80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6">
            <a:extLst>
              <a:ext uri="{FF2B5EF4-FFF2-40B4-BE49-F238E27FC236}">
                <a16:creationId xmlns:a16="http://schemas.microsoft.com/office/drawing/2014/main" id="{D6D464E6-23D4-450F-9274-33B4AF29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23555" name="文本框 1">
            <a:extLst>
              <a:ext uri="{FF2B5EF4-FFF2-40B4-BE49-F238E27FC236}">
                <a16:creationId xmlns:a16="http://schemas.microsoft.com/office/drawing/2014/main" id="{A1708C0A-90B9-46B2-8A00-5B0EAC6A3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33D98C-75CC-4493-B18A-70DD4F695175}"/>
              </a:ext>
            </a:extLst>
          </p:cNvPr>
          <p:cNvSpPr txBox="1"/>
          <p:nvPr/>
        </p:nvSpPr>
        <p:spPr>
          <a:xfrm>
            <a:off x="336653" y="1301213"/>
            <a:ext cx="8470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</a:rPr>
              <a:t>无道单词</a:t>
            </a:r>
            <a:r>
              <a:rPr lang="en-US" altLang="zh-CN" sz="2000" dirty="0">
                <a:latin typeface="Consolas" panose="020B0609020204030204" pitchFamily="49" charset="0"/>
              </a:rPr>
              <a:t>APP</a:t>
            </a:r>
            <a:r>
              <a:rPr lang="zh-CN" altLang="en-US" sz="2000" dirty="0">
                <a:latin typeface="Consolas" panose="020B0609020204030204" pitchFamily="49" charset="0"/>
              </a:rPr>
              <a:t>是一款基于</a:t>
            </a:r>
            <a:r>
              <a:rPr lang="en-US" altLang="zh-CN" sz="2000" dirty="0">
                <a:latin typeface="Consolas" panose="020B0609020204030204" pitchFamily="49" charset="0"/>
              </a:rPr>
              <a:t>Android</a:t>
            </a:r>
            <a:r>
              <a:rPr lang="zh-CN" altLang="en-US" sz="2000" dirty="0">
                <a:latin typeface="Consolas" panose="020B0609020204030204" pitchFamily="49" charset="0"/>
              </a:rPr>
              <a:t>操作系统，具备翻译单词，记录单词本和小游戏功能的单词学习软件，主要目标用户为外语学习者或日常使用外语的人员。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E012E18-CED6-4D50-B45C-84171BE7E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094332"/>
              </p:ext>
            </p:extLst>
          </p:nvPr>
        </p:nvGraphicFramePr>
        <p:xfrm>
          <a:off x="1830585" y="2583806"/>
          <a:ext cx="5482827" cy="346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A60BE89-FC29-4772-B323-DAAF32200117}"/>
              </a:ext>
            </a:extLst>
          </p:cNvPr>
          <p:cNvSpPr/>
          <p:nvPr/>
        </p:nvSpPr>
        <p:spPr>
          <a:xfrm>
            <a:off x="935057" y="275550"/>
            <a:ext cx="3704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EE7FA9A9-251D-425C-9ADE-76AAF3BF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10B140-357F-48B5-AD3E-CC84AC3B3125}"/>
              </a:ext>
            </a:extLst>
          </p:cNvPr>
          <p:cNvSpPr/>
          <p:nvPr/>
        </p:nvSpPr>
        <p:spPr>
          <a:xfrm>
            <a:off x="473691" y="1012954"/>
            <a:ext cx="8332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软件质量要求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可靠性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软件能稳定长时间运行并支持后台运行。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可用性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将翻译、单词本、小游戏三个功能分成三页，界面简洁，可随时进行切换。单词本中的单词成列显示，便于查看。翻译时如输入有误会给出相应提示，用户能直观理解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可维护性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项目存放在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Devcloud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上，便于成员查看、修改和整合。在设计时将软件各功能划分成各模块，便于每个模块出错时可单独处理。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安全性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注册时需要输入设置用户名，密码以及绑定邮箱，后续登陆时需要输入用户名和密码，保证了用户的信息安全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环境要求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软件适应性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Android5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以上的操作系统。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软硬件资源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手机运行内存需要在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以上，空闲存储空间在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通信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为了使用翻译功能，手机需要有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3G/4G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或无线网络。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589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6">
            <a:extLst>
              <a:ext uri="{FF2B5EF4-FFF2-40B4-BE49-F238E27FC236}">
                <a16:creationId xmlns:a16="http://schemas.microsoft.com/office/drawing/2014/main" id="{D6D464E6-23D4-450F-9274-33B4AF29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23555" name="文本框 1">
            <a:extLst>
              <a:ext uri="{FF2B5EF4-FFF2-40B4-BE49-F238E27FC236}">
                <a16:creationId xmlns:a16="http://schemas.microsoft.com/office/drawing/2014/main" id="{A1708C0A-90B9-46B2-8A00-5B0EAC6A3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7DDEC1-19C0-401C-9925-DBE42DC957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385570"/>
            <a:ext cx="5541029" cy="4656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225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6">
            <a:extLst>
              <a:ext uri="{FF2B5EF4-FFF2-40B4-BE49-F238E27FC236}">
                <a16:creationId xmlns:a16="http://schemas.microsoft.com/office/drawing/2014/main" id="{D6D464E6-23D4-450F-9274-33B4AF29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</a:p>
        </p:txBody>
      </p:sp>
      <p:sp>
        <p:nvSpPr>
          <p:cNvPr id="23555" name="文本框 1">
            <a:extLst>
              <a:ext uri="{FF2B5EF4-FFF2-40B4-BE49-F238E27FC236}">
                <a16:creationId xmlns:a16="http://schemas.microsoft.com/office/drawing/2014/main" id="{A1708C0A-90B9-46B2-8A00-5B0EAC6A3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AC988-5091-4E47-80A3-AEB513E0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0" y="1514882"/>
            <a:ext cx="6971252" cy="41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4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46">
            <a:extLst>
              <a:ext uri="{FF2B5EF4-FFF2-40B4-BE49-F238E27FC236}">
                <a16:creationId xmlns:a16="http://schemas.microsoft.com/office/drawing/2014/main" id="{1941F33C-C215-46DE-BB29-D86E3C50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79400"/>
            <a:ext cx="8154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用例活动图和系统顺序图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文本框 1">
            <a:extLst>
              <a:ext uri="{FF2B5EF4-FFF2-40B4-BE49-F238E27FC236}">
                <a16:creationId xmlns:a16="http://schemas.microsoft.com/office/drawing/2014/main" id="{AD34EE73-2CC8-4D9D-AD4E-60B4A907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714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0" name="图片 11">
            <a:extLst>
              <a:ext uri="{FF2B5EF4-FFF2-40B4-BE49-F238E27FC236}">
                <a16:creationId xmlns:a16="http://schemas.microsoft.com/office/drawing/2014/main" id="{29E661CF-2BFE-4342-90AB-7D2CEC30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837917"/>
            <a:ext cx="3835400" cy="39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708447-0F70-47CD-928E-C8E5F7AE0C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28" y="2040254"/>
            <a:ext cx="4421860" cy="364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9360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618023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ckofBooksDesignTemplate_TP01159440">
  <a:themeElements>
    <a:clrScheme name="StackofBooksDesignTemplate_TP0115944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ofBooksDesignTemplate_TP0115944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ofBooksDesignTemplate_TP0115944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31635</TotalTime>
  <Words>1259</Words>
  <Application>Microsoft Office PowerPoint</Application>
  <PresentationFormat>全屏显示(4:3)</PresentationFormat>
  <Paragraphs>195</Paragraphs>
  <Slides>43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等线</vt:lpstr>
      <vt:lpstr>黑体</vt:lpstr>
      <vt:lpstr>宋体</vt:lpstr>
      <vt:lpstr>微软雅黑</vt:lpstr>
      <vt:lpstr>Arial</vt:lpstr>
      <vt:lpstr>Calibri</vt:lpstr>
      <vt:lpstr>Century Gothic</vt:lpstr>
      <vt:lpstr>Consolas</vt:lpstr>
      <vt:lpstr>Times New Roman</vt:lpstr>
      <vt:lpstr>Wingdings</vt:lpstr>
      <vt:lpstr>Office 主题</vt:lpstr>
      <vt:lpstr>StackofBooksDesignTemplate_TP01159440</vt:lpstr>
      <vt:lpstr>PowerPoint 演示文稿</vt:lpstr>
      <vt:lpstr>PowerPoint 演示文稿</vt:lpstr>
      <vt:lpstr>PowerPoint 演示文稿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后期计划</vt:lpstr>
      <vt:lpstr>PowerPoint 演示文稿</vt:lpstr>
      <vt:lpstr>系统演示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白思雨</cp:lastModifiedBy>
  <cp:revision>3338</cp:revision>
  <cp:lastPrinted>2015-09-08T03:57:43Z</cp:lastPrinted>
  <dcterms:created xsi:type="dcterms:W3CDTF">2015-09-04T08:06:26Z</dcterms:created>
  <dcterms:modified xsi:type="dcterms:W3CDTF">2020-12-24T15:36:28Z</dcterms:modified>
</cp:coreProperties>
</file>