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63" r:id="rId8"/>
    <p:sldId id="265" r:id="rId9"/>
    <p:sldId id="26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4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56.xml"/><Relationship Id="rId98" Type="http://schemas.openxmlformats.org/officeDocument/2006/relationships/tags" Target="../tags/tag155.xml"/><Relationship Id="rId97" Type="http://schemas.openxmlformats.org/officeDocument/2006/relationships/tags" Target="../tags/tag154.xml"/><Relationship Id="rId96" Type="http://schemas.openxmlformats.org/officeDocument/2006/relationships/tags" Target="../tags/tag153.xml"/><Relationship Id="rId95" Type="http://schemas.openxmlformats.org/officeDocument/2006/relationships/tags" Target="../tags/tag152.xml"/><Relationship Id="rId94" Type="http://schemas.openxmlformats.org/officeDocument/2006/relationships/tags" Target="../tags/tag151.xml"/><Relationship Id="rId93" Type="http://schemas.openxmlformats.org/officeDocument/2006/relationships/tags" Target="../tags/tag150.xml"/><Relationship Id="rId92" Type="http://schemas.openxmlformats.org/officeDocument/2006/relationships/tags" Target="../tags/tag149.xml"/><Relationship Id="rId91" Type="http://schemas.openxmlformats.org/officeDocument/2006/relationships/tags" Target="../tags/tag148.xml"/><Relationship Id="rId90" Type="http://schemas.openxmlformats.org/officeDocument/2006/relationships/tags" Target="../tags/tag147.xml"/><Relationship Id="rId9" Type="http://schemas.openxmlformats.org/officeDocument/2006/relationships/tags" Target="../tags/tag66.xml"/><Relationship Id="rId89" Type="http://schemas.openxmlformats.org/officeDocument/2006/relationships/tags" Target="../tags/tag146.xml"/><Relationship Id="rId88" Type="http://schemas.openxmlformats.org/officeDocument/2006/relationships/tags" Target="../tags/tag145.xml"/><Relationship Id="rId87" Type="http://schemas.openxmlformats.org/officeDocument/2006/relationships/tags" Target="../tags/tag144.xml"/><Relationship Id="rId86" Type="http://schemas.openxmlformats.org/officeDocument/2006/relationships/tags" Target="../tags/tag143.xml"/><Relationship Id="rId85" Type="http://schemas.openxmlformats.org/officeDocument/2006/relationships/tags" Target="../tags/tag142.xml"/><Relationship Id="rId84" Type="http://schemas.openxmlformats.org/officeDocument/2006/relationships/tags" Target="../tags/tag141.xml"/><Relationship Id="rId83" Type="http://schemas.openxmlformats.org/officeDocument/2006/relationships/tags" Target="../tags/tag140.xml"/><Relationship Id="rId82" Type="http://schemas.openxmlformats.org/officeDocument/2006/relationships/tags" Target="../tags/tag139.xml"/><Relationship Id="rId81" Type="http://schemas.openxmlformats.org/officeDocument/2006/relationships/tags" Target="../tags/tag138.xml"/><Relationship Id="rId80" Type="http://schemas.openxmlformats.org/officeDocument/2006/relationships/tags" Target="../tags/tag137.xml"/><Relationship Id="rId8" Type="http://schemas.openxmlformats.org/officeDocument/2006/relationships/tags" Target="../tags/tag65.xml"/><Relationship Id="rId79" Type="http://schemas.openxmlformats.org/officeDocument/2006/relationships/tags" Target="../tags/tag136.xml"/><Relationship Id="rId78" Type="http://schemas.openxmlformats.org/officeDocument/2006/relationships/tags" Target="../tags/tag135.xml"/><Relationship Id="rId77" Type="http://schemas.openxmlformats.org/officeDocument/2006/relationships/tags" Target="../tags/tag134.xml"/><Relationship Id="rId76" Type="http://schemas.openxmlformats.org/officeDocument/2006/relationships/tags" Target="../tags/tag133.xml"/><Relationship Id="rId75" Type="http://schemas.openxmlformats.org/officeDocument/2006/relationships/tags" Target="../tags/tag132.xml"/><Relationship Id="rId74" Type="http://schemas.openxmlformats.org/officeDocument/2006/relationships/tags" Target="../tags/tag131.xml"/><Relationship Id="rId73" Type="http://schemas.openxmlformats.org/officeDocument/2006/relationships/tags" Target="../tags/tag130.xml"/><Relationship Id="rId72" Type="http://schemas.openxmlformats.org/officeDocument/2006/relationships/tags" Target="../tags/tag129.xml"/><Relationship Id="rId71" Type="http://schemas.openxmlformats.org/officeDocument/2006/relationships/tags" Target="../tags/tag128.xml"/><Relationship Id="rId70" Type="http://schemas.openxmlformats.org/officeDocument/2006/relationships/tags" Target="../tags/tag127.xml"/><Relationship Id="rId7" Type="http://schemas.openxmlformats.org/officeDocument/2006/relationships/image" Target="../media/image5.png"/><Relationship Id="rId69" Type="http://schemas.openxmlformats.org/officeDocument/2006/relationships/tags" Target="../tags/tag126.xml"/><Relationship Id="rId68" Type="http://schemas.openxmlformats.org/officeDocument/2006/relationships/tags" Target="../tags/tag125.xml"/><Relationship Id="rId67" Type="http://schemas.openxmlformats.org/officeDocument/2006/relationships/tags" Target="../tags/tag124.xml"/><Relationship Id="rId66" Type="http://schemas.openxmlformats.org/officeDocument/2006/relationships/tags" Target="../tags/tag123.xml"/><Relationship Id="rId65" Type="http://schemas.openxmlformats.org/officeDocument/2006/relationships/tags" Target="../tags/tag122.xml"/><Relationship Id="rId64" Type="http://schemas.openxmlformats.org/officeDocument/2006/relationships/tags" Target="../tags/tag121.xml"/><Relationship Id="rId63" Type="http://schemas.openxmlformats.org/officeDocument/2006/relationships/tags" Target="../tags/tag120.xml"/><Relationship Id="rId62" Type="http://schemas.openxmlformats.org/officeDocument/2006/relationships/tags" Target="../tags/tag119.xml"/><Relationship Id="rId61" Type="http://schemas.openxmlformats.org/officeDocument/2006/relationships/tags" Target="../tags/tag118.xml"/><Relationship Id="rId60" Type="http://schemas.openxmlformats.org/officeDocument/2006/relationships/tags" Target="../tags/tag117.xml"/><Relationship Id="rId6" Type="http://schemas.openxmlformats.org/officeDocument/2006/relationships/tags" Target="../tags/tag64.xml"/><Relationship Id="rId59" Type="http://schemas.openxmlformats.org/officeDocument/2006/relationships/tags" Target="../tags/tag116.xml"/><Relationship Id="rId58" Type="http://schemas.openxmlformats.org/officeDocument/2006/relationships/tags" Target="../tags/tag115.xml"/><Relationship Id="rId57" Type="http://schemas.openxmlformats.org/officeDocument/2006/relationships/tags" Target="../tags/tag114.xml"/><Relationship Id="rId56" Type="http://schemas.openxmlformats.org/officeDocument/2006/relationships/tags" Target="../tags/tag113.xml"/><Relationship Id="rId55" Type="http://schemas.openxmlformats.org/officeDocument/2006/relationships/tags" Target="../tags/tag112.xml"/><Relationship Id="rId54" Type="http://schemas.openxmlformats.org/officeDocument/2006/relationships/tags" Target="../tags/tag111.xml"/><Relationship Id="rId53" Type="http://schemas.openxmlformats.org/officeDocument/2006/relationships/tags" Target="../tags/tag110.xml"/><Relationship Id="rId52" Type="http://schemas.openxmlformats.org/officeDocument/2006/relationships/tags" Target="../tags/tag109.xml"/><Relationship Id="rId51" Type="http://schemas.openxmlformats.org/officeDocument/2006/relationships/tags" Target="../tags/tag108.xml"/><Relationship Id="rId50" Type="http://schemas.openxmlformats.org/officeDocument/2006/relationships/tags" Target="../tags/tag107.xml"/><Relationship Id="rId5" Type="http://schemas.openxmlformats.org/officeDocument/2006/relationships/tags" Target="../tags/tag63.xml"/><Relationship Id="rId49" Type="http://schemas.openxmlformats.org/officeDocument/2006/relationships/tags" Target="../tags/tag106.xml"/><Relationship Id="rId48" Type="http://schemas.openxmlformats.org/officeDocument/2006/relationships/tags" Target="../tags/tag105.xml"/><Relationship Id="rId47" Type="http://schemas.openxmlformats.org/officeDocument/2006/relationships/tags" Target="../tags/tag104.xml"/><Relationship Id="rId46" Type="http://schemas.openxmlformats.org/officeDocument/2006/relationships/tags" Target="../tags/tag103.xml"/><Relationship Id="rId45" Type="http://schemas.openxmlformats.org/officeDocument/2006/relationships/tags" Target="../tags/tag102.xml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image" Target="../media/image4.png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tags" Target="../tags/tag94.xml"/><Relationship Id="rId36" Type="http://schemas.openxmlformats.org/officeDocument/2006/relationships/tags" Target="../tags/tag93.xml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image" Target="../media/image3.jpeg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image" Target="../media/image2.png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5" Type="http://schemas.openxmlformats.org/officeDocument/2006/relationships/notesSlide" Target="../notesSlides/notesSlide1.xml"/><Relationship Id="rId154" Type="http://schemas.openxmlformats.org/officeDocument/2006/relationships/slideLayout" Target="../slideLayouts/slideLayout2.xml"/><Relationship Id="rId153" Type="http://schemas.openxmlformats.org/officeDocument/2006/relationships/tags" Target="../tags/tag210.xml"/><Relationship Id="rId152" Type="http://schemas.openxmlformats.org/officeDocument/2006/relationships/tags" Target="../tags/tag209.xml"/><Relationship Id="rId151" Type="http://schemas.openxmlformats.org/officeDocument/2006/relationships/tags" Target="../tags/tag208.xml"/><Relationship Id="rId150" Type="http://schemas.openxmlformats.org/officeDocument/2006/relationships/tags" Target="../tags/tag207.xml"/><Relationship Id="rId15" Type="http://schemas.openxmlformats.org/officeDocument/2006/relationships/tags" Target="../tags/tag72.xml"/><Relationship Id="rId149" Type="http://schemas.openxmlformats.org/officeDocument/2006/relationships/tags" Target="../tags/tag206.xml"/><Relationship Id="rId148" Type="http://schemas.openxmlformats.org/officeDocument/2006/relationships/tags" Target="../tags/tag205.xml"/><Relationship Id="rId147" Type="http://schemas.openxmlformats.org/officeDocument/2006/relationships/tags" Target="../tags/tag204.xml"/><Relationship Id="rId146" Type="http://schemas.openxmlformats.org/officeDocument/2006/relationships/tags" Target="../tags/tag203.xml"/><Relationship Id="rId145" Type="http://schemas.openxmlformats.org/officeDocument/2006/relationships/tags" Target="../tags/tag202.xml"/><Relationship Id="rId144" Type="http://schemas.openxmlformats.org/officeDocument/2006/relationships/tags" Target="../tags/tag201.xml"/><Relationship Id="rId143" Type="http://schemas.openxmlformats.org/officeDocument/2006/relationships/tags" Target="../tags/tag200.xml"/><Relationship Id="rId142" Type="http://schemas.openxmlformats.org/officeDocument/2006/relationships/tags" Target="../tags/tag199.xml"/><Relationship Id="rId141" Type="http://schemas.openxmlformats.org/officeDocument/2006/relationships/tags" Target="../tags/tag198.xml"/><Relationship Id="rId140" Type="http://schemas.openxmlformats.org/officeDocument/2006/relationships/tags" Target="../tags/tag197.xml"/><Relationship Id="rId14" Type="http://schemas.openxmlformats.org/officeDocument/2006/relationships/tags" Target="../tags/tag71.xml"/><Relationship Id="rId139" Type="http://schemas.openxmlformats.org/officeDocument/2006/relationships/tags" Target="../tags/tag196.xml"/><Relationship Id="rId138" Type="http://schemas.openxmlformats.org/officeDocument/2006/relationships/tags" Target="../tags/tag195.xml"/><Relationship Id="rId137" Type="http://schemas.openxmlformats.org/officeDocument/2006/relationships/tags" Target="../tags/tag194.xml"/><Relationship Id="rId136" Type="http://schemas.openxmlformats.org/officeDocument/2006/relationships/tags" Target="../tags/tag193.xml"/><Relationship Id="rId135" Type="http://schemas.openxmlformats.org/officeDocument/2006/relationships/tags" Target="../tags/tag192.xml"/><Relationship Id="rId134" Type="http://schemas.openxmlformats.org/officeDocument/2006/relationships/tags" Target="../tags/tag191.xml"/><Relationship Id="rId133" Type="http://schemas.openxmlformats.org/officeDocument/2006/relationships/tags" Target="../tags/tag190.xml"/><Relationship Id="rId132" Type="http://schemas.openxmlformats.org/officeDocument/2006/relationships/tags" Target="../tags/tag189.xml"/><Relationship Id="rId131" Type="http://schemas.openxmlformats.org/officeDocument/2006/relationships/tags" Target="../tags/tag188.xml"/><Relationship Id="rId130" Type="http://schemas.openxmlformats.org/officeDocument/2006/relationships/tags" Target="../tags/tag187.xml"/><Relationship Id="rId13" Type="http://schemas.openxmlformats.org/officeDocument/2006/relationships/tags" Target="../tags/tag70.xml"/><Relationship Id="rId129" Type="http://schemas.openxmlformats.org/officeDocument/2006/relationships/tags" Target="../tags/tag186.xml"/><Relationship Id="rId128" Type="http://schemas.openxmlformats.org/officeDocument/2006/relationships/tags" Target="../tags/tag185.xml"/><Relationship Id="rId127" Type="http://schemas.openxmlformats.org/officeDocument/2006/relationships/tags" Target="../tags/tag184.xml"/><Relationship Id="rId126" Type="http://schemas.openxmlformats.org/officeDocument/2006/relationships/tags" Target="../tags/tag183.xml"/><Relationship Id="rId125" Type="http://schemas.openxmlformats.org/officeDocument/2006/relationships/tags" Target="../tags/tag182.xml"/><Relationship Id="rId124" Type="http://schemas.openxmlformats.org/officeDocument/2006/relationships/tags" Target="../tags/tag181.xml"/><Relationship Id="rId123" Type="http://schemas.openxmlformats.org/officeDocument/2006/relationships/tags" Target="../tags/tag180.xml"/><Relationship Id="rId122" Type="http://schemas.openxmlformats.org/officeDocument/2006/relationships/tags" Target="../tags/tag179.xml"/><Relationship Id="rId121" Type="http://schemas.openxmlformats.org/officeDocument/2006/relationships/tags" Target="../tags/tag178.xml"/><Relationship Id="rId120" Type="http://schemas.openxmlformats.org/officeDocument/2006/relationships/tags" Target="../tags/tag177.xml"/><Relationship Id="rId12" Type="http://schemas.openxmlformats.org/officeDocument/2006/relationships/tags" Target="../tags/tag69.xml"/><Relationship Id="rId119" Type="http://schemas.openxmlformats.org/officeDocument/2006/relationships/tags" Target="../tags/tag176.xml"/><Relationship Id="rId118" Type="http://schemas.openxmlformats.org/officeDocument/2006/relationships/tags" Target="../tags/tag175.xml"/><Relationship Id="rId117" Type="http://schemas.openxmlformats.org/officeDocument/2006/relationships/tags" Target="../tags/tag174.xml"/><Relationship Id="rId116" Type="http://schemas.openxmlformats.org/officeDocument/2006/relationships/tags" Target="../tags/tag173.xml"/><Relationship Id="rId115" Type="http://schemas.openxmlformats.org/officeDocument/2006/relationships/tags" Target="../tags/tag172.xml"/><Relationship Id="rId114" Type="http://schemas.openxmlformats.org/officeDocument/2006/relationships/tags" Target="../tags/tag171.xml"/><Relationship Id="rId113" Type="http://schemas.openxmlformats.org/officeDocument/2006/relationships/tags" Target="../tags/tag170.xml"/><Relationship Id="rId112" Type="http://schemas.openxmlformats.org/officeDocument/2006/relationships/tags" Target="../tags/tag169.xml"/><Relationship Id="rId111" Type="http://schemas.openxmlformats.org/officeDocument/2006/relationships/tags" Target="../tags/tag168.xml"/><Relationship Id="rId110" Type="http://schemas.openxmlformats.org/officeDocument/2006/relationships/tags" Target="../tags/tag167.xml"/><Relationship Id="rId11" Type="http://schemas.openxmlformats.org/officeDocument/2006/relationships/tags" Target="../tags/tag68.xml"/><Relationship Id="rId109" Type="http://schemas.openxmlformats.org/officeDocument/2006/relationships/tags" Target="../tags/tag166.xml"/><Relationship Id="rId108" Type="http://schemas.openxmlformats.org/officeDocument/2006/relationships/tags" Target="../tags/tag165.xml"/><Relationship Id="rId107" Type="http://schemas.openxmlformats.org/officeDocument/2006/relationships/tags" Target="../tags/tag164.xml"/><Relationship Id="rId106" Type="http://schemas.openxmlformats.org/officeDocument/2006/relationships/tags" Target="../tags/tag163.xml"/><Relationship Id="rId105" Type="http://schemas.openxmlformats.org/officeDocument/2006/relationships/tags" Target="../tags/tag162.xml"/><Relationship Id="rId104" Type="http://schemas.openxmlformats.org/officeDocument/2006/relationships/tags" Target="../tags/tag161.xml"/><Relationship Id="rId103" Type="http://schemas.openxmlformats.org/officeDocument/2006/relationships/tags" Target="../tags/tag160.xml"/><Relationship Id="rId102" Type="http://schemas.openxmlformats.org/officeDocument/2006/relationships/tags" Target="../tags/tag159.xml"/><Relationship Id="rId101" Type="http://schemas.openxmlformats.org/officeDocument/2006/relationships/tags" Target="../tags/tag158.xml"/><Relationship Id="rId100" Type="http://schemas.openxmlformats.org/officeDocument/2006/relationships/tags" Target="../tags/tag157.xml"/><Relationship Id="rId10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9" Type="http://schemas.openxmlformats.org/officeDocument/2006/relationships/slideLayout" Target="../slideLayouts/slideLayout2.xml"/><Relationship Id="rId88" Type="http://schemas.openxmlformats.org/officeDocument/2006/relationships/tags" Target="../tags/tag298.xml"/><Relationship Id="rId87" Type="http://schemas.openxmlformats.org/officeDocument/2006/relationships/tags" Target="../tags/tag297.xml"/><Relationship Id="rId86" Type="http://schemas.openxmlformats.org/officeDocument/2006/relationships/tags" Target="../tags/tag296.xml"/><Relationship Id="rId85" Type="http://schemas.openxmlformats.org/officeDocument/2006/relationships/tags" Target="../tags/tag295.xml"/><Relationship Id="rId84" Type="http://schemas.openxmlformats.org/officeDocument/2006/relationships/tags" Target="../tags/tag294.xml"/><Relationship Id="rId83" Type="http://schemas.openxmlformats.org/officeDocument/2006/relationships/tags" Target="../tags/tag293.xml"/><Relationship Id="rId82" Type="http://schemas.openxmlformats.org/officeDocument/2006/relationships/tags" Target="../tags/tag292.xml"/><Relationship Id="rId81" Type="http://schemas.openxmlformats.org/officeDocument/2006/relationships/tags" Target="../tags/tag291.xml"/><Relationship Id="rId80" Type="http://schemas.openxmlformats.org/officeDocument/2006/relationships/tags" Target="../tags/tag290.xml"/><Relationship Id="rId8" Type="http://schemas.openxmlformats.org/officeDocument/2006/relationships/tags" Target="../tags/tag218.xml"/><Relationship Id="rId79" Type="http://schemas.openxmlformats.org/officeDocument/2006/relationships/tags" Target="../tags/tag289.xml"/><Relationship Id="rId78" Type="http://schemas.openxmlformats.org/officeDocument/2006/relationships/tags" Target="../tags/tag288.xml"/><Relationship Id="rId77" Type="http://schemas.openxmlformats.org/officeDocument/2006/relationships/tags" Target="../tags/tag287.xml"/><Relationship Id="rId76" Type="http://schemas.openxmlformats.org/officeDocument/2006/relationships/tags" Target="../tags/tag286.xml"/><Relationship Id="rId75" Type="http://schemas.openxmlformats.org/officeDocument/2006/relationships/tags" Target="../tags/tag285.xml"/><Relationship Id="rId74" Type="http://schemas.openxmlformats.org/officeDocument/2006/relationships/tags" Target="../tags/tag284.xml"/><Relationship Id="rId73" Type="http://schemas.openxmlformats.org/officeDocument/2006/relationships/tags" Target="../tags/tag283.xml"/><Relationship Id="rId72" Type="http://schemas.openxmlformats.org/officeDocument/2006/relationships/tags" Target="../tags/tag282.xml"/><Relationship Id="rId71" Type="http://schemas.openxmlformats.org/officeDocument/2006/relationships/tags" Target="../tags/tag281.xml"/><Relationship Id="rId70" Type="http://schemas.openxmlformats.org/officeDocument/2006/relationships/tags" Target="../tags/tag280.xml"/><Relationship Id="rId7" Type="http://schemas.openxmlformats.org/officeDocument/2006/relationships/tags" Target="../tags/tag217.xml"/><Relationship Id="rId69" Type="http://schemas.openxmlformats.org/officeDocument/2006/relationships/tags" Target="../tags/tag279.xml"/><Relationship Id="rId68" Type="http://schemas.openxmlformats.org/officeDocument/2006/relationships/tags" Target="../tags/tag278.xml"/><Relationship Id="rId67" Type="http://schemas.openxmlformats.org/officeDocument/2006/relationships/tags" Target="../tags/tag277.xml"/><Relationship Id="rId66" Type="http://schemas.openxmlformats.org/officeDocument/2006/relationships/tags" Target="../tags/tag276.xml"/><Relationship Id="rId65" Type="http://schemas.openxmlformats.org/officeDocument/2006/relationships/tags" Target="../tags/tag275.xml"/><Relationship Id="rId64" Type="http://schemas.openxmlformats.org/officeDocument/2006/relationships/tags" Target="../tags/tag274.xml"/><Relationship Id="rId63" Type="http://schemas.openxmlformats.org/officeDocument/2006/relationships/tags" Target="../tags/tag273.xml"/><Relationship Id="rId62" Type="http://schemas.openxmlformats.org/officeDocument/2006/relationships/tags" Target="../tags/tag272.xml"/><Relationship Id="rId61" Type="http://schemas.openxmlformats.org/officeDocument/2006/relationships/tags" Target="../tags/tag271.xml"/><Relationship Id="rId60" Type="http://schemas.openxmlformats.org/officeDocument/2006/relationships/tags" Target="../tags/tag270.xml"/><Relationship Id="rId6" Type="http://schemas.openxmlformats.org/officeDocument/2006/relationships/tags" Target="../tags/tag216.xml"/><Relationship Id="rId59" Type="http://schemas.openxmlformats.org/officeDocument/2006/relationships/tags" Target="../tags/tag269.xml"/><Relationship Id="rId58" Type="http://schemas.openxmlformats.org/officeDocument/2006/relationships/tags" Target="../tags/tag268.xml"/><Relationship Id="rId57" Type="http://schemas.openxmlformats.org/officeDocument/2006/relationships/tags" Target="../tags/tag267.xml"/><Relationship Id="rId56" Type="http://schemas.openxmlformats.org/officeDocument/2006/relationships/tags" Target="../tags/tag266.xml"/><Relationship Id="rId55" Type="http://schemas.openxmlformats.org/officeDocument/2006/relationships/tags" Target="../tags/tag265.xml"/><Relationship Id="rId54" Type="http://schemas.openxmlformats.org/officeDocument/2006/relationships/tags" Target="../tags/tag264.xml"/><Relationship Id="rId53" Type="http://schemas.openxmlformats.org/officeDocument/2006/relationships/tags" Target="../tags/tag263.xml"/><Relationship Id="rId52" Type="http://schemas.openxmlformats.org/officeDocument/2006/relationships/tags" Target="../tags/tag262.xml"/><Relationship Id="rId51" Type="http://schemas.openxmlformats.org/officeDocument/2006/relationships/tags" Target="../tags/tag261.xml"/><Relationship Id="rId50" Type="http://schemas.openxmlformats.org/officeDocument/2006/relationships/tags" Target="../tags/tag260.xml"/><Relationship Id="rId5" Type="http://schemas.openxmlformats.org/officeDocument/2006/relationships/tags" Target="../tags/tag215.xml"/><Relationship Id="rId49" Type="http://schemas.openxmlformats.org/officeDocument/2006/relationships/tags" Target="../tags/tag259.xml"/><Relationship Id="rId48" Type="http://schemas.openxmlformats.org/officeDocument/2006/relationships/tags" Target="../tags/tag258.xml"/><Relationship Id="rId47" Type="http://schemas.openxmlformats.org/officeDocument/2006/relationships/tags" Target="../tags/tag257.xml"/><Relationship Id="rId46" Type="http://schemas.openxmlformats.org/officeDocument/2006/relationships/tags" Target="../tags/tag256.xml"/><Relationship Id="rId45" Type="http://schemas.openxmlformats.org/officeDocument/2006/relationships/tags" Target="../tags/tag255.xml"/><Relationship Id="rId44" Type="http://schemas.openxmlformats.org/officeDocument/2006/relationships/tags" Target="../tags/tag254.xml"/><Relationship Id="rId43" Type="http://schemas.openxmlformats.org/officeDocument/2006/relationships/tags" Target="../tags/tag253.xml"/><Relationship Id="rId42" Type="http://schemas.openxmlformats.org/officeDocument/2006/relationships/tags" Target="../tags/tag252.xml"/><Relationship Id="rId41" Type="http://schemas.openxmlformats.org/officeDocument/2006/relationships/tags" Target="../tags/tag251.xml"/><Relationship Id="rId40" Type="http://schemas.openxmlformats.org/officeDocument/2006/relationships/tags" Target="../tags/tag250.xml"/><Relationship Id="rId4" Type="http://schemas.openxmlformats.org/officeDocument/2006/relationships/tags" Target="../tags/tag214.xml"/><Relationship Id="rId39" Type="http://schemas.openxmlformats.org/officeDocument/2006/relationships/tags" Target="../tags/tag249.xml"/><Relationship Id="rId38" Type="http://schemas.openxmlformats.org/officeDocument/2006/relationships/tags" Target="../tags/tag248.xml"/><Relationship Id="rId37" Type="http://schemas.openxmlformats.org/officeDocument/2006/relationships/tags" Target="../tags/tag247.xml"/><Relationship Id="rId36" Type="http://schemas.openxmlformats.org/officeDocument/2006/relationships/tags" Target="../tags/tag246.xml"/><Relationship Id="rId35" Type="http://schemas.openxmlformats.org/officeDocument/2006/relationships/tags" Target="../tags/tag245.xml"/><Relationship Id="rId34" Type="http://schemas.openxmlformats.org/officeDocument/2006/relationships/tags" Target="../tags/tag244.xml"/><Relationship Id="rId33" Type="http://schemas.openxmlformats.org/officeDocument/2006/relationships/tags" Target="../tags/tag243.xml"/><Relationship Id="rId32" Type="http://schemas.openxmlformats.org/officeDocument/2006/relationships/tags" Target="../tags/tag242.xml"/><Relationship Id="rId31" Type="http://schemas.openxmlformats.org/officeDocument/2006/relationships/tags" Target="../tags/tag241.xml"/><Relationship Id="rId30" Type="http://schemas.openxmlformats.org/officeDocument/2006/relationships/tags" Target="../tags/tag240.xml"/><Relationship Id="rId3" Type="http://schemas.openxmlformats.org/officeDocument/2006/relationships/tags" Target="../tags/tag213.xml"/><Relationship Id="rId29" Type="http://schemas.openxmlformats.org/officeDocument/2006/relationships/tags" Target="../tags/tag239.xml"/><Relationship Id="rId28" Type="http://schemas.openxmlformats.org/officeDocument/2006/relationships/tags" Target="../tags/tag238.xml"/><Relationship Id="rId27" Type="http://schemas.openxmlformats.org/officeDocument/2006/relationships/tags" Target="../tags/tag237.xml"/><Relationship Id="rId26" Type="http://schemas.openxmlformats.org/officeDocument/2006/relationships/tags" Target="../tags/tag236.xml"/><Relationship Id="rId25" Type="http://schemas.openxmlformats.org/officeDocument/2006/relationships/tags" Target="../tags/tag235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tags" Target="../tags/tag212.xml"/><Relationship Id="rId19" Type="http://schemas.openxmlformats.org/officeDocument/2006/relationships/tags" Target="../tags/tag229.xml"/><Relationship Id="rId18" Type="http://schemas.openxmlformats.org/officeDocument/2006/relationships/tags" Target="../tags/tag228.xml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1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.xml"/><Relationship Id="rId98" Type="http://schemas.openxmlformats.org/officeDocument/2006/relationships/tags" Target="../tags/tag396.xml"/><Relationship Id="rId97" Type="http://schemas.openxmlformats.org/officeDocument/2006/relationships/tags" Target="../tags/tag395.xml"/><Relationship Id="rId96" Type="http://schemas.openxmlformats.org/officeDocument/2006/relationships/tags" Target="../tags/tag394.xml"/><Relationship Id="rId95" Type="http://schemas.openxmlformats.org/officeDocument/2006/relationships/tags" Target="../tags/tag393.xml"/><Relationship Id="rId94" Type="http://schemas.openxmlformats.org/officeDocument/2006/relationships/tags" Target="../tags/tag392.xml"/><Relationship Id="rId93" Type="http://schemas.openxmlformats.org/officeDocument/2006/relationships/tags" Target="../tags/tag391.xml"/><Relationship Id="rId92" Type="http://schemas.openxmlformats.org/officeDocument/2006/relationships/tags" Target="../tags/tag390.xml"/><Relationship Id="rId91" Type="http://schemas.openxmlformats.org/officeDocument/2006/relationships/tags" Target="../tags/tag389.xml"/><Relationship Id="rId90" Type="http://schemas.openxmlformats.org/officeDocument/2006/relationships/tags" Target="../tags/tag388.xml"/><Relationship Id="rId9" Type="http://schemas.openxmlformats.org/officeDocument/2006/relationships/tags" Target="../tags/tag307.xml"/><Relationship Id="rId89" Type="http://schemas.openxmlformats.org/officeDocument/2006/relationships/tags" Target="../tags/tag387.xml"/><Relationship Id="rId88" Type="http://schemas.openxmlformats.org/officeDocument/2006/relationships/tags" Target="../tags/tag386.xml"/><Relationship Id="rId87" Type="http://schemas.openxmlformats.org/officeDocument/2006/relationships/tags" Target="../tags/tag385.xml"/><Relationship Id="rId86" Type="http://schemas.openxmlformats.org/officeDocument/2006/relationships/tags" Target="../tags/tag384.xml"/><Relationship Id="rId85" Type="http://schemas.openxmlformats.org/officeDocument/2006/relationships/tags" Target="../tags/tag383.xml"/><Relationship Id="rId84" Type="http://schemas.openxmlformats.org/officeDocument/2006/relationships/tags" Target="../tags/tag382.xml"/><Relationship Id="rId83" Type="http://schemas.openxmlformats.org/officeDocument/2006/relationships/tags" Target="../tags/tag381.xml"/><Relationship Id="rId82" Type="http://schemas.openxmlformats.org/officeDocument/2006/relationships/tags" Target="../tags/tag380.xml"/><Relationship Id="rId81" Type="http://schemas.openxmlformats.org/officeDocument/2006/relationships/tags" Target="../tags/tag379.xml"/><Relationship Id="rId80" Type="http://schemas.openxmlformats.org/officeDocument/2006/relationships/tags" Target="../tags/tag378.xml"/><Relationship Id="rId8" Type="http://schemas.openxmlformats.org/officeDocument/2006/relationships/tags" Target="../tags/tag306.xml"/><Relationship Id="rId79" Type="http://schemas.openxmlformats.org/officeDocument/2006/relationships/tags" Target="../tags/tag377.xml"/><Relationship Id="rId78" Type="http://schemas.openxmlformats.org/officeDocument/2006/relationships/tags" Target="../tags/tag376.xml"/><Relationship Id="rId77" Type="http://schemas.openxmlformats.org/officeDocument/2006/relationships/tags" Target="../tags/tag375.xml"/><Relationship Id="rId76" Type="http://schemas.openxmlformats.org/officeDocument/2006/relationships/tags" Target="../tags/tag374.xml"/><Relationship Id="rId75" Type="http://schemas.openxmlformats.org/officeDocument/2006/relationships/tags" Target="../tags/tag373.xml"/><Relationship Id="rId74" Type="http://schemas.openxmlformats.org/officeDocument/2006/relationships/tags" Target="../tags/tag372.xml"/><Relationship Id="rId73" Type="http://schemas.openxmlformats.org/officeDocument/2006/relationships/tags" Target="../tags/tag371.xml"/><Relationship Id="rId72" Type="http://schemas.openxmlformats.org/officeDocument/2006/relationships/tags" Target="../tags/tag370.xml"/><Relationship Id="rId71" Type="http://schemas.openxmlformats.org/officeDocument/2006/relationships/tags" Target="../tags/tag369.xml"/><Relationship Id="rId70" Type="http://schemas.openxmlformats.org/officeDocument/2006/relationships/tags" Target="../tags/tag368.xml"/><Relationship Id="rId7" Type="http://schemas.openxmlformats.org/officeDocument/2006/relationships/tags" Target="../tags/tag305.xml"/><Relationship Id="rId69" Type="http://schemas.openxmlformats.org/officeDocument/2006/relationships/tags" Target="../tags/tag367.xml"/><Relationship Id="rId68" Type="http://schemas.openxmlformats.org/officeDocument/2006/relationships/tags" Target="../tags/tag366.xml"/><Relationship Id="rId67" Type="http://schemas.openxmlformats.org/officeDocument/2006/relationships/tags" Target="../tags/tag365.xml"/><Relationship Id="rId66" Type="http://schemas.openxmlformats.org/officeDocument/2006/relationships/tags" Target="../tags/tag364.xml"/><Relationship Id="rId65" Type="http://schemas.openxmlformats.org/officeDocument/2006/relationships/tags" Target="../tags/tag363.xml"/><Relationship Id="rId64" Type="http://schemas.openxmlformats.org/officeDocument/2006/relationships/tags" Target="../tags/tag362.xml"/><Relationship Id="rId63" Type="http://schemas.openxmlformats.org/officeDocument/2006/relationships/tags" Target="../tags/tag361.xml"/><Relationship Id="rId62" Type="http://schemas.openxmlformats.org/officeDocument/2006/relationships/tags" Target="../tags/tag360.xml"/><Relationship Id="rId61" Type="http://schemas.openxmlformats.org/officeDocument/2006/relationships/tags" Target="../tags/tag359.xml"/><Relationship Id="rId60" Type="http://schemas.openxmlformats.org/officeDocument/2006/relationships/tags" Target="../tags/tag358.xml"/><Relationship Id="rId6" Type="http://schemas.openxmlformats.org/officeDocument/2006/relationships/tags" Target="../tags/tag304.xml"/><Relationship Id="rId59" Type="http://schemas.openxmlformats.org/officeDocument/2006/relationships/tags" Target="../tags/tag357.xml"/><Relationship Id="rId58" Type="http://schemas.openxmlformats.org/officeDocument/2006/relationships/tags" Target="../tags/tag356.xml"/><Relationship Id="rId57" Type="http://schemas.openxmlformats.org/officeDocument/2006/relationships/tags" Target="../tags/tag355.xml"/><Relationship Id="rId56" Type="http://schemas.openxmlformats.org/officeDocument/2006/relationships/tags" Target="../tags/tag354.xml"/><Relationship Id="rId55" Type="http://schemas.openxmlformats.org/officeDocument/2006/relationships/tags" Target="../tags/tag353.xml"/><Relationship Id="rId54" Type="http://schemas.openxmlformats.org/officeDocument/2006/relationships/tags" Target="../tags/tag352.xml"/><Relationship Id="rId53" Type="http://schemas.openxmlformats.org/officeDocument/2006/relationships/tags" Target="../tags/tag351.xml"/><Relationship Id="rId52" Type="http://schemas.openxmlformats.org/officeDocument/2006/relationships/tags" Target="../tags/tag350.xml"/><Relationship Id="rId51" Type="http://schemas.openxmlformats.org/officeDocument/2006/relationships/tags" Target="../tags/tag349.xml"/><Relationship Id="rId50" Type="http://schemas.openxmlformats.org/officeDocument/2006/relationships/tags" Target="../tags/tag348.xml"/><Relationship Id="rId5" Type="http://schemas.openxmlformats.org/officeDocument/2006/relationships/tags" Target="../tags/tag303.xml"/><Relationship Id="rId49" Type="http://schemas.openxmlformats.org/officeDocument/2006/relationships/tags" Target="../tags/tag347.xml"/><Relationship Id="rId48" Type="http://schemas.openxmlformats.org/officeDocument/2006/relationships/tags" Target="../tags/tag346.xml"/><Relationship Id="rId47" Type="http://schemas.openxmlformats.org/officeDocument/2006/relationships/tags" Target="../tags/tag345.xml"/><Relationship Id="rId46" Type="http://schemas.openxmlformats.org/officeDocument/2006/relationships/tags" Target="../tags/tag344.xml"/><Relationship Id="rId45" Type="http://schemas.openxmlformats.org/officeDocument/2006/relationships/tags" Target="../tags/tag343.xml"/><Relationship Id="rId44" Type="http://schemas.openxmlformats.org/officeDocument/2006/relationships/tags" Target="../tags/tag342.xml"/><Relationship Id="rId43" Type="http://schemas.openxmlformats.org/officeDocument/2006/relationships/tags" Target="../tags/tag341.xml"/><Relationship Id="rId42" Type="http://schemas.openxmlformats.org/officeDocument/2006/relationships/tags" Target="../tags/tag340.xml"/><Relationship Id="rId41" Type="http://schemas.openxmlformats.org/officeDocument/2006/relationships/tags" Target="../tags/tag339.xml"/><Relationship Id="rId40" Type="http://schemas.openxmlformats.org/officeDocument/2006/relationships/tags" Target="../tags/tag338.xml"/><Relationship Id="rId4" Type="http://schemas.openxmlformats.org/officeDocument/2006/relationships/tags" Target="../tags/tag302.xml"/><Relationship Id="rId39" Type="http://schemas.openxmlformats.org/officeDocument/2006/relationships/tags" Target="../tags/tag337.xml"/><Relationship Id="rId38" Type="http://schemas.openxmlformats.org/officeDocument/2006/relationships/tags" Target="../tags/tag336.xml"/><Relationship Id="rId37" Type="http://schemas.openxmlformats.org/officeDocument/2006/relationships/tags" Target="../tags/tag335.xml"/><Relationship Id="rId36" Type="http://schemas.openxmlformats.org/officeDocument/2006/relationships/tags" Target="../tags/tag334.xml"/><Relationship Id="rId35" Type="http://schemas.openxmlformats.org/officeDocument/2006/relationships/tags" Target="../tags/tag333.xml"/><Relationship Id="rId34" Type="http://schemas.openxmlformats.org/officeDocument/2006/relationships/tags" Target="../tags/tag332.xml"/><Relationship Id="rId33" Type="http://schemas.openxmlformats.org/officeDocument/2006/relationships/tags" Target="../tags/tag331.xml"/><Relationship Id="rId32" Type="http://schemas.openxmlformats.org/officeDocument/2006/relationships/tags" Target="../tags/tag330.xml"/><Relationship Id="rId31" Type="http://schemas.openxmlformats.org/officeDocument/2006/relationships/tags" Target="../tags/tag329.xml"/><Relationship Id="rId30" Type="http://schemas.openxmlformats.org/officeDocument/2006/relationships/tags" Target="../tags/tag328.xml"/><Relationship Id="rId3" Type="http://schemas.openxmlformats.org/officeDocument/2006/relationships/tags" Target="../tags/tag301.xml"/><Relationship Id="rId29" Type="http://schemas.openxmlformats.org/officeDocument/2006/relationships/tags" Target="../tags/tag327.xml"/><Relationship Id="rId28" Type="http://schemas.openxmlformats.org/officeDocument/2006/relationships/tags" Target="../tags/tag326.xml"/><Relationship Id="rId27" Type="http://schemas.openxmlformats.org/officeDocument/2006/relationships/tags" Target="../tags/tag325.xml"/><Relationship Id="rId26" Type="http://schemas.openxmlformats.org/officeDocument/2006/relationships/tags" Target="../tags/tag324.xml"/><Relationship Id="rId25" Type="http://schemas.openxmlformats.org/officeDocument/2006/relationships/tags" Target="../tags/tag323.xml"/><Relationship Id="rId24" Type="http://schemas.openxmlformats.org/officeDocument/2006/relationships/tags" Target="../tags/tag322.xml"/><Relationship Id="rId23" Type="http://schemas.openxmlformats.org/officeDocument/2006/relationships/tags" Target="../tags/tag321.xml"/><Relationship Id="rId22" Type="http://schemas.openxmlformats.org/officeDocument/2006/relationships/tags" Target="../tags/tag320.xml"/><Relationship Id="rId21" Type="http://schemas.openxmlformats.org/officeDocument/2006/relationships/tags" Target="../tags/tag319.xml"/><Relationship Id="rId20" Type="http://schemas.openxmlformats.org/officeDocument/2006/relationships/tags" Target="../tags/tag318.xml"/><Relationship Id="rId2" Type="http://schemas.openxmlformats.org/officeDocument/2006/relationships/tags" Target="../tags/tag300.xml"/><Relationship Id="rId19" Type="http://schemas.openxmlformats.org/officeDocument/2006/relationships/tags" Target="../tags/tag317.xml"/><Relationship Id="rId18" Type="http://schemas.openxmlformats.org/officeDocument/2006/relationships/tags" Target="../tags/tag316.xml"/><Relationship Id="rId17" Type="http://schemas.openxmlformats.org/officeDocument/2006/relationships/tags" Target="../tags/tag315.xml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490.xml"/><Relationship Id="rId98" Type="http://schemas.openxmlformats.org/officeDocument/2006/relationships/tags" Target="../tags/tag489.xml"/><Relationship Id="rId97" Type="http://schemas.openxmlformats.org/officeDocument/2006/relationships/tags" Target="../tags/tag488.xml"/><Relationship Id="rId96" Type="http://schemas.openxmlformats.org/officeDocument/2006/relationships/tags" Target="../tags/tag487.xml"/><Relationship Id="rId95" Type="http://schemas.openxmlformats.org/officeDocument/2006/relationships/tags" Target="../tags/tag486.xml"/><Relationship Id="rId94" Type="http://schemas.openxmlformats.org/officeDocument/2006/relationships/tags" Target="../tags/tag485.xml"/><Relationship Id="rId93" Type="http://schemas.openxmlformats.org/officeDocument/2006/relationships/tags" Target="../tags/tag484.xml"/><Relationship Id="rId92" Type="http://schemas.openxmlformats.org/officeDocument/2006/relationships/tags" Target="../tags/tag483.xml"/><Relationship Id="rId91" Type="http://schemas.openxmlformats.org/officeDocument/2006/relationships/tags" Target="../tags/tag482.xml"/><Relationship Id="rId90" Type="http://schemas.openxmlformats.org/officeDocument/2006/relationships/tags" Target="../tags/tag481.xml"/><Relationship Id="rId9" Type="http://schemas.openxmlformats.org/officeDocument/2006/relationships/tags" Target="../tags/tag400.xml"/><Relationship Id="rId89" Type="http://schemas.openxmlformats.org/officeDocument/2006/relationships/tags" Target="../tags/tag480.xml"/><Relationship Id="rId88" Type="http://schemas.openxmlformats.org/officeDocument/2006/relationships/tags" Target="../tags/tag479.xml"/><Relationship Id="rId87" Type="http://schemas.openxmlformats.org/officeDocument/2006/relationships/tags" Target="../tags/tag478.xml"/><Relationship Id="rId86" Type="http://schemas.openxmlformats.org/officeDocument/2006/relationships/tags" Target="../tags/tag477.xml"/><Relationship Id="rId85" Type="http://schemas.openxmlformats.org/officeDocument/2006/relationships/tags" Target="../tags/tag476.xml"/><Relationship Id="rId84" Type="http://schemas.openxmlformats.org/officeDocument/2006/relationships/tags" Target="../tags/tag475.xml"/><Relationship Id="rId83" Type="http://schemas.openxmlformats.org/officeDocument/2006/relationships/tags" Target="../tags/tag474.xml"/><Relationship Id="rId82" Type="http://schemas.openxmlformats.org/officeDocument/2006/relationships/tags" Target="../tags/tag473.xml"/><Relationship Id="rId81" Type="http://schemas.openxmlformats.org/officeDocument/2006/relationships/tags" Target="../tags/tag472.xml"/><Relationship Id="rId80" Type="http://schemas.openxmlformats.org/officeDocument/2006/relationships/tags" Target="../tags/tag471.xml"/><Relationship Id="rId8" Type="http://schemas.openxmlformats.org/officeDocument/2006/relationships/tags" Target="../tags/tag399.xml"/><Relationship Id="rId79" Type="http://schemas.openxmlformats.org/officeDocument/2006/relationships/tags" Target="../tags/tag470.xml"/><Relationship Id="rId78" Type="http://schemas.openxmlformats.org/officeDocument/2006/relationships/tags" Target="../tags/tag469.xml"/><Relationship Id="rId77" Type="http://schemas.openxmlformats.org/officeDocument/2006/relationships/tags" Target="../tags/tag468.xml"/><Relationship Id="rId76" Type="http://schemas.openxmlformats.org/officeDocument/2006/relationships/tags" Target="../tags/tag467.xml"/><Relationship Id="rId75" Type="http://schemas.openxmlformats.org/officeDocument/2006/relationships/tags" Target="../tags/tag466.xml"/><Relationship Id="rId74" Type="http://schemas.openxmlformats.org/officeDocument/2006/relationships/tags" Target="../tags/tag465.xml"/><Relationship Id="rId73" Type="http://schemas.openxmlformats.org/officeDocument/2006/relationships/tags" Target="../tags/tag464.xml"/><Relationship Id="rId72" Type="http://schemas.openxmlformats.org/officeDocument/2006/relationships/tags" Target="../tags/tag463.xml"/><Relationship Id="rId71" Type="http://schemas.openxmlformats.org/officeDocument/2006/relationships/tags" Target="../tags/tag462.xml"/><Relationship Id="rId70" Type="http://schemas.openxmlformats.org/officeDocument/2006/relationships/tags" Target="../tags/tag461.xml"/><Relationship Id="rId7" Type="http://schemas.openxmlformats.org/officeDocument/2006/relationships/image" Target="../media/image5.png"/><Relationship Id="rId69" Type="http://schemas.openxmlformats.org/officeDocument/2006/relationships/tags" Target="../tags/tag460.xml"/><Relationship Id="rId68" Type="http://schemas.openxmlformats.org/officeDocument/2006/relationships/tags" Target="../tags/tag459.xml"/><Relationship Id="rId67" Type="http://schemas.openxmlformats.org/officeDocument/2006/relationships/tags" Target="../tags/tag458.xml"/><Relationship Id="rId66" Type="http://schemas.openxmlformats.org/officeDocument/2006/relationships/tags" Target="../tags/tag457.xml"/><Relationship Id="rId65" Type="http://schemas.openxmlformats.org/officeDocument/2006/relationships/tags" Target="../tags/tag456.xml"/><Relationship Id="rId64" Type="http://schemas.openxmlformats.org/officeDocument/2006/relationships/tags" Target="../tags/tag455.xml"/><Relationship Id="rId63" Type="http://schemas.openxmlformats.org/officeDocument/2006/relationships/tags" Target="../tags/tag454.xml"/><Relationship Id="rId62" Type="http://schemas.openxmlformats.org/officeDocument/2006/relationships/tags" Target="../tags/tag453.xml"/><Relationship Id="rId61" Type="http://schemas.openxmlformats.org/officeDocument/2006/relationships/tags" Target="../tags/tag452.xml"/><Relationship Id="rId60" Type="http://schemas.openxmlformats.org/officeDocument/2006/relationships/tags" Target="../tags/tag451.xml"/><Relationship Id="rId6" Type="http://schemas.openxmlformats.org/officeDocument/2006/relationships/tags" Target="../tags/tag398.xml"/><Relationship Id="rId59" Type="http://schemas.openxmlformats.org/officeDocument/2006/relationships/tags" Target="../tags/tag450.xml"/><Relationship Id="rId58" Type="http://schemas.openxmlformats.org/officeDocument/2006/relationships/tags" Target="../tags/tag449.xml"/><Relationship Id="rId57" Type="http://schemas.openxmlformats.org/officeDocument/2006/relationships/tags" Target="../tags/tag448.xml"/><Relationship Id="rId56" Type="http://schemas.openxmlformats.org/officeDocument/2006/relationships/tags" Target="../tags/tag447.xml"/><Relationship Id="rId55" Type="http://schemas.openxmlformats.org/officeDocument/2006/relationships/tags" Target="../tags/tag446.xml"/><Relationship Id="rId54" Type="http://schemas.openxmlformats.org/officeDocument/2006/relationships/tags" Target="../tags/tag445.xml"/><Relationship Id="rId53" Type="http://schemas.openxmlformats.org/officeDocument/2006/relationships/tags" Target="../tags/tag444.xml"/><Relationship Id="rId52" Type="http://schemas.openxmlformats.org/officeDocument/2006/relationships/tags" Target="../tags/tag443.xml"/><Relationship Id="rId51" Type="http://schemas.openxmlformats.org/officeDocument/2006/relationships/tags" Target="../tags/tag442.xml"/><Relationship Id="rId50" Type="http://schemas.openxmlformats.org/officeDocument/2006/relationships/tags" Target="../tags/tag441.xml"/><Relationship Id="rId5" Type="http://schemas.openxmlformats.org/officeDocument/2006/relationships/tags" Target="../tags/tag397.xml"/><Relationship Id="rId49" Type="http://schemas.openxmlformats.org/officeDocument/2006/relationships/tags" Target="../tags/tag440.xml"/><Relationship Id="rId48" Type="http://schemas.openxmlformats.org/officeDocument/2006/relationships/tags" Target="../tags/tag439.xml"/><Relationship Id="rId47" Type="http://schemas.openxmlformats.org/officeDocument/2006/relationships/tags" Target="../tags/tag438.xml"/><Relationship Id="rId46" Type="http://schemas.openxmlformats.org/officeDocument/2006/relationships/tags" Target="../tags/tag437.xml"/><Relationship Id="rId45" Type="http://schemas.openxmlformats.org/officeDocument/2006/relationships/tags" Target="../tags/tag436.xml"/><Relationship Id="rId44" Type="http://schemas.openxmlformats.org/officeDocument/2006/relationships/tags" Target="../tags/tag435.xml"/><Relationship Id="rId43" Type="http://schemas.openxmlformats.org/officeDocument/2006/relationships/tags" Target="../tags/tag434.xml"/><Relationship Id="rId42" Type="http://schemas.openxmlformats.org/officeDocument/2006/relationships/tags" Target="../tags/tag433.xml"/><Relationship Id="rId41" Type="http://schemas.openxmlformats.org/officeDocument/2006/relationships/tags" Target="../tags/tag432.xml"/><Relationship Id="rId40" Type="http://schemas.openxmlformats.org/officeDocument/2006/relationships/tags" Target="../tags/tag431.xml"/><Relationship Id="rId4" Type="http://schemas.openxmlformats.org/officeDocument/2006/relationships/image" Target="../media/image4.png"/><Relationship Id="rId39" Type="http://schemas.openxmlformats.org/officeDocument/2006/relationships/tags" Target="../tags/tag430.xml"/><Relationship Id="rId38" Type="http://schemas.openxmlformats.org/officeDocument/2006/relationships/tags" Target="../tags/tag429.xml"/><Relationship Id="rId37" Type="http://schemas.openxmlformats.org/officeDocument/2006/relationships/tags" Target="../tags/tag428.xml"/><Relationship Id="rId36" Type="http://schemas.openxmlformats.org/officeDocument/2006/relationships/tags" Target="../tags/tag427.xml"/><Relationship Id="rId35" Type="http://schemas.openxmlformats.org/officeDocument/2006/relationships/tags" Target="../tags/tag426.xml"/><Relationship Id="rId34" Type="http://schemas.openxmlformats.org/officeDocument/2006/relationships/tags" Target="../tags/tag425.xml"/><Relationship Id="rId33" Type="http://schemas.openxmlformats.org/officeDocument/2006/relationships/tags" Target="../tags/tag424.xml"/><Relationship Id="rId32" Type="http://schemas.openxmlformats.org/officeDocument/2006/relationships/tags" Target="../tags/tag423.xml"/><Relationship Id="rId31" Type="http://schemas.openxmlformats.org/officeDocument/2006/relationships/tags" Target="../tags/tag422.xml"/><Relationship Id="rId30" Type="http://schemas.openxmlformats.org/officeDocument/2006/relationships/tags" Target="../tags/tag421.xml"/><Relationship Id="rId3" Type="http://schemas.openxmlformats.org/officeDocument/2006/relationships/image" Target="../media/image3.jpeg"/><Relationship Id="rId29" Type="http://schemas.openxmlformats.org/officeDocument/2006/relationships/tags" Target="../tags/tag420.xml"/><Relationship Id="rId28" Type="http://schemas.openxmlformats.org/officeDocument/2006/relationships/tags" Target="../tags/tag419.xml"/><Relationship Id="rId27" Type="http://schemas.openxmlformats.org/officeDocument/2006/relationships/tags" Target="../tags/tag418.xml"/><Relationship Id="rId26" Type="http://schemas.openxmlformats.org/officeDocument/2006/relationships/tags" Target="../tags/tag417.xml"/><Relationship Id="rId25" Type="http://schemas.openxmlformats.org/officeDocument/2006/relationships/tags" Target="../tags/tag416.xml"/><Relationship Id="rId24" Type="http://schemas.openxmlformats.org/officeDocument/2006/relationships/tags" Target="../tags/tag415.xml"/><Relationship Id="rId23" Type="http://schemas.openxmlformats.org/officeDocument/2006/relationships/tags" Target="../tags/tag414.xml"/><Relationship Id="rId22" Type="http://schemas.openxmlformats.org/officeDocument/2006/relationships/tags" Target="../tags/tag413.xml"/><Relationship Id="rId21" Type="http://schemas.openxmlformats.org/officeDocument/2006/relationships/tags" Target="../tags/tag412.xml"/><Relationship Id="rId20" Type="http://schemas.openxmlformats.org/officeDocument/2006/relationships/tags" Target="../tags/tag411.xml"/><Relationship Id="rId2" Type="http://schemas.openxmlformats.org/officeDocument/2006/relationships/image" Target="../media/image7.png"/><Relationship Id="rId19" Type="http://schemas.openxmlformats.org/officeDocument/2006/relationships/tags" Target="../tags/tag410.xml"/><Relationship Id="rId18" Type="http://schemas.openxmlformats.org/officeDocument/2006/relationships/tags" Target="../tags/tag409.xml"/><Relationship Id="rId17" Type="http://schemas.openxmlformats.org/officeDocument/2006/relationships/tags" Target="../tags/tag408.xml"/><Relationship Id="rId16" Type="http://schemas.openxmlformats.org/officeDocument/2006/relationships/tags" Target="../tags/tag407.xml"/><Relationship Id="rId155" Type="http://schemas.openxmlformats.org/officeDocument/2006/relationships/notesSlide" Target="../notesSlides/notesSlide2.xml"/><Relationship Id="rId154" Type="http://schemas.openxmlformats.org/officeDocument/2006/relationships/slideLayout" Target="../slideLayouts/slideLayout2.xml"/><Relationship Id="rId153" Type="http://schemas.openxmlformats.org/officeDocument/2006/relationships/tags" Target="../tags/tag544.xml"/><Relationship Id="rId152" Type="http://schemas.openxmlformats.org/officeDocument/2006/relationships/tags" Target="../tags/tag543.xml"/><Relationship Id="rId151" Type="http://schemas.openxmlformats.org/officeDocument/2006/relationships/tags" Target="../tags/tag542.xml"/><Relationship Id="rId150" Type="http://schemas.openxmlformats.org/officeDocument/2006/relationships/tags" Target="../tags/tag541.xml"/><Relationship Id="rId15" Type="http://schemas.openxmlformats.org/officeDocument/2006/relationships/tags" Target="../tags/tag406.xml"/><Relationship Id="rId149" Type="http://schemas.openxmlformats.org/officeDocument/2006/relationships/tags" Target="../tags/tag540.xml"/><Relationship Id="rId148" Type="http://schemas.openxmlformats.org/officeDocument/2006/relationships/tags" Target="../tags/tag539.xml"/><Relationship Id="rId147" Type="http://schemas.openxmlformats.org/officeDocument/2006/relationships/tags" Target="../tags/tag538.xml"/><Relationship Id="rId146" Type="http://schemas.openxmlformats.org/officeDocument/2006/relationships/tags" Target="../tags/tag537.xml"/><Relationship Id="rId145" Type="http://schemas.openxmlformats.org/officeDocument/2006/relationships/tags" Target="../tags/tag536.xml"/><Relationship Id="rId144" Type="http://schemas.openxmlformats.org/officeDocument/2006/relationships/tags" Target="../tags/tag535.xml"/><Relationship Id="rId143" Type="http://schemas.openxmlformats.org/officeDocument/2006/relationships/tags" Target="../tags/tag534.xml"/><Relationship Id="rId142" Type="http://schemas.openxmlformats.org/officeDocument/2006/relationships/tags" Target="../tags/tag533.xml"/><Relationship Id="rId141" Type="http://schemas.openxmlformats.org/officeDocument/2006/relationships/tags" Target="../tags/tag532.xml"/><Relationship Id="rId140" Type="http://schemas.openxmlformats.org/officeDocument/2006/relationships/tags" Target="../tags/tag531.xml"/><Relationship Id="rId14" Type="http://schemas.openxmlformats.org/officeDocument/2006/relationships/tags" Target="../tags/tag405.xml"/><Relationship Id="rId139" Type="http://schemas.openxmlformats.org/officeDocument/2006/relationships/tags" Target="../tags/tag530.xml"/><Relationship Id="rId138" Type="http://schemas.openxmlformats.org/officeDocument/2006/relationships/tags" Target="../tags/tag529.xml"/><Relationship Id="rId137" Type="http://schemas.openxmlformats.org/officeDocument/2006/relationships/tags" Target="../tags/tag528.xml"/><Relationship Id="rId136" Type="http://schemas.openxmlformats.org/officeDocument/2006/relationships/tags" Target="../tags/tag527.xml"/><Relationship Id="rId135" Type="http://schemas.openxmlformats.org/officeDocument/2006/relationships/tags" Target="../tags/tag526.xml"/><Relationship Id="rId134" Type="http://schemas.openxmlformats.org/officeDocument/2006/relationships/tags" Target="../tags/tag525.xml"/><Relationship Id="rId133" Type="http://schemas.openxmlformats.org/officeDocument/2006/relationships/tags" Target="../tags/tag524.xml"/><Relationship Id="rId132" Type="http://schemas.openxmlformats.org/officeDocument/2006/relationships/tags" Target="../tags/tag523.xml"/><Relationship Id="rId131" Type="http://schemas.openxmlformats.org/officeDocument/2006/relationships/tags" Target="../tags/tag522.xml"/><Relationship Id="rId130" Type="http://schemas.openxmlformats.org/officeDocument/2006/relationships/tags" Target="../tags/tag521.xml"/><Relationship Id="rId13" Type="http://schemas.openxmlformats.org/officeDocument/2006/relationships/tags" Target="../tags/tag404.xml"/><Relationship Id="rId129" Type="http://schemas.openxmlformats.org/officeDocument/2006/relationships/tags" Target="../tags/tag520.xml"/><Relationship Id="rId128" Type="http://schemas.openxmlformats.org/officeDocument/2006/relationships/tags" Target="../tags/tag519.xml"/><Relationship Id="rId127" Type="http://schemas.openxmlformats.org/officeDocument/2006/relationships/tags" Target="../tags/tag518.xml"/><Relationship Id="rId126" Type="http://schemas.openxmlformats.org/officeDocument/2006/relationships/tags" Target="../tags/tag517.xml"/><Relationship Id="rId125" Type="http://schemas.openxmlformats.org/officeDocument/2006/relationships/tags" Target="../tags/tag516.xml"/><Relationship Id="rId124" Type="http://schemas.openxmlformats.org/officeDocument/2006/relationships/tags" Target="../tags/tag515.xml"/><Relationship Id="rId123" Type="http://schemas.openxmlformats.org/officeDocument/2006/relationships/tags" Target="../tags/tag514.xml"/><Relationship Id="rId122" Type="http://schemas.openxmlformats.org/officeDocument/2006/relationships/tags" Target="../tags/tag513.xml"/><Relationship Id="rId121" Type="http://schemas.openxmlformats.org/officeDocument/2006/relationships/tags" Target="../tags/tag512.xml"/><Relationship Id="rId120" Type="http://schemas.openxmlformats.org/officeDocument/2006/relationships/tags" Target="../tags/tag511.xml"/><Relationship Id="rId12" Type="http://schemas.openxmlformats.org/officeDocument/2006/relationships/tags" Target="../tags/tag403.xml"/><Relationship Id="rId119" Type="http://schemas.openxmlformats.org/officeDocument/2006/relationships/tags" Target="../tags/tag510.xml"/><Relationship Id="rId118" Type="http://schemas.openxmlformats.org/officeDocument/2006/relationships/tags" Target="../tags/tag509.xml"/><Relationship Id="rId117" Type="http://schemas.openxmlformats.org/officeDocument/2006/relationships/tags" Target="../tags/tag508.xml"/><Relationship Id="rId116" Type="http://schemas.openxmlformats.org/officeDocument/2006/relationships/tags" Target="../tags/tag507.xml"/><Relationship Id="rId115" Type="http://schemas.openxmlformats.org/officeDocument/2006/relationships/tags" Target="../tags/tag506.xml"/><Relationship Id="rId114" Type="http://schemas.openxmlformats.org/officeDocument/2006/relationships/tags" Target="../tags/tag505.xml"/><Relationship Id="rId113" Type="http://schemas.openxmlformats.org/officeDocument/2006/relationships/tags" Target="../tags/tag504.xml"/><Relationship Id="rId112" Type="http://schemas.openxmlformats.org/officeDocument/2006/relationships/tags" Target="../tags/tag503.xml"/><Relationship Id="rId111" Type="http://schemas.openxmlformats.org/officeDocument/2006/relationships/tags" Target="../tags/tag502.xml"/><Relationship Id="rId110" Type="http://schemas.openxmlformats.org/officeDocument/2006/relationships/tags" Target="../tags/tag501.xml"/><Relationship Id="rId11" Type="http://schemas.openxmlformats.org/officeDocument/2006/relationships/tags" Target="../tags/tag402.xml"/><Relationship Id="rId109" Type="http://schemas.openxmlformats.org/officeDocument/2006/relationships/tags" Target="../tags/tag500.xml"/><Relationship Id="rId108" Type="http://schemas.openxmlformats.org/officeDocument/2006/relationships/tags" Target="../tags/tag499.xml"/><Relationship Id="rId107" Type="http://schemas.openxmlformats.org/officeDocument/2006/relationships/tags" Target="../tags/tag498.xml"/><Relationship Id="rId106" Type="http://schemas.openxmlformats.org/officeDocument/2006/relationships/tags" Target="../tags/tag497.xml"/><Relationship Id="rId105" Type="http://schemas.openxmlformats.org/officeDocument/2006/relationships/tags" Target="../tags/tag496.xml"/><Relationship Id="rId104" Type="http://schemas.openxmlformats.org/officeDocument/2006/relationships/tags" Target="../tags/tag495.xml"/><Relationship Id="rId103" Type="http://schemas.openxmlformats.org/officeDocument/2006/relationships/tags" Target="../tags/tag494.xml"/><Relationship Id="rId102" Type="http://schemas.openxmlformats.org/officeDocument/2006/relationships/tags" Target="../tags/tag493.xml"/><Relationship Id="rId101" Type="http://schemas.openxmlformats.org/officeDocument/2006/relationships/tags" Target="../tags/tag492.xml"/><Relationship Id="rId100" Type="http://schemas.openxmlformats.org/officeDocument/2006/relationships/tags" Target="../tags/tag491.xml"/><Relationship Id="rId10" Type="http://schemas.openxmlformats.org/officeDocument/2006/relationships/tags" Target="../tags/tag40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638.xml"/><Relationship Id="rId98" Type="http://schemas.openxmlformats.org/officeDocument/2006/relationships/tags" Target="../tags/tag637.xml"/><Relationship Id="rId97" Type="http://schemas.openxmlformats.org/officeDocument/2006/relationships/tags" Target="../tags/tag636.xml"/><Relationship Id="rId96" Type="http://schemas.openxmlformats.org/officeDocument/2006/relationships/tags" Target="../tags/tag635.xml"/><Relationship Id="rId95" Type="http://schemas.openxmlformats.org/officeDocument/2006/relationships/tags" Target="../tags/tag634.xml"/><Relationship Id="rId94" Type="http://schemas.openxmlformats.org/officeDocument/2006/relationships/tags" Target="../tags/tag633.xml"/><Relationship Id="rId93" Type="http://schemas.openxmlformats.org/officeDocument/2006/relationships/tags" Target="../tags/tag632.xml"/><Relationship Id="rId92" Type="http://schemas.openxmlformats.org/officeDocument/2006/relationships/tags" Target="../tags/tag631.xml"/><Relationship Id="rId91" Type="http://schemas.openxmlformats.org/officeDocument/2006/relationships/tags" Target="../tags/tag630.xml"/><Relationship Id="rId90" Type="http://schemas.openxmlformats.org/officeDocument/2006/relationships/tags" Target="../tags/tag629.xml"/><Relationship Id="rId9" Type="http://schemas.openxmlformats.org/officeDocument/2006/relationships/tags" Target="../tags/tag548.xml"/><Relationship Id="rId89" Type="http://schemas.openxmlformats.org/officeDocument/2006/relationships/tags" Target="../tags/tag628.xml"/><Relationship Id="rId88" Type="http://schemas.openxmlformats.org/officeDocument/2006/relationships/tags" Target="../tags/tag627.xml"/><Relationship Id="rId87" Type="http://schemas.openxmlformats.org/officeDocument/2006/relationships/tags" Target="../tags/tag626.xml"/><Relationship Id="rId86" Type="http://schemas.openxmlformats.org/officeDocument/2006/relationships/tags" Target="../tags/tag625.xml"/><Relationship Id="rId85" Type="http://schemas.openxmlformats.org/officeDocument/2006/relationships/tags" Target="../tags/tag624.xml"/><Relationship Id="rId84" Type="http://schemas.openxmlformats.org/officeDocument/2006/relationships/tags" Target="../tags/tag623.xml"/><Relationship Id="rId83" Type="http://schemas.openxmlformats.org/officeDocument/2006/relationships/tags" Target="../tags/tag622.xml"/><Relationship Id="rId82" Type="http://schemas.openxmlformats.org/officeDocument/2006/relationships/tags" Target="../tags/tag621.xml"/><Relationship Id="rId81" Type="http://schemas.openxmlformats.org/officeDocument/2006/relationships/tags" Target="../tags/tag620.xml"/><Relationship Id="rId80" Type="http://schemas.openxmlformats.org/officeDocument/2006/relationships/tags" Target="../tags/tag619.xml"/><Relationship Id="rId8" Type="http://schemas.openxmlformats.org/officeDocument/2006/relationships/tags" Target="../tags/tag547.xml"/><Relationship Id="rId79" Type="http://schemas.openxmlformats.org/officeDocument/2006/relationships/tags" Target="../tags/tag618.xml"/><Relationship Id="rId78" Type="http://schemas.openxmlformats.org/officeDocument/2006/relationships/tags" Target="../tags/tag617.xml"/><Relationship Id="rId77" Type="http://schemas.openxmlformats.org/officeDocument/2006/relationships/tags" Target="../tags/tag616.xml"/><Relationship Id="rId76" Type="http://schemas.openxmlformats.org/officeDocument/2006/relationships/tags" Target="../tags/tag615.xml"/><Relationship Id="rId75" Type="http://schemas.openxmlformats.org/officeDocument/2006/relationships/tags" Target="../tags/tag614.xml"/><Relationship Id="rId74" Type="http://schemas.openxmlformats.org/officeDocument/2006/relationships/tags" Target="../tags/tag613.xml"/><Relationship Id="rId73" Type="http://schemas.openxmlformats.org/officeDocument/2006/relationships/tags" Target="../tags/tag612.xml"/><Relationship Id="rId72" Type="http://schemas.openxmlformats.org/officeDocument/2006/relationships/tags" Target="../tags/tag611.xml"/><Relationship Id="rId71" Type="http://schemas.openxmlformats.org/officeDocument/2006/relationships/tags" Target="../tags/tag610.xml"/><Relationship Id="rId70" Type="http://schemas.openxmlformats.org/officeDocument/2006/relationships/tags" Target="../tags/tag609.xml"/><Relationship Id="rId7" Type="http://schemas.openxmlformats.org/officeDocument/2006/relationships/image" Target="../media/image11.png"/><Relationship Id="rId69" Type="http://schemas.openxmlformats.org/officeDocument/2006/relationships/tags" Target="../tags/tag608.xml"/><Relationship Id="rId68" Type="http://schemas.openxmlformats.org/officeDocument/2006/relationships/tags" Target="../tags/tag607.xml"/><Relationship Id="rId67" Type="http://schemas.openxmlformats.org/officeDocument/2006/relationships/tags" Target="../tags/tag606.xml"/><Relationship Id="rId66" Type="http://schemas.openxmlformats.org/officeDocument/2006/relationships/tags" Target="../tags/tag605.xml"/><Relationship Id="rId65" Type="http://schemas.openxmlformats.org/officeDocument/2006/relationships/tags" Target="../tags/tag604.xml"/><Relationship Id="rId64" Type="http://schemas.openxmlformats.org/officeDocument/2006/relationships/tags" Target="../tags/tag603.xml"/><Relationship Id="rId63" Type="http://schemas.openxmlformats.org/officeDocument/2006/relationships/tags" Target="../tags/tag602.xml"/><Relationship Id="rId62" Type="http://schemas.openxmlformats.org/officeDocument/2006/relationships/tags" Target="../tags/tag601.xml"/><Relationship Id="rId61" Type="http://schemas.openxmlformats.org/officeDocument/2006/relationships/tags" Target="../tags/tag600.xml"/><Relationship Id="rId60" Type="http://schemas.openxmlformats.org/officeDocument/2006/relationships/tags" Target="../tags/tag599.xml"/><Relationship Id="rId6" Type="http://schemas.openxmlformats.org/officeDocument/2006/relationships/tags" Target="../tags/tag546.xml"/><Relationship Id="rId59" Type="http://schemas.openxmlformats.org/officeDocument/2006/relationships/tags" Target="../tags/tag598.xml"/><Relationship Id="rId58" Type="http://schemas.openxmlformats.org/officeDocument/2006/relationships/tags" Target="../tags/tag597.xml"/><Relationship Id="rId57" Type="http://schemas.openxmlformats.org/officeDocument/2006/relationships/tags" Target="../tags/tag596.xml"/><Relationship Id="rId56" Type="http://schemas.openxmlformats.org/officeDocument/2006/relationships/tags" Target="../tags/tag595.xml"/><Relationship Id="rId55" Type="http://schemas.openxmlformats.org/officeDocument/2006/relationships/tags" Target="../tags/tag594.xml"/><Relationship Id="rId54" Type="http://schemas.openxmlformats.org/officeDocument/2006/relationships/tags" Target="../tags/tag593.xml"/><Relationship Id="rId53" Type="http://schemas.openxmlformats.org/officeDocument/2006/relationships/tags" Target="../tags/tag592.xml"/><Relationship Id="rId52" Type="http://schemas.openxmlformats.org/officeDocument/2006/relationships/tags" Target="../tags/tag591.xml"/><Relationship Id="rId51" Type="http://schemas.openxmlformats.org/officeDocument/2006/relationships/tags" Target="../tags/tag590.xml"/><Relationship Id="rId50" Type="http://schemas.openxmlformats.org/officeDocument/2006/relationships/tags" Target="../tags/tag589.xml"/><Relationship Id="rId5" Type="http://schemas.openxmlformats.org/officeDocument/2006/relationships/tags" Target="../tags/tag545.xml"/><Relationship Id="rId49" Type="http://schemas.openxmlformats.org/officeDocument/2006/relationships/tags" Target="../tags/tag588.xml"/><Relationship Id="rId48" Type="http://schemas.openxmlformats.org/officeDocument/2006/relationships/tags" Target="../tags/tag587.xml"/><Relationship Id="rId47" Type="http://schemas.openxmlformats.org/officeDocument/2006/relationships/tags" Target="../tags/tag586.xml"/><Relationship Id="rId46" Type="http://schemas.openxmlformats.org/officeDocument/2006/relationships/tags" Target="../tags/tag585.xml"/><Relationship Id="rId45" Type="http://schemas.openxmlformats.org/officeDocument/2006/relationships/tags" Target="../tags/tag584.xml"/><Relationship Id="rId44" Type="http://schemas.openxmlformats.org/officeDocument/2006/relationships/tags" Target="../tags/tag583.xml"/><Relationship Id="rId43" Type="http://schemas.openxmlformats.org/officeDocument/2006/relationships/tags" Target="../tags/tag582.xml"/><Relationship Id="rId42" Type="http://schemas.openxmlformats.org/officeDocument/2006/relationships/tags" Target="../tags/tag581.xml"/><Relationship Id="rId41" Type="http://schemas.openxmlformats.org/officeDocument/2006/relationships/tags" Target="../tags/tag580.xml"/><Relationship Id="rId40" Type="http://schemas.openxmlformats.org/officeDocument/2006/relationships/tags" Target="../tags/tag579.xml"/><Relationship Id="rId4" Type="http://schemas.openxmlformats.org/officeDocument/2006/relationships/image" Target="../media/image10.png"/><Relationship Id="rId39" Type="http://schemas.openxmlformats.org/officeDocument/2006/relationships/tags" Target="../tags/tag578.xml"/><Relationship Id="rId38" Type="http://schemas.openxmlformats.org/officeDocument/2006/relationships/tags" Target="../tags/tag577.xml"/><Relationship Id="rId37" Type="http://schemas.openxmlformats.org/officeDocument/2006/relationships/tags" Target="../tags/tag576.xml"/><Relationship Id="rId36" Type="http://schemas.openxmlformats.org/officeDocument/2006/relationships/tags" Target="../tags/tag575.xml"/><Relationship Id="rId35" Type="http://schemas.openxmlformats.org/officeDocument/2006/relationships/tags" Target="../tags/tag574.xml"/><Relationship Id="rId34" Type="http://schemas.openxmlformats.org/officeDocument/2006/relationships/tags" Target="../tags/tag573.xml"/><Relationship Id="rId33" Type="http://schemas.openxmlformats.org/officeDocument/2006/relationships/tags" Target="../tags/tag572.xml"/><Relationship Id="rId32" Type="http://schemas.openxmlformats.org/officeDocument/2006/relationships/tags" Target="../tags/tag571.xml"/><Relationship Id="rId31" Type="http://schemas.openxmlformats.org/officeDocument/2006/relationships/tags" Target="../tags/tag570.xml"/><Relationship Id="rId30" Type="http://schemas.openxmlformats.org/officeDocument/2006/relationships/tags" Target="../tags/tag569.xml"/><Relationship Id="rId3" Type="http://schemas.openxmlformats.org/officeDocument/2006/relationships/image" Target="../media/image3.jpeg"/><Relationship Id="rId29" Type="http://schemas.openxmlformats.org/officeDocument/2006/relationships/tags" Target="../tags/tag568.xml"/><Relationship Id="rId28" Type="http://schemas.openxmlformats.org/officeDocument/2006/relationships/tags" Target="../tags/tag567.xml"/><Relationship Id="rId27" Type="http://schemas.openxmlformats.org/officeDocument/2006/relationships/tags" Target="../tags/tag566.xml"/><Relationship Id="rId26" Type="http://schemas.openxmlformats.org/officeDocument/2006/relationships/tags" Target="../tags/tag565.xml"/><Relationship Id="rId25" Type="http://schemas.openxmlformats.org/officeDocument/2006/relationships/tags" Target="../tags/tag564.xml"/><Relationship Id="rId24" Type="http://schemas.openxmlformats.org/officeDocument/2006/relationships/tags" Target="../tags/tag563.xml"/><Relationship Id="rId23" Type="http://schemas.openxmlformats.org/officeDocument/2006/relationships/tags" Target="../tags/tag562.xml"/><Relationship Id="rId22" Type="http://schemas.openxmlformats.org/officeDocument/2006/relationships/tags" Target="../tags/tag561.xml"/><Relationship Id="rId21" Type="http://schemas.openxmlformats.org/officeDocument/2006/relationships/tags" Target="../tags/tag560.xml"/><Relationship Id="rId20" Type="http://schemas.openxmlformats.org/officeDocument/2006/relationships/tags" Target="../tags/tag559.xml"/><Relationship Id="rId2" Type="http://schemas.openxmlformats.org/officeDocument/2006/relationships/image" Target="../media/image9.png"/><Relationship Id="rId19" Type="http://schemas.openxmlformats.org/officeDocument/2006/relationships/tags" Target="../tags/tag558.xml"/><Relationship Id="rId18" Type="http://schemas.openxmlformats.org/officeDocument/2006/relationships/tags" Target="../tags/tag557.xml"/><Relationship Id="rId17" Type="http://schemas.openxmlformats.org/officeDocument/2006/relationships/tags" Target="../tags/tag556.xml"/><Relationship Id="rId16" Type="http://schemas.openxmlformats.org/officeDocument/2006/relationships/tags" Target="../tags/tag555.xml"/><Relationship Id="rId157" Type="http://schemas.openxmlformats.org/officeDocument/2006/relationships/notesSlide" Target="../notesSlides/notesSlide3.xml"/><Relationship Id="rId156" Type="http://schemas.openxmlformats.org/officeDocument/2006/relationships/slideLayout" Target="../slideLayouts/slideLayout2.xml"/><Relationship Id="rId155" Type="http://schemas.openxmlformats.org/officeDocument/2006/relationships/tags" Target="../tags/tag694.xml"/><Relationship Id="rId154" Type="http://schemas.openxmlformats.org/officeDocument/2006/relationships/tags" Target="../tags/tag693.xml"/><Relationship Id="rId153" Type="http://schemas.openxmlformats.org/officeDocument/2006/relationships/tags" Target="../tags/tag692.xml"/><Relationship Id="rId152" Type="http://schemas.openxmlformats.org/officeDocument/2006/relationships/tags" Target="../tags/tag691.xml"/><Relationship Id="rId151" Type="http://schemas.openxmlformats.org/officeDocument/2006/relationships/tags" Target="../tags/tag690.xml"/><Relationship Id="rId150" Type="http://schemas.openxmlformats.org/officeDocument/2006/relationships/tags" Target="../tags/tag689.xml"/><Relationship Id="rId15" Type="http://schemas.openxmlformats.org/officeDocument/2006/relationships/tags" Target="../tags/tag554.xml"/><Relationship Id="rId149" Type="http://schemas.openxmlformats.org/officeDocument/2006/relationships/tags" Target="../tags/tag688.xml"/><Relationship Id="rId148" Type="http://schemas.openxmlformats.org/officeDocument/2006/relationships/tags" Target="../tags/tag687.xml"/><Relationship Id="rId147" Type="http://schemas.openxmlformats.org/officeDocument/2006/relationships/tags" Target="../tags/tag686.xml"/><Relationship Id="rId146" Type="http://schemas.openxmlformats.org/officeDocument/2006/relationships/tags" Target="../tags/tag685.xml"/><Relationship Id="rId145" Type="http://schemas.openxmlformats.org/officeDocument/2006/relationships/tags" Target="../tags/tag684.xml"/><Relationship Id="rId144" Type="http://schemas.openxmlformats.org/officeDocument/2006/relationships/tags" Target="../tags/tag683.xml"/><Relationship Id="rId143" Type="http://schemas.openxmlformats.org/officeDocument/2006/relationships/tags" Target="../tags/tag682.xml"/><Relationship Id="rId142" Type="http://schemas.openxmlformats.org/officeDocument/2006/relationships/tags" Target="../tags/tag681.xml"/><Relationship Id="rId141" Type="http://schemas.openxmlformats.org/officeDocument/2006/relationships/tags" Target="../tags/tag680.xml"/><Relationship Id="rId140" Type="http://schemas.openxmlformats.org/officeDocument/2006/relationships/tags" Target="../tags/tag679.xml"/><Relationship Id="rId14" Type="http://schemas.openxmlformats.org/officeDocument/2006/relationships/tags" Target="../tags/tag553.xml"/><Relationship Id="rId139" Type="http://schemas.openxmlformats.org/officeDocument/2006/relationships/tags" Target="../tags/tag678.xml"/><Relationship Id="rId138" Type="http://schemas.openxmlformats.org/officeDocument/2006/relationships/tags" Target="../tags/tag677.xml"/><Relationship Id="rId137" Type="http://schemas.openxmlformats.org/officeDocument/2006/relationships/tags" Target="../tags/tag676.xml"/><Relationship Id="rId136" Type="http://schemas.openxmlformats.org/officeDocument/2006/relationships/tags" Target="../tags/tag675.xml"/><Relationship Id="rId135" Type="http://schemas.openxmlformats.org/officeDocument/2006/relationships/tags" Target="../tags/tag674.xml"/><Relationship Id="rId134" Type="http://schemas.openxmlformats.org/officeDocument/2006/relationships/tags" Target="../tags/tag673.xml"/><Relationship Id="rId133" Type="http://schemas.openxmlformats.org/officeDocument/2006/relationships/tags" Target="../tags/tag672.xml"/><Relationship Id="rId132" Type="http://schemas.openxmlformats.org/officeDocument/2006/relationships/tags" Target="../tags/tag671.xml"/><Relationship Id="rId131" Type="http://schemas.openxmlformats.org/officeDocument/2006/relationships/tags" Target="../tags/tag670.xml"/><Relationship Id="rId130" Type="http://schemas.openxmlformats.org/officeDocument/2006/relationships/tags" Target="../tags/tag669.xml"/><Relationship Id="rId13" Type="http://schemas.openxmlformats.org/officeDocument/2006/relationships/tags" Target="../tags/tag552.xml"/><Relationship Id="rId129" Type="http://schemas.openxmlformats.org/officeDocument/2006/relationships/tags" Target="../tags/tag668.xml"/><Relationship Id="rId128" Type="http://schemas.openxmlformats.org/officeDocument/2006/relationships/tags" Target="../tags/tag667.xml"/><Relationship Id="rId127" Type="http://schemas.openxmlformats.org/officeDocument/2006/relationships/tags" Target="../tags/tag666.xml"/><Relationship Id="rId126" Type="http://schemas.openxmlformats.org/officeDocument/2006/relationships/tags" Target="../tags/tag665.xml"/><Relationship Id="rId125" Type="http://schemas.openxmlformats.org/officeDocument/2006/relationships/tags" Target="../tags/tag664.xml"/><Relationship Id="rId124" Type="http://schemas.openxmlformats.org/officeDocument/2006/relationships/tags" Target="../tags/tag663.xml"/><Relationship Id="rId123" Type="http://schemas.openxmlformats.org/officeDocument/2006/relationships/tags" Target="../tags/tag662.xml"/><Relationship Id="rId122" Type="http://schemas.openxmlformats.org/officeDocument/2006/relationships/tags" Target="../tags/tag661.xml"/><Relationship Id="rId121" Type="http://schemas.openxmlformats.org/officeDocument/2006/relationships/tags" Target="../tags/tag660.xml"/><Relationship Id="rId120" Type="http://schemas.openxmlformats.org/officeDocument/2006/relationships/tags" Target="../tags/tag659.xml"/><Relationship Id="rId12" Type="http://schemas.openxmlformats.org/officeDocument/2006/relationships/tags" Target="../tags/tag551.xml"/><Relationship Id="rId119" Type="http://schemas.openxmlformats.org/officeDocument/2006/relationships/tags" Target="../tags/tag658.xml"/><Relationship Id="rId118" Type="http://schemas.openxmlformats.org/officeDocument/2006/relationships/tags" Target="../tags/tag657.xml"/><Relationship Id="rId117" Type="http://schemas.openxmlformats.org/officeDocument/2006/relationships/tags" Target="../tags/tag656.xml"/><Relationship Id="rId116" Type="http://schemas.openxmlformats.org/officeDocument/2006/relationships/tags" Target="../tags/tag655.xml"/><Relationship Id="rId115" Type="http://schemas.openxmlformats.org/officeDocument/2006/relationships/tags" Target="../tags/tag654.xml"/><Relationship Id="rId114" Type="http://schemas.openxmlformats.org/officeDocument/2006/relationships/tags" Target="../tags/tag653.xml"/><Relationship Id="rId113" Type="http://schemas.openxmlformats.org/officeDocument/2006/relationships/tags" Target="../tags/tag652.xml"/><Relationship Id="rId112" Type="http://schemas.openxmlformats.org/officeDocument/2006/relationships/tags" Target="../tags/tag651.xml"/><Relationship Id="rId111" Type="http://schemas.openxmlformats.org/officeDocument/2006/relationships/tags" Target="../tags/tag650.xml"/><Relationship Id="rId110" Type="http://schemas.openxmlformats.org/officeDocument/2006/relationships/tags" Target="../tags/tag649.xml"/><Relationship Id="rId11" Type="http://schemas.openxmlformats.org/officeDocument/2006/relationships/tags" Target="../tags/tag550.xml"/><Relationship Id="rId109" Type="http://schemas.openxmlformats.org/officeDocument/2006/relationships/tags" Target="../tags/tag648.xml"/><Relationship Id="rId108" Type="http://schemas.openxmlformats.org/officeDocument/2006/relationships/tags" Target="../tags/tag647.xml"/><Relationship Id="rId107" Type="http://schemas.openxmlformats.org/officeDocument/2006/relationships/tags" Target="../tags/tag646.xml"/><Relationship Id="rId106" Type="http://schemas.openxmlformats.org/officeDocument/2006/relationships/tags" Target="../tags/tag645.xml"/><Relationship Id="rId105" Type="http://schemas.openxmlformats.org/officeDocument/2006/relationships/tags" Target="../tags/tag644.xml"/><Relationship Id="rId104" Type="http://schemas.openxmlformats.org/officeDocument/2006/relationships/tags" Target="../tags/tag643.xml"/><Relationship Id="rId103" Type="http://schemas.openxmlformats.org/officeDocument/2006/relationships/tags" Target="../tags/tag642.xml"/><Relationship Id="rId102" Type="http://schemas.openxmlformats.org/officeDocument/2006/relationships/tags" Target="../tags/tag641.xml"/><Relationship Id="rId101" Type="http://schemas.openxmlformats.org/officeDocument/2006/relationships/tags" Target="../tags/tag640.xml"/><Relationship Id="rId100" Type="http://schemas.openxmlformats.org/officeDocument/2006/relationships/tags" Target="../tags/tag639.xml"/><Relationship Id="rId10" Type="http://schemas.openxmlformats.org/officeDocument/2006/relationships/tags" Target="../tags/tag54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788.xml"/><Relationship Id="rId98" Type="http://schemas.openxmlformats.org/officeDocument/2006/relationships/tags" Target="../tags/tag787.xml"/><Relationship Id="rId97" Type="http://schemas.openxmlformats.org/officeDocument/2006/relationships/tags" Target="../tags/tag786.xml"/><Relationship Id="rId96" Type="http://schemas.openxmlformats.org/officeDocument/2006/relationships/tags" Target="../tags/tag785.xml"/><Relationship Id="rId95" Type="http://schemas.openxmlformats.org/officeDocument/2006/relationships/tags" Target="../tags/tag784.xml"/><Relationship Id="rId94" Type="http://schemas.openxmlformats.org/officeDocument/2006/relationships/tags" Target="../tags/tag783.xml"/><Relationship Id="rId93" Type="http://schemas.openxmlformats.org/officeDocument/2006/relationships/tags" Target="../tags/tag782.xml"/><Relationship Id="rId92" Type="http://schemas.openxmlformats.org/officeDocument/2006/relationships/tags" Target="../tags/tag781.xml"/><Relationship Id="rId91" Type="http://schemas.openxmlformats.org/officeDocument/2006/relationships/tags" Target="../tags/tag780.xml"/><Relationship Id="rId90" Type="http://schemas.openxmlformats.org/officeDocument/2006/relationships/tags" Target="../tags/tag779.xml"/><Relationship Id="rId9" Type="http://schemas.openxmlformats.org/officeDocument/2006/relationships/tags" Target="../tags/tag698.xml"/><Relationship Id="rId89" Type="http://schemas.openxmlformats.org/officeDocument/2006/relationships/tags" Target="../tags/tag778.xml"/><Relationship Id="rId88" Type="http://schemas.openxmlformats.org/officeDocument/2006/relationships/tags" Target="../tags/tag777.xml"/><Relationship Id="rId87" Type="http://schemas.openxmlformats.org/officeDocument/2006/relationships/tags" Target="../tags/tag776.xml"/><Relationship Id="rId86" Type="http://schemas.openxmlformats.org/officeDocument/2006/relationships/tags" Target="../tags/tag775.xml"/><Relationship Id="rId85" Type="http://schemas.openxmlformats.org/officeDocument/2006/relationships/tags" Target="../tags/tag774.xml"/><Relationship Id="rId84" Type="http://schemas.openxmlformats.org/officeDocument/2006/relationships/tags" Target="../tags/tag773.xml"/><Relationship Id="rId83" Type="http://schemas.openxmlformats.org/officeDocument/2006/relationships/tags" Target="../tags/tag772.xml"/><Relationship Id="rId82" Type="http://schemas.openxmlformats.org/officeDocument/2006/relationships/tags" Target="../tags/tag771.xml"/><Relationship Id="rId81" Type="http://schemas.openxmlformats.org/officeDocument/2006/relationships/tags" Target="../tags/tag770.xml"/><Relationship Id="rId80" Type="http://schemas.openxmlformats.org/officeDocument/2006/relationships/tags" Target="../tags/tag769.xml"/><Relationship Id="rId8" Type="http://schemas.openxmlformats.org/officeDocument/2006/relationships/tags" Target="../tags/tag697.xml"/><Relationship Id="rId79" Type="http://schemas.openxmlformats.org/officeDocument/2006/relationships/tags" Target="../tags/tag768.xml"/><Relationship Id="rId78" Type="http://schemas.openxmlformats.org/officeDocument/2006/relationships/tags" Target="../tags/tag767.xml"/><Relationship Id="rId77" Type="http://schemas.openxmlformats.org/officeDocument/2006/relationships/tags" Target="../tags/tag766.xml"/><Relationship Id="rId76" Type="http://schemas.openxmlformats.org/officeDocument/2006/relationships/tags" Target="../tags/tag765.xml"/><Relationship Id="rId75" Type="http://schemas.openxmlformats.org/officeDocument/2006/relationships/tags" Target="../tags/tag764.xml"/><Relationship Id="rId74" Type="http://schemas.openxmlformats.org/officeDocument/2006/relationships/tags" Target="../tags/tag763.xml"/><Relationship Id="rId73" Type="http://schemas.openxmlformats.org/officeDocument/2006/relationships/tags" Target="../tags/tag762.xml"/><Relationship Id="rId72" Type="http://schemas.openxmlformats.org/officeDocument/2006/relationships/tags" Target="../tags/tag761.xml"/><Relationship Id="rId71" Type="http://schemas.openxmlformats.org/officeDocument/2006/relationships/tags" Target="../tags/tag760.xml"/><Relationship Id="rId70" Type="http://schemas.openxmlformats.org/officeDocument/2006/relationships/tags" Target="../tags/tag759.xml"/><Relationship Id="rId7" Type="http://schemas.openxmlformats.org/officeDocument/2006/relationships/image" Target="../media/image11.png"/><Relationship Id="rId69" Type="http://schemas.openxmlformats.org/officeDocument/2006/relationships/tags" Target="../tags/tag758.xml"/><Relationship Id="rId68" Type="http://schemas.openxmlformats.org/officeDocument/2006/relationships/tags" Target="../tags/tag757.xml"/><Relationship Id="rId67" Type="http://schemas.openxmlformats.org/officeDocument/2006/relationships/tags" Target="../tags/tag756.xml"/><Relationship Id="rId66" Type="http://schemas.openxmlformats.org/officeDocument/2006/relationships/tags" Target="../tags/tag755.xml"/><Relationship Id="rId65" Type="http://schemas.openxmlformats.org/officeDocument/2006/relationships/tags" Target="../tags/tag754.xml"/><Relationship Id="rId64" Type="http://schemas.openxmlformats.org/officeDocument/2006/relationships/tags" Target="../tags/tag753.xml"/><Relationship Id="rId63" Type="http://schemas.openxmlformats.org/officeDocument/2006/relationships/tags" Target="../tags/tag752.xml"/><Relationship Id="rId62" Type="http://schemas.openxmlformats.org/officeDocument/2006/relationships/tags" Target="../tags/tag751.xml"/><Relationship Id="rId61" Type="http://schemas.openxmlformats.org/officeDocument/2006/relationships/tags" Target="../tags/tag750.xml"/><Relationship Id="rId60" Type="http://schemas.openxmlformats.org/officeDocument/2006/relationships/tags" Target="../tags/tag749.xml"/><Relationship Id="rId6" Type="http://schemas.openxmlformats.org/officeDocument/2006/relationships/tags" Target="../tags/tag696.xml"/><Relationship Id="rId59" Type="http://schemas.openxmlformats.org/officeDocument/2006/relationships/tags" Target="../tags/tag748.xml"/><Relationship Id="rId58" Type="http://schemas.openxmlformats.org/officeDocument/2006/relationships/tags" Target="../tags/tag747.xml"/><Relationship Id="rId57" Type="http://schemas.openxmlformats.org/officeDocument/2006/relationships/tags" Target="../tags/tag746.xml"/><Relationship Id="rId56" Type="http://schemas.openxmlformats.org/officeDocument/2006/relationships/tags" Target="../tags/tag745.xml"/><Relationship Id="rId55" Type="http://schemas.openxmlformats.org/officeDocument/2006/relationships/tags" Target="../tags/tag744.xml"/><Relationship Id="rId54" Type="http://schemas.openxmlformats.org/officeDocument/2006/relationships/tags" Target="../tags/tag743.xml"/><Relationship Id="rId53" Type="http://schemas.openxmlformats.org/officeDocument/2006/relationships/tags" Target="../tags/tag742.xml"/><Relationship Id="rId52" Type="http://schemas.openxmlformats.org/officeDocument/2006/relationships/tags" Target="../tags/tag741.xml"/><Relationship Id="rId51" Type="http://schemas.openxmlformats.org/officeDocument/2006/relationships/tags" Target="../tags/tag740.xml"/><Relationship Id="rId50" Type="http://schemas.openxmlformats.org/officeDocument/2006/relationships/tags" Target="../tags/tag739.xml"/><Relationship Id="rId5" Type="http://schemas.openxmlformats.org/officeDocument/2006/relationships/tags" Target="../tags/tag695.xml"/><Relationship Id="rId49" Type="http://schemas.openxmlformats.org/officeDocument/2006/relationships/tags" Target="../tags/tag738.xml"/><Relationship Id="rId48" Type="http://schemas.openxmlformats.org/officeDocument/2006/relationships/tags" Target="../tags/tag737.xml"/><Relationship Id="rId47" Type="http://schemas.openxmlformats.org/officeDocument/2006/relationships/tags" Target="../tags/tag736.xml"/><Relationship Id="rId46" Type="http://schemas.openxmlformats.org/officeDocument/2006/relationships/tags" Target="../tags/tag735.xml"/><Relationship Id="rId45" Type="http://schemas.openxmlformats.org/officeDocument/2006/relationships/tags" Target="../tags/tag734.xml"/><Relationship Id="rId44" Type="http://schemas.openxmlformats.org/officeDocument/2006/relationships/tags" Target="../tags/tag733.xml"/><Relationship Id="rId43" Type="http://schemas.openxmlformats.org/officeDocument/2006/relationships/tags" Target="../tags/tag732.xml"/><Relationship Id="rId42" Type="http://schemas.openxmlformats.org/officeDocument/2006/relationships/tags" Target="../tags/tag731.xml"/><Relationship Id="rId41" Type="http://schemas.openxmlformats.org/officeDocument/2006/relationships/tags" Target="../tags/tag730.xml"/><Relationship Id="rId40" Type="http://schemas.openxmlformats.org/officeDocument/2006/relationships/tags" Target="../tags/tag729.xml"/><Relationship Id="rId4" Type="http://schemas.openxmlformats.org/officeDocument/2006/relationships/image" Target="../media/image10.png"/><Relationship Id="rId39" Type="http://schemas.openxmlformats.org/officeDocument/2006/relationships/tags" Target="../tags/tag728.xml"/><Relationship Id="rId38" Type="http://schemas.openxmlformats.org/officeDocument/2006/relationships/tags" Target="../tags/tag727.xml"/><Relationship Id="rId37" Type="http://schemas.openxmlformats.org/officeDocument/2006/relationships/tags" Target="../tags/tag726.xml"/><Relationship Id="rId36" Type="http://schemas.openxmlformats.org/officeDocument/2006/relationships/tags" Target="../tags/tag725.xml"/><Relationship Id="rId35" Type="http://schemas.openxmlformats.org/officeDocument/2006/relationships/tags" Target="../tags/tag724.xml"/><Relationship Id="rId34" Type="http://schemas.openxmlformats.org/officeDocument/2006/relationships/tags" Target="../tags/tag723.xml"/><Relationship Id="rId33" Type="http://schemas.openxmlformats.org/officeDocument/2006/relationships/tags" Target="../tags/tag722.xml"/><Relationship Id="rId32" Type="http://schemas.openxmlformats.org/officeDocument/2006/relationships/tags" Target="../tags/tag721.xml"/><Relationship Id="rId31" Type="http://schemas.openxmlformats.org/officeDocument/2006/relationships/tags" Target="../tags/tag720.xml"/><Relationship Id="rId30" Type="http://schemas.openxmlformats.org/officeDocument/2006/relationships/tags" Target="../tags/tag719.xml"/><Relationship Id="rId3" Type="http://schemas.openxmlformats.org/officeDocument/2006/relationships/image" Target="../media/image3.jpeg"/><Relationship Id="rId29" Type="http://schemas.openxmlformats.org/officeDocument/2006/relationships/tags" Target="../tags/tag718.xml"/><Relationship Id="rId28" Type="http://schemas.openxmlformats.org/officeDocument/2006/relationships/tags" Target="../tags/tag717.xml"/><Relationship Id="rId27" Type="http://schemas.openxmlformats.org/officeDocument/2006/relationships/tags" Target="../tags/tag716.xml"/><Relationship Id="rId26" Type="http://schemas.openxmlformats.org/officeDocument/2006/relationships/tags" Target="../tags/tag715.xml"/><Relationship Id="rId25" Type="http://schemas.openxmlformats.org/officeDocument/2006/relationships/tags" Target="../tags/tag714.xml"/><Relationship Id="rId24" Type="http://schemas.openxmlformats.org/officeDocument/2006/relationships/tags" Target="../tags/tag713.xml"/><Relationship Id="rId23" Type="http://schemas.openxmlformats.org/officeDocument/2006/relationships/tags" Target="../tags/tag712.xml"/><Relationship Id="rId22" Type="http://schemas.openxmlformats.org/officeDocument/2006/relationships/tags" Target="../tags/tag711.xml"/><Relationship Id="rId21" Type="http://schemas.openxmlformats.org/officeDocument/2006/relationships/tags" Target="../tags/tag710.xml"/><Relationship Id="rId20" Type="http://schemas.openxmlformats.org/officeDocument/2006/relationships/tags" Target="../tags/tag709.xml"/><Relationship Id="rId2" Type="http://schemas.openxmlformats.org/officeDocument/2006/relationships/image" Target="../media/image9.png"/><Relationship Id="rId19" Type="http://schemas.openxmlformats.org/officeDocument/2006/relationships/tags" Target="../tags/tag708.xml"/><Relationship Id="rId18" Type="http://schemas.openxmlformats.org/officeDocument/2006/relationships/tags" Target="../tags/tag707.xml"/><Relationship Id="rId17" Type="http://schemas.openxmlformats.org/officeDocument/2006/relationships/tags" Target="../tags/tag706.xml"/><Relationship Id="rId16" Type="http://schemas.openxmlformats.org/officeDocument/2006/relationships/tags" Target="../tags/tag705.xml"/><Relationship Id="rId157" Type="http://schemas.openxmlformats.org/officeDocument/2006/relationships/notesSlide" Target="../notesSlides/notesSlide4.xml"/><Relationship Id="rId156" Type="http://schemas.openxmlformats.org/officeDocument/2006/relationships/slideLayout" Target="../slideLayouts/slideLayout2.xml"/><Relationship Id="rId155" Type="http://schemas.openxmlformats.org/officeDocument/2006/relationships/tags" Target="../tags/tag844.xml"/><Relationship Id="rId154" Type="http://schemas.openxmlformats.org/officeDocument/2006/relationships/tags" Target="../tags/tag843.xml"/><Relationship Id="rId153" Type="http://schemas.openxmlformats.org/officeDocument/2006/relationships/tags" Target="../tags/tag842.xml"/><Relationship Id="rId152" Type="http://schemas.openxmlformats.org/officeDocument/2006/relationships/tags" Target="../tags/tag841.xml"/><Relationship Id="rId151" Type="http://schemas.openxmlformats.org/officeDocument/2006/relationships/tags" Target="../tags/tag840.xml"/><Relationship Id="rId150" Type="http://schemas.openxmlformats.org/officeDocument/2006/relationships/tags" Target="../tags/tag839.xml"/><Relationship Id="rId15" Type="http://schemas.openxmlformats.org/officeDocument/2006/relationships/tags" Target="../tags/tag704.xml"/><Relationship Id="rId149" Type="http://schemas.openxmlformats.org/officeDocument/2006/relationships/tags" Target="../tags/tag838.xml"/><Relationship Id="rId148" Type="http://schemas.openxmlformats.org/officeDocument/2006/relationships/tags" Target="../tags/tag837.xml"/><Relationship Id="rId147" Type="http://schemas.openxmlformats.org/officeDocument/2006/relationships/tags" Target="../tags/tag836.xml"/><Relationship Id="rId146" Type="http://schemas.openxmlformats.org/officeDocument/2006/relationships/tags" Target="../tags/tag835.xml"/><Relationship Id="rId145" Type="http://schemas.openxmlformats.org/officeDocument/2006/relationships/tags" Target="../tags/tag834.xml"/><Relationship Id="rId144" Type="http://schemas.openxmlformats.org/officeDocument/2006/relationships/tags" Target="../tags/tag833.xml"/><Relationship Id="rId143" Type="http://schemas.openxmlformats.org/officeDocument/2006/relationships/tags" Target="../tags/tag832.xml"/><Relationship Id="rId142" Type="http://schemas.openxmlformats.org/officeDocument/2006/relationships/tags" Target="../tags/tag831.xml"/><Relationship Id="rId141" Type="http://schemas.openxmlformats.org/officeDocument/2006/relationships/tags" Target="../tags/tag830.xml"/><Relationship Id="rId140" Type="http://schemas.openxmlformats.org/officeDocument/2006/relationships/tags" Target="../tags/tag829.xml"/><Relationship Id="rId14" Type="http://schemas.openxmlformats.org/officeDocument/2006/relationships/tags" Target="../tags/tag703.xml"/><Relationship Id="rId139" Type="http://schemas.openxmlformats.org/officeDocument/2006/relationships/tags" Target="../tags/tag828.xml"/><Relationship Id="rId138" Type="http://schemas.openxmlformats.org/officeDocument/2006/relationships/tags" Target="../tags/tag827.xml"/><Relationship Id="rId137" Type="http://schemas.openxmlformats.org/officeDocument/2006/relationships/tags" Target="../tags/tag826.xml"/><Relationship Id="rId136" Type="http://schemas.openxmlformats.org/officeDocument/2006/relationships/tags" Target="../tags/tag825.xml"/><Relationship Id="rId135" Type="http://schemas.openxmlformats.org/officeDocument/2006/relationships/tags" Target="../tags/tag824.xml"/><Relationship Id="rId134" Type="http://schemas.openxmlformats.org/officeDocument/2006/relationships/tags" Target="../tags/tag823.xml"/><Relationship Id="rId133" Type="http://schemas.openxmlformats.org/officeDocument/2006/relationships/tags" Target="../tags/tag822.xml"/><Relationship Id="rId132" Type="http://schemas.openxmlformats.org/officeDocument/2006/relationships/tags" Target="../tags/tag821.xml"/><Relationship Id="rId131" Type="http://schemas.openxmlformats.org/officeDocument/2006/relationships/tags" Target="../tags/tag820.xml"/><Relationship Id="rId130" Type="http://schemas.openxmlformats.org/officeDocument/2006/relationships/tags" Target="../tags/tag819.xml"/><Relationship Id="rId13" Type="http://schemas.openxmlformats.org/officeDocument/2006/relationships/tags" Target="../tags/tag702.xml"/><Relationship Id="rId129" Type="http://schemas.openxmlformats.org/officeDocument/2006/relationships/tags" Target="../tags/tag818.xml"/><Relationship Id="rId128" Type="http://schemas.openxmlformats.org/officeDocument/2006/relationships/tags" Target="../tags/tag817.xml"/><Relationship Id="rId127" Type="http://schemas.openxmlformats.org/officeDocument/2006/relationships/tags" Target="../tags/tag816.xml"/><Relationship Id="rId126" Type="http://schemas.openxmlformats.org/officeDocument/2006/relationships/tags" Target="../tags/tag815.xml"/><Relationship Id="rId125" Type="http://schemas.openxmlformats.org/officeDocument/2006/relationships/tags" Target="../tags/tag814.xml"/><Relationship Id="rId124" Type="http://schemas.openxmlformats.org/officeDocument/2006/relationships/tags" Target="../tags/tag813.xml"/><Relationship Id="rId123" Type="http://schemas.openxmlformats.org/officeDocument/2006/relationships/tags" Target="../tags/tag812.xml"/><Relationship Id="rId122" Type="http://schemas.openxmlformats.org/officeDocument/2006/relationships/tags" Target="../tags/tag811.xml"/><Relationship Id="rId121" Type="http://schemas.openxmlformats.org/officeDocument/2006/relationships/tags" Target="../tags/tag810.xml"/><Relationship Id="rId120" Type="http://schemas.openxmlformats.org/officeDocument/2006/relationships/tags" Target="../tags/tag809.xml"/><Relationship Id="rId12" Type="http://schemas.openxmlformats.org/officeDocument/2006/relationships/tags" Target="../tags/tag701.xml"/><Relationship Id="rId119" Type="http://schemas.openxmlformats.org/officeDocument/2006/relationships/tags" Target="../tags/tag808.xml"/><Relationship Id="rId118" Type="http://schemas.openxmlformats.org/officeDocument/2006/relationships/tags" Target="../tags/tag807.xml"/><Relationship Id="rId117" Type="http://schemas.openxmlformats.org/officeDocument/2006/relationships/tags" Target="../tags/tag806.xml"/><Relationship Id="rId116" Type="http://schemas.openxmlformats.org/officeDocument/2006/relationships/tags" Target="../tags/tag805.xml"/><Relationship Id="rId115" Type="http://schemas.openxmlformats.org/officeDocument/2006/relationships/tags" Target="../tags/tag804.xml"/><Relationship Id="rId114" Type="http://schemas.openxmlformats.org/officeDocument/2006/relationships/tags" Target="../tags/tag803.xml"/><Relationship Id="rId113" Type="http://schemas.openxmlformats.org/officeDocument/2006/relationships/tags" Target="../tags/tag802.xml"/><Relationship Id="rId112" Type="http://schemas.openxmlformats.org/officeDocument/2006/relationships/tags" Target="../tags/tag801.xml"/><Relationship Id="rId111" Type="http://schemas.openxmlformats.org/officeDocument/2006/relationships/tags" Target="../tags/tag800.xml"/><Relationship Id="rId110" Type="http://schemas.openxmlformats.org/officeDocument/2006/relationships/tags" Target="../tags/tag799.xml"/><Relationship Id="rId11" Type="http://schemas.openxmlformats.org/officeDocument/2006/relationships/tags" Target="../tags/tag700.xml"/><Relationship Id="rId109" Type="http://schemas.openxmlformats.org/officeDocument/2006/relationships/tags" Target="../tags/tag798.xml"/><Relationship Id="rId108" Type="http://schemas.openxmlformats.org/officeDocument/2006/relationships/tags" Target="../tags/tag797.xml"/><Relationship Id="rId107" Type="http://schemas.openxmlformats.org/officeDocument/2006/relationships/tags" Target="../tags/tag796.xml"/><Relationship Id="rId106" Type="http://schemas.openxmlformats.org/officeDocument/2006/relationships/tags" Target="../tags/tag795.xml"/><Relationship Id="rId105" Type="http://schemas.openxmlformats.org/officeDocument/2006/relationships/tags" Target="../tags/tag794.xml"/><Relationship Id="rId104" Type="http://schemas.openxmlformats.org/officeDocument/2006/relationships/tags" Target="../tags/tag793.xml"/><Relationship Id="rId103" Type="http://schemas.openxmlformats.org/officeDocument/2006/relationships/tags" Target="../tags/tag792.xml"/><Relationship Id="rId102" Type="http://schemas.openxmlformats.org/officeDocument/2006/relationships/tags" Target="../tags/tag791.xml"/><Relationship Id="rId101" Type="http://schemas.openxmlformats.org/officeDocument/2006/relationships/tags" Target="../tags/tag790.xml"/><Relationship Id="rId100" Type="http://schemas.openxmlformats.org/officeDocument/2006/relationships/tags" Target="../tags/tag789.xml"/><Relationship Id="rId10" Type="http://schemas.openxmlformats.org/officeDocument/2006/relationships/tags" Target="../tags/tag69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 rot="0">
            <a:off x="5832475" y="4360545"/>
            <a:ext cx="308610" cy="1110615"/>
            <a:chOff x="5657668" y="687155"/>
            <a:chExt cx="308831" cy="1110751"/>
          </a:xfrm>
        </p:grpSpPr>
        <p:sp>
          <p:nvSpPr>
            <p:cNvPr id="111" name="圆角矩形 110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rot="0">
            <a:off x="6610985" y="4367530"/>
            <a:ext cx="308610" cy="1110615"/>
            <a:chOff x="5657668" y="687155"/>
            <a:chExt cx="308831" cy="1110751"/>
          </a:xfrm>
        </p:grpSpPr>
        <p:sp>
          <p:nvSpPr>
            <p:cNvPr id="118" name="圆角矩形 117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/>
              <p:cNvSpPr/>
              <p:nvPr/>
            </p:nvSpPr>
            <p:spPr>
              <a:xfrm>
                <a:off x="10869295" y="3867785"/>
                <a:ext cx="737235" cy="15525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295" y="3867785"/>
                <a:ext cx="737235" cy="1552575"/>
              </a:xfrm>
              <a:prstGeom prst="rect">
                <a:avLst/>
              </a:prstGeom>
              <a:blipFill rotWithShape="1">
                <a:blip r:embed="rId1"/>
                <a:stretch>
                  <a:fillRect l="-861" t="-409" r="-861" b="-40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矩形 160"/>
          <p:cNvSpPr/>
          <p:nvPr/>
        </p:nvSpPr>
        <p:spPr>
          <a:xfrm>
            <a:off x="3620135" y="3639820"/>
            <a:ext cx="914400" cy="3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0" name="直接箭头连接符 179"/>
          <p:cNvCxnSpPr>
            <a:stCxn id="111" idx="3"/>
            <a:endCxn id="118" idx="1"/>
          </p:cNvCxnSpPr>
          <p:nvPr/>
        </p:nvCxnSpPr>
        <p:spPr>
          <a:xfrm>
            <a:off x="6141085" y="4916170"/>
            <a:ext cx="469900" cy="6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 rot="0">
            <a:off x="5821680" y="1078230"/>
            <a:ext cx="308610" cy="1110615"/>
            <a:chOff x="5657668" y="687155"/>
            <a:chExt cx="308831" cy="1110751"/>
          </a:xfrm>
        </p:grpSpPr>
        <p:sp>
          <p:nvSpPr>
            <p:cNvPr id="36" name="圆角矩形 35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6548755" y="1080135"/>
            <a:ext cx="308610" cy="1110615"/>
            <a:chOff x="5657668" y="687155"/>
            <a:chExt cx="308831" cy="1110751"/>
          </a:xfrm>
        </p:grpSpPr>
        <p:sp>
          <p:nvSpPr>
            <p:cNvPr id="54" name="圆角矩形 53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804545" y="304800"/>
            <a:ext cx="15043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/>
              <p:cNvSpPr/>
              <p:nvPr/>
            </p:nvSpPr>
            <p:spPr>
              <a:xfrm>
                <a:off x="10875645" y="1023620"/>
                <a:ext cx="737235" cy="15525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4" name="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45" y="1023620"/>
                <a:ext cx="737235" cy="1552575"/>
              </a:xfrm>
              <a:prstGeom prst="rect">
                <a:avLst/>
              </a:prstGeom>
              <a:blipFill rotWithShape="1">
                <a:blip r:embed="rId2"/>
                <a:stretch>
                  <a:fillRect l="-861" t="-409" r="-861" b="-40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/>
          <p:cNvSpPr/>
          <p:nvPr/>
        </p:nvSpPr>
        <p:spPr>
          <a:xfrm>
            <a:off x="3985260" y="452120"/>
            <a:ext cx="914400" cy="3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3" name="直接箭头连接符 162"/>
          <p:cNvCxnSpPr>
            <a:stCxn id="84" idx="3"/>
            <a:endCxn id="160" idx="1"/>
          </p:cNvCxnSpPr>
          <p:nvPr/>
        </p:nvCxnSpPr>
        <p:spPr>
          <a:xfrm>
            <a:off x="2308860" y="62738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160" idx="3"/>
            <a:endCxn id="36" idx="0"/>
          </p:cNvCxnSpPr>
          <p:nvPr/>
        </p:nvCxnSpPr>
        <p:spPr>
          <a:xfrm>
            <a:off x="4899660" y="627380"/>
            <a:ext cx="1076325" cy="4508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81710" y="1088390"/>
            <a:ext cx="1151890" cy="1080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84" idx="2"/>
            <a:endCxn id="167" idx="0"/>
          </p:cNvCxnSpPr>
          <p:nvPr/>
        </p:nvCxnSpPr>
        <p:spPr>
          <a:xfrm>
            <a:off x="1557020" y="949960"/>
            <a:ext cx="635" cy="138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36" idx="3"/>
            <a:endCxn id="54" idx="1"/>
          </p:cNvCxnSpPr>
          <p:nvPr/>
        </p:nvCxnSpPr>
        <p:spPr>
          <a:xfrm>
            <a:off x="6130290" y="1633855"/>
            <a:ext cx="418465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67" idx="3"/>
            <a:endCxn id="181" idx="1"/>
          </p:cNvCxnSpPr>
          <p:nvPr/>
        </p:nvCxnSpPr>
        <p:spPr>
          <a:xfrm>
            <a:off x="2133600" y="1628775"/>
            <a:ext cx="7200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81685" y="2242185"/>
            <a:ext cx="1718945" cy="101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"Everyone meet Piper,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my new 2016 Passat! Big shout out to Spencer at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@AuburnVW for the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wonderful </a:t>
            </a:r>
            <a:r>
              <a:rPr lang="zh-CN" altLang="en-US" sz="1200" dirty="0" smtClean="0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3615055" y="2580640"/>
            <a:ext cx="914400" cy="3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4" name="直接箭头连接符 193"/>
          <p:cNvCxnSpPr>
            <a:stCxn id="191" idx="3"/>
            <a:endCxn id="192" idx="1"/>
          </p:cNvCxnSpPr>
          <p:nvPr/>
        </p:nvCxnSpPr>
        <p:spPr>
          <a:xfrm>
            <a:off x="2500630" y="2749550"/>
            <a:ext cx="1114425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81" idx="3"/>
            <a:endCxn id="36" idx="1"/>
          </p:cNvCxnSpPr>
          <p:nvPr/>
        </p:nvCxnSpPr>
        <p:spPr>
          <a:xfrm>
            <a:off x="5326380" y="1630045"/>
            <a:ext cx="504190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5821680" y="2522855"/>
            <a:ext cx="308610" cy="4749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stCxn id="192" idx="3"/>
            <a:endCxn id="197" idx="1"/>
          </p:cNvCxnSpPr>
          <p:nvPr/>
        </p:nvCxnSpPr>
        <p:spPr>
          <a:xfrm>
            <a:off x="4529455" y="2755900"/>
            <a:ext cx="1292225" cy="4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36" idx="2"/>
            <a:endCxn id="197" idx="0"/>
          </p:cNvCxnSpPr>
          <p:nvPr/>
        </p:nvCxnSpPr>
        <p:spPr>
          <a:xfrm>
            <a:off x="5975985" y="2188845"/>
            <a:ext cx="0" cy="33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8221980" y="667385"/>
            <a:ext cx="15043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8376920" y="1631950"/>
            <a:ext cx="1200150" cy="1214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箭头连接符 215"/>
          <p:cNvCxnSpPr>
            <a:stCxn id="188" idx="0"/>
            <a:endCxn id="156" idx="2"/>
          </p:cNvCxnSpPr>
          <p:nvPr/>
        </p:nvCxnSpPr>
        <p:spPr>
          <a:xfrm flipH="1" flipV="1">
            <a:off x="8974455" y="1312545"/>
            <a:ext cx="2540" cy="319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2698750" y="5726430"/>
            <a:ext cx="1064895" cy="1007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3" name="图片 242" descr="4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3406775"/>
            <a:ext cx="617220" cy="82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" name="文本框 244"/>
          <p:cNvSpPr txBox="1"/>
          <p:nvPr/>
        </p:nvSpPr>
        <p:spPr>
          <a:xfrm>
            <a:off x="721360" y="5718810"/>
            <a:ext cx="1779270" cy="101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of a car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blue car on the road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light pole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black tire on a car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car parked on the street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9" name="肘形连接符 248"/>
          <p:cNvCxnSpPr/>
          <p:nvPr/>
        </p:nvCxnSpPr>
        <p:spPr>
          <a:xfrm rot="10800000" flipV="1">
            <a:off x="835025" y="3819525"/>
            <a:ext cx="458470" cy="19081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/>
          <p:cNvSpPr txBox="1"/>
          <p:nvPr/>
        </p:nvSpPr>
        <p:spPr>
          <a:xfrm>
            <a:off x="612140" y="3538220"/>
            <a:ext cx="775335" cy="275590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200" b="1" dirty="0" err="1" smtClean="0">
                <a:latin typeface="Times New Roman" panose="02020603050405020304" charset="0"/>
                <a:cs typeface="Times New Roman" panose="02020603050405020304" charset="0"/>
              </a:rPr>
              <a:t>ensecap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2" name="直接箭头连接符 251"/>
          <p:cNvCxnSpPr>
            <a:stCxn id="245" idx="3"/>
            <a:endCxn id="229" idx="1"/>
          </p:cNvCxnSpPr>
          <p:nvPr/>
        </p:nvCxnSpPr>
        <p:spPr>
          <a:xfrm>
            <a:off x="2500630" y="6226175"/>
            <a:ext cx="198120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243" idx="3"/>
            <a:endCxn id="161" idx="1"/>
          </p:cNvCxnSpPr>
          <p:nvPr/>
        </p:nvCxnSpPr>
        <p:spPr>
          <a:xfrm flipV="1">
            <a:off x="1919605" y="3815080"/>
            <a:ext cx="1700530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圆角矩形 254"/>
          <p:cNvSpPr/>
          <p:nvPr/>
        </p:nvSpPr>
        <p:spPr>
          <a:xfrm>
            <a:off x="5828665" y="3575050"/>
            <a:ext cx="308610" cy="4749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stCxn id="161" idx="3"/>
            <a:endCxn id="255" idx="1"/>
          </p:cNvCxnSpPr>
          <p:nvPr/>
        </p:nvCxnSpPr>
        <p:spPr>
          <a:xfrm flipV="1">
            <a:off x="4534535" y="3812540"/>
            <a:ext cx="1294130" cy="2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184" idx="3"/>
            <a:endCxn id="111" idx="1"/>
          </p:cNvCxnSpPr>
          <p:nvPr/>
        </p:nvCxnSpPr>
        <p:spPr>
          <a:xfrm>
            <a:off x="5326380" y="4914265"/>
            <a:ext cx="506095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3982720" y="6059170"/>
            <a:ext cx="914400" cy="350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4" name="直接箭头连接符 263"/>
          <p:cNvCxnSpPr>
            <a:stCxn id="229" idx="3"/>
            <a:endCxn id="262" idx="1"/>
          </p:cNvCxnSpPr>
          <p:nvPr/>
        </p:nvCxnSpPr>
        <p:spPr>
          <a:xfrm>
            <a:off x="3763645" y="6229985"/>
            <a:ext cx="219075" cy="4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62" idx="3"/>
            <a:endCxn id="111" idx="2"/>
          </p:cNvCxnSpPr>
          <p:nvPr/>
        </p:nvCxnSpPr>
        <p:spPr>
          <a:xfrm flipV="1">
            <a:off x="4897120" y="5471160"/>
            <a:ext cx="1089660" cy="7632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111" idx="0"/>
            <a:endCxn id="255" idx="2"/>
          </p:cNvCxnSpPr>
          <p:nvPr/>
        </p:nvCxnSpPr>
        <p:spPr>
          <a:xfrm flipH="1" flipV="1">
            <a:off x="5982970" y="4050030"/>
            <a:ext cx="3810" cy="310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8155305" y="5575300"/>
            <a:ext cx="15043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8307705" y="3973195"/>
            <a:ext cx="1200150" cy="1214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75"/>
          <p:cNvCxnSpPr>
            <a:stCxn id="260" idx="2"/>
            <a:endCxn id="157" idx="0"/>
          </p:cNvCxnSpPr>
          <p:nvPr/>
        </p:nvCxnSpPr>
        <p:spPr>
          <a:xfrm>
            <a:off x="8907780" y="5187950"/>
            <a:ext cx="0" cy="38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/>
          <p:cNvSpPr txBox="1"/>
          <p:nvPr/>
        </p:nvSpPr>
        <p:spPr>
          <a:xfrm>
            <a:off x="6670040" y="3127375"/>
            <a:ext cx="4349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CL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6374130" y="2526030"/>
            <a:ext cx="308610" cy="47498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圆角矩形 297"/>
          <p:cNvSpPr/>
          <p:nvPr/>
        </p:nvSpPr>
        <p:spPr>
          <a:xfrm>
            <a:off x="6373495" y="3575685"/>
            <a:ext cx="308610" cy="4749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/>
          <p:cNvCxnSpPr>
            <a:stCxn id="197" idx="3"/>
            <a:endCxn id="297" idx="1"/>
          </p:cNvCxnSpPr>
          <p:nvPr/>
        </p:nvCxnSpPr>
        <p:spPr>
          <a:xfrm>
            <a:off x="6130290" y="2760345"/>
            <a:ext cx="243840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55" idx="3"/>
            <a:endCxn id="298" idx="1"/>
          </p:cNvCxnSpPr>
          <p:nvPr/>
        </p:nvCxnSpPr>
        <p:spPr>
          <a:xfrm>
            <a:off x="6137910" y="3812540"/>
            <a:ext cx="235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97" idx="2"/>
            <a:endCxn id="298" idx="0"/>
          </p:cNvCxnSpPr>
          <p:nvPr/>
        </p:nvCxnSpPr>
        <p:spPr>
          <a:xfrm flipH="1">
            <a:off x="6527800" y="3001010"/>
            <a:ext cx="635" cy="5746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右箭头 306"/>
          <p:cNvSpPr/>
          <p:nvPr/>
        </p:nvSpPr>
        <p:spPr>
          <a:xfrm>
            <a:off x="7170420" y="450342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右箭头 307"/>
          <p:cNvSpPr/>
          <p:nvPr/>
        </p:nvSpPr>
        <p:spPr>
          <a:xfrm flipH="1">
            <a:off x="9751060" y="452628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右箭头 309"/>
          <p:cNvSpPr/>
          <p:nvPr/>
        </p:nvSpPr>
        <p:spPr>
          <a:xfrm>
            <a:off x="7167245" y="179832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右箭头 310"/>
          <p:cNvSpPr/>
          <p:nvPr/>
        </p:nvSpPr>
        <p:spPr>
          <a:xfrm flipH="1">
            <a:off x="9726295" y="1823085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612140" y="239395"/>
            <a:ext cx="6457950" cy="655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950"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7106285" y="239395"/>
            <a:ext cx="4572000" cy="655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文本框 316"/>
          <p:cNvSpPr txBox="1"/>
          <p:nvPr/>
        </p:nvSpPr>
        <p:spPr>
          <a:xfrm>
            <a:off x="6076950" y="635952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0705465" y="63360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Decoder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 flipV="1">
            <a:off x="612140" y="3308350"/>
            <a:ext cx="1106678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0" idx="2"/>
          </p:cNvCxnSpPr>
          <p:nvPr/>
        </p:nvCxnSpPr>
        <p:spPr>
          <a:xfrm>
            <a:off x="4442460" y="802640"/>
            <a:ext cx="0" cy="22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62" idx="0"/>
          </p:cNvCxnSpPr>
          <p:nvPr/>
        </p:nvCxnSpPr>
        <p:spPr>
          <a:xfrm flipH="1" flipV="1">
            <a:off x="4434205" y="5561965"/>
            <a:ext cx="5715" cy="497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04280" y="2589530"/>
                <a:ext cx="4540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2589530"/>
                <a:ext cx="45402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325870" y="3653790"/>
                <a:ext cx="4502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5870" y="3653790"/>
                <a:ext cx="4502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845185" y="949960"/>
            <a:ext cx="0" cy="129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/>
          <p:cNvGrpSpPr/>
          <p:nvPr/>
        </p:nvGrpSpPr>
        <p:grpSpPr>
          <a:xfrm rot="0">
            <a:off x="1063625" y="1147445"/>
            <a:ext cx="1014095" cy="977265"/>
            <a:chOff x="1610" y="1766"/>
            <a:chExt cx="1597" cy="1539"/>
          </a:xfrm>
        </p:grpSpPr>
        <p:sp>
          <p:nvSpPr>
            <p:cNvPr id="61" name="椭圆 60"/>
            <p:cNvSpPr/>
            <p:nvPr/>
          </p:nvSpPr>
          <p:spPr>
            <a:xfrm>
              <a:off x="1610" y="199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925" y="225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41" y="237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610" y="2650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195" y="302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8"/>
              </p:custDataLst>
            </p:nvPr>
          </p:nvSpPr>
          <p:spPr>
            <a:xfrm>
              <a:off x="2196" y="176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9"/>
              </p:custDataLst>
            </p:nvPr>
          </p:nvSpPr>
          <p:spPr>
            <a:xfrm>
              <a:off x="2815" y="2878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61" idx="7"/>
              <a:endCxn id="45" idx="2"/>
            </p:cNvCxnSpPr>
            <p:nvPr/>
          </p:nvCxnSpPr>
          <p:spPr>
            <a:xfrm flipV="1">
              <a:off x="1852" y="1908"/>
              <a:ext cx="344" cy="12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1" idx="4"/>
              <a:endCxn id="65" idx="0"/>
            </p:cNvCxnSpPr>
            <p:nvPr/>
          </p:nvCxnSpPr>
          <p:spPr>
            <a:xfrm>
              <a:off x="1752" y="2279"/>
              <a:ext cx="0" cy="37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65" idx="6"/>
              <a:endCxn id="64" idx="3"/>
            </p:cNvCxnSpPr>
            <p:nvPr/>
          </p:nvCxnSpPr>
          <p:spPr>
            <a:xfrm flipV="1">
              <a:off x="1893" y="2615"/>
              <a:ext cx="389" cy="1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4"/>
              <a:endCxn id="64" idx="0"/>
            </p:cNvCxnSpPr>
            <p:nvPr/>
          </p:nvCxnSpPr>
          <p:spPr>
            <a:xfrm>
              <a:off x="2338" y="2049"/>
              <a:ext cx="45" cy="3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64" idx="6"/>
              <a:endCxn id="63" idx="2"/>
            </p:cNvCxnSpPr>
            <p:nvPr/>
          </p:nvCxnSpPr>
          <p:spPr>
            <a:xfrm flipV="1">
              <a:off x="2524" y="2395"/>
              <a:ext cx="401" cy="12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4" idx="4"/>
              <a:endCxn id="66" idx="0"/>
            </p:cNvCxnSpPr>
            <p:nvPr/>
          </p:nvCxnSpPr>
          <p:spPr>
            <a:xfrm flipH="1">
              <a:off x="2337" y="2656"/>
              <a:ext cx="46" cy="36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66" idx="6"/>
              <a:endCxn id="46" idx="2"/>
            </p:cNvCxnSpPr>
            <p:nvPr/>
          </p:nvCxnSpPr>
          <p:spPr>
            <a:xfrm flipV="1">
              <a:off x="2478" y="3020"/>
              <a:ext cx="337" cy="1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3" idx="4"/>
              <a:endCxn id="46" idx="0"/>
            </p:cNvCxnSpPr>
            <p:nvPr/>
          </p:nvCxnSpPr>
          <p:spPr>
            <a:xfrm flipH="1">
              <a:off x="2957" y="2536"/>
              <a:ext cx="110" cy="34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65" idx="7"/>
              <a:endCxn id="45" idx="3"/>
            </p:cNvCxnSpPr>
            <p:nvPr/>
          </p:nvCxnSpPr>
          <p:spPr>
            <a:xfrm flipV="1">
              <a:off x="1852" y="2008"/>
              <a:ext cx="385" cy="6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66" idx="7"/>
              <a:endCxn id="63" idx="3"/>
            </p:cNvCxnSpPr>
            <p:nvPr/>
          </p:nvCxnSpPr>
          <p:spPr>
            <a:xfrm flipV="1">
              <a:off x="2437" y="2495"/>
              <a:ext cx="529" cy="56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矩形 167"/>
          <p:cNvSpPr/>
          <p:nvPr/>
        </p:nvSpPr>
        <p:spPr>
          <a:xfrm>
            <a:off x="955040" y="4326890"/>
            <a:ext cx="1200150" cy="1188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 rot="0">
            <a:off x="1022985" y="4425315"/>
            <a:ext cx="1048385" cy="1001395"/>
            <a:chOff x="1569" y="6996"/>
            <a:chExt cx="1651" cy="1577"/>
          </a:xfrm>
        </p:grpSpPr>
        <p:cxnSp>
          <p:nvCxnSpPr>
            <p:cNvPr id="174" name="直接箭头连接符 173"/>
            <p:cNvCxnSpPr>
              <a:stCxn id="76" idx="5"/>
              <a:endCxn id="159" idx="1"/>
            </p:cNvCxnSpPr>
            <p:nvPr/>
          </p:nvCxnSpPr>
          <p:spPr>
            <a:xfrm>
              <a:off x="2645" y="7712"/>
              <a:ext cx="126" cy="27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2352" y="699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886" y="700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38" y="753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403" y="747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081" y="7845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569" y="772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10"/>
              </p:custDataLst>
            </p:nvPr>
          </p:nvSpPr>
          <p:spPr>
            <a:xfrm>
              <a:off x="1907" y="728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11"/>
              </p:custDataLst>
            </p:nvPr>
          </p:nvSpPr>
          <p:spPr>
            <a:xfrm>
              <a:off x="2311" y="829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>
              <p:custDataLst>
                <p:tags r:id="rId12"/>
              </p:custDataLst>
            </p:nvPr>
          </p:nvSpPr>
          <p:spPr>
            <a:xfrm>
              <a:off x="1635" y="829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9" name="椭圆 158"/>
            <p:cNvSpPr/>
            <p:nvPr>
              <p:custDataLst>
                <p:tags r:id="rId13"/>
              </p:custDataLst>
            </p:nvPr>
          </p:nvSpPr>
          <p:spPr>
            <a:xfrm>
              <a:off x="2730" y="794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62" name="直接箭头连接符 161"/>
            <p:cNvCxnSpPr>
              <a:stCxn id="74" idx="2"/>
              <a:endCxn id="73" idx="6"/>
            </p:cNvCxnSpPr>
            <p:nvPr/>
          </p:nvCxnSpPr>
          <p:spPr>
            <a:xfrm flipH="1" flipV="1">
              <a:off x="2635" y="7138"/>
              <a:ext cx="251" cy="1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74" idx="4"/>
              <a:endCxn id="75" idx="0"/>
            </p:cNvCxnSpPr>
            <p:nvPr/>
          </p:nvCxnSpPr>
          <p:spPr>
            <a:xfrm>
              <a:off x="3028" y="7289"/>
              <a:ext cx="52" cy="2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73" idx="5"/>
              <a:endCxn id="75" idx="1"/>
            </p:cNvCxnSpPr>
            <p:nvPr/>
          </p:nvCxnSpPr>
          <p:spPr>
            <a:xfrm>
              <a:off x="2594" y="7238"/>
              <a:ext cx="385" cy="33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73" idx="4"/>
              <a:endCxn id="76" idx="0"/>
            </p:cNvCxnSpPr>
            <p:nvPr/>
          </p:nvCxnSpPr>
          <p:spPr>
            <a:xfrm>
              <a:off x="2494" y="7279"/>
              <a:ext cx="51" cy="19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75" idx="2"/>
              <a:endCxn id="76" idx="6"/>
            </p:cNvCxnSpPr>
            <p:nvPr/>
          </p:nvCxnSpPr>
          <p:spPr>
            <a:xfrm flipH="1" flipV="1">
              <a:off x="2686" y="7612"/>
              <a:ext cx="252" cy="6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76" idx="1"/>
              <a:endCxn id="35" idx="5"/>
            </p:cNvCxnSpPr>
            <p:nvPr/>
          </p:nvCxnSpPr>
          <p:spPr>
            <a:xfrm flipH="1">
              <a:off x="2149" y="7511"/>
              <a:ext cx="295" cy="1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35" idx="5"/>
              <a:endCxn id="159" idx="2"/>
            </p:cNvCxnSpPr>
            <p:nvPr/>
          </p:nvCxnSpPr>
          <p:spPr>
            <a:xfrm>
              <a:off x="2148" y="7523"/>
              <a:ext cx="582" cy="56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35" idx="4"/>
              <a:endCxn id="77" idx="1"/>
            </p:cNvCxnSpPr>
            <p:nvPr/>
          </p:nvCxnSpPr>
          <p:spPr>
            <a:xfrm>
              <a:off x="2049" y="7564"/>
              <a:ext cx="73" cy="32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9" idx="3"/>
              <a:endCxn id="77" idx="5"/>
            </p:cNvCxnSpPr>
            <p:nvPr/>
          </p:nvCxnSpPr>
          <p:spPr>
            <a:xfrm flipH="1" flipV="1">
              <a:off x="2323" y="8087"/>
              <a:ext cx="448" cy="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77" idx="2"/>
              <a:endCxn id="78" idx="5"/>
            </p:cNvCxnSpPr>
            <p:nvPr/>
          </p:nvCxnSpPr>
          <p:spPr>
            <a:xfrm flipH="1" flipV="1">
              <a:off x="1811" y="7963"/>
              <a:ext cx="270" cy="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77" idx="4"/>
              <a:endCxn id="42" idx="1"/>
            </p:cNvCxnSpPr>
            <p:nvPr/>
          </p:nvCxnSpPr>
          <p:spPr>
            <a:xfrm>
              <a:off x="2223" y="8128"/>
              <a:ext cx="129" cy="20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78" idx="4"/>
              <a:endCxn id="42" idx="2"/>
            </p:cNvCxnSpPr>
            <p:nvPr/>
          </p:nvCxnSpPr>
          <p:spPr>
            <a:xfrm>
              <a:off x="1711" y="8004"/>
              <a:ext cx="600" cy="4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78" idx="4"/>
              <a:endCxn id="158" idx="0"/>
            </p:cNvCxnSpPr>
            <p:nvPr/>
          </p:nvCxnSpPr>
          <p:spPr>
            <a:xfrm>
              <a:off x="1711" y="8004"/>
              <a:ext cx="66" cy="28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42" idx="3"/>
              <a:endCxn id="158" idx="5"/>
            </p:cNvCxnSpPr>
            <p:nvPr/>
          </p:nvCxnSpPr>
          <p:spPr>
            <a:xfrm flipH="1">
              <a:off x="1877" y="8532"/>
              <a:ext cx="475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直接箭头连接符 270"/>
          <p:cNvCxnSpPr>
            <a:stCxn id="168" idx="3"/>
            <a:endCxn id="184" idx="1"/>
          </p:cNvCxnSpPr>
          <p:nvPr/>
        </p:nvCxnSpPr>
        <p:spPr>
          <a:xfrm flipV="1">
            <a:off x="2155190" y="4914265"/>
            <a:ext cx="683895" cy="6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肘形连接符 271"/>
          <p:cNvCxnSpPr/>
          <p:nvPr/>
        </p:nvCxnSpPr>
        <p:spPr>
          <a:xfrm rot="16200000" flipV="1">
            <a:off x="2275205" y="4772025"/>
            <a:ext cx="252095" cy="16922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组合 272"/>
          <p:cNvGrpSpPr/>
          <p:nvPr/>
        </p:nvGrpSpPr>
        <p:grpSpPr>
          <a:xfrm rot="0">
            <a:off x="8376920" y="4086225"/>
            <a:ext cx="1048385" cy="1001395"/>
            <a:chOff x="1569" y="6996"/>
            <a:chExt cx="1651" cy="1577"/>
          </a:xfrm>
        </p:grpSpPr>
        <p:cxnSp>
          <p:nvCxnSpPr>
            <p:cNvPr id="274" name="直接箭头连接符 273"/>
            <p:cNvCxnSpPr>
              <a:stCxn id="279" idx="5"/>
              <a:endCxn id="285" idx="1"/>
            </p:cNvCxnSpPr>
            <p:nvPr>
              <p:custDataLst>
                <p:tags r:id="rId14"/>
              </p:custDataLst>
            </p:nvPr>
          </p:nvCxnSpPr>
          <p:spPr>
            <a:xfrm>
              <a:off x="2645" y="7712"/>
              <a:ext cx="126" cy="27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椭圆 274"/>
            <p:cNvSpPr/>
            <p:nvPr>
              <p:custDataLst>
                <p:tags r:id="rId15"/>
              </p:custDataLst>
            </p:nvPr>
          </p:nvSpPr>
          <p:spPr>
            <a:xfrm>
              <a:off x="2352" y="699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>
              <p:custDataLst>
                <p:tags r:id="rId16"/>
              </p:custDataLst>
            </p:nvPr>
          </p:nvSpPr>
          <p:spPr>
            <a:xfrm>
              <a:off x="2886" y="700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>
              <p:custDataLst>
                <p:tags r:id="rId17"/>
              </p:custDataLst>
            </p:nvPr>
          </p:nvSpPr>
          <p:spPr>
            <a:xfrm>
              <a:off x="2938" y="753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79" name="椭圆 278"/>
            <p:cNvSpPr/>
            <p:nvPr>
              <p:custDataLst>
                <p:tags r:id="rId18"/>
              </p:custDataLst>
            </p:nvPr>
          </p:nvSpPr>
          <p:spPr>
            <a:xfrm>
              <a:off x="2403" y="747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>
              <p:custDataLst>
                <p:tags r:id="rId19"/>
              </p:custDataLst>
            </p:nvPr>
          </p:nvSpPr>
          <p:spPr>
            <a:xfrm>
              <a:off x="2081" y="7845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>
              <p:custDataLst>
                <p:tags r:id="rId20"/>
              </p:custDataLst>
            </p:nvPr>
          </p:nvSpPr>
          <p:spPr>
            <a:xfrm>
              <a:off x="1569" y="772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2" name="椭圆 281"/>
            <p:cNvSpPr/>
            <p:nvPr>
              <p:custDataLst>
                <p:tags r:id="rId21"/>
              </p:custDataLst>
            </p:nvPr>
          </p:nvSpPr>
          <p:spPr>
            <a:xfrm>
              <a:off x="1907" y="728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>
              <p:custDataLst>
                <p:tags r:id="rId22"/>
              </p:custDataLst>
            </p:nvPr>
          </p:nvSpPr>
          <p:spPr>
            <a:xfrm>
              <a:off x="2311" y="829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>
              <p:custDataLst>
                <p:tags r:id="rId23"/>
              </p:custDataLst>
            </p:nvPr>
          </p:nvSpPr>
          <p:spPr>
            <a:xfrm>
              <a:off x="1635" y="829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5" name="椭圆 284"/>
            <p:cNvSpPr/>
            <p:nvPr>
              <p:custDataLst>
                <p:tags r:id="rId24"/>
              </p:custDataLst>
            </p:nvPr>
          </p:nvSpPr>
          <p:spPr>
            <a:xfrm>
              <a:off x="2730" y="794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86" name="直接箭头连接符 285"/>
            <p:cNvCxnSpPr>
              <a:stCxn id="277" idx="2"/>
              <a:endCxn id="275" idx="6"/>
            </p:cNvCxnSpPr>
            <p:nvPr>
              <p:custDataLst>
                <p:tags r:id="rId25"/>
              </p:custDataLst>
            </p:nvPr>
          </p:nvCxnSpPr>
          <p:spPr>
            <a:xfrm flipH="1" flipV="1">
              <a:off x="2635" y="7138"/>
              <a:ext cx="251" cy="1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77" idx="4"/>
              <a:endCxn id="278" idx="0"/>
            </p:cNvCxnSpPr>
            <p:nvPr>
              <p:custDataLst>
                <p:tags r:id="rId26"/>
              </p:custDataLst>
            </p:nvPr>
          </p:nvCxnSpPr>
          <p:spPr>
            <a:xfrm>
              <a:off x="3028" y="7289"/>
              <a:ext cx="52" cy="2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275" idx="5"/>
              <a:endCxn id="278" idx="1"/>
            </p:cNvCxnSpPr>
            <p:nvPr>
              <p:custDataLst>
                <p:tags r:id="rId27"/>
              </p:custDataLst>
            </p:nvPr>
          </p:nvCxnSpPr>
          <p:spPr>
            <a:xfrm>
              <a:off x="2594" y="7238"/>
              <a:ext cx="385" cy="33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>
              <a:stCxn id="275" idx="4"/>
              <a:endCxn id="279" idx="0"/>
            </p:cNvCxnSpPr>
            <p:nvPr>
              <p:custDataLst>
                <p:tags r:id="rId28"/>
              </p:custDataLst>
            </p:nvPr>
          </p:nvCxnSpPr>
          <p:spPr>
            <a:xfrm>
              <a:off x="2494" y="7279"/>
              <a:ext cx="51" cy="19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stCxn id="278" idx="2"/>
              <a:endCxn id="279" idx="6"/>
            </p:cNvCxnSpPr>
            <p:nvPr>
              <p:custDataLst>
                <p:tags r:id="rId29"/>
              </p:custDataLst>
            </p:nvPr>
          </p:nvCxnSpPr>
          <p:spPr>
            <a:xfrm flipH="1" flipV="1">
              <a:off x="2686" y="7612"/>
              <a:ext cx="252" cy="6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79" idx="1"/>
              <a:endCxn id="282" idx="5"/>
            </p:cNvCxnSpPr>
            <p:nvPr>
              <p:custDataLst>
                <p:tags r:id="rId30"/>
              </p:custDataLst>
            </p:nvPr>
          </p:nvCxnSpPr>
          <p:spPr>
            <a:xfrm flipH="1">
              <a:off x="2149" y="7511"/>
              <a:ext cx="295" cy="1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>
              <a:stCxn id="282" idx="5"/>
              <a:endCxn id="285" idx="2"/>
            </p:cNvCxnSpPr>
            <p:nvPr>
              <p:custDataLst>
                <p:tags r:id="rId31"/>
              </p:custDataLst>
            </p:nvPr>
          </p:nvCxnSpPr>
          <p:spPr>
            <a:xfrm>
              <a:off x="2148" y="7523"/>
              <a:ext cx="582" cy="56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82" idx="4"/>
              <a:endCxn id="280" idx="1"/>
            </p:cNvCxnSpPr>
            <p:nvPr>
              <p:custDataLst>
                <p:tags r:id="rId32"/>
              </p:custDataLst>
            </p:nvPr>
          </p:nvCxnSpPr>
          <p:spPr>
            <a:xfrm>
              <a:off x="2049" y="7564"/>
              <a:ext cx="73" cy="32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/>
            <p:cNvCxnSpPr>
              <a:stCxn id="285" idx="3"/>
              <a:endCxn id="280" idx="5"/>
            </p:cNvCxnSpPr>
            <p:nvPr>
              <p:custDataLst>
                <p:tags r:id="rId33"/>
              </p:custDataLst>
            </p:nvPr>
          </p:nvCxnSpPr>
          <p:spPr>
            <a:xfrm flipH="1" flipV="1">
              <a:off x="2323" y="8087"/>
              <a:ext cx="448" cy="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/>
            <p:cNvCxnSpPr>
              <a:stCxn id="280" idx="2"/>
              <a:endCxn id="281" idx="5"/>
            </p:cNvCxnSpPr>
            <p:nvPr>
              <p:custDataLst>
                <p:tags r:id="rId34"/>
              </p:custDataLst>
            </p:nvPr>
          </p:nvCxnSpPr>
          <p:spPr>
            <a:xfrm flipH="1" flipV="1">
              <a:off x="1811" y="7963"/>
              <a:ext cx="270" cy="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>
              <a:stCxn id="280" idx="4"/>
              <a:endCxn id="283" idx="1"/>
            </p:cNvCxnSpPr>
            <p:nvPr>
              <p:custDataLst>
                <p:tags r:id="rId35"/>
              </p:custDataLst>
            </p:nvPr>
          </p:nvCxnSpPr>
          <p:spPr>
            <a:xfrm>
              <a:off x="2223" y="8128"/>
              <a:ext cx="129" cy="20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>
              <a:stCxn id="281" idx="4"/>
              <a:endCxn id="283" idx="2"/>
            </p:cNvCxnSpPr>
            <p:nvPr>
              <p:custDataLst>
                <p:tags r:id="rId36"/>
              </p:custDataLst>
            </p:nvPr>
          </p:nvCxnSpPr>
          <p:spPr>
            <a:xfrm>
              <a:off x="1711" y="8004"/>
              <a:ext cx="600" cy="4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/>
            <p:cNvCxnSpPr>
              <a:stCxn id="281" idx="4"/>
              <a:endCxn id="284" idx="0"/>
            </p:cNvCxnSpPr>
            <p:nvPr>
              <p:custDataLst>
                <p:tags r:id="rId37"/>
              </p:custDataLst>
            </p:nvPr>
          </p:nvCxnSpPr>
          <p:spPr>
            <a:xfrm>
              <a:off x="1711" y="8004"/>
              <a:ext cx="66" cy="28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>
              <a:stCxn id="283" idx="3"/>
              <a:endCxn id="284" idx="5"/>
            </p:cNvCxnSpPr>
            <p:nvPr>
              <p:custDataLst>
                <p:tags r:id="rId38"/>
              </p:custDataLst>
            </p:nvPr>
          </p:nvCxnSpPr>
          <p:spPr>
            <a:xfrm flipH="1">
              <a:off x="1877" y="8532"/>
              <a:ext cx="475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组合 354"/>
          <p:cNvGrpSpPr/>
          <p:nvPr/>
        </p:nvGrpSpPr>
        <p:grpSpPr>
          <a:xfrm rot="0">
            <a:off x="8468360" y="1742440"/>
            <a:ext cx="1014095" cy="977265"/>
            <a:chOff x="1610" y="1766"/>
            <a:chExt cx="1597" cy="1539"/>
          </a:xfrm>
        </p:grpSpPr>
        <p:sp>
          <p:nvSpPr>
            <p:cNvPr id="356" name="椭圆 355"/>
            <p:cNvSpPr/>
            <p:nvPr>
              <p:custDataLst>
                <p:tags r:id="rId39"/>
              </p:custDataLst>
            </p:nvPr>
          </p:nvSpPr>
          <p:spPr>
            <a:xfrm>
              <a:off x="1610" y="199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>
              <p:custDataLst>
                <p:tags r:id="rId40"/>
              </p:custDataLst>
            </p:nvPr>
          </p:nvSpPr>
          <p:spPr>
            <a:xfrm>
              <a:off x="2925" y="225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>
              <p:custDataLst>
                <p:tags r:id="rId41"/>
              </p:custDataLst>
            </p:nvPr>
          </p:nvSpPr>
          <p:spPr>
            <a:xfrm>
              <a:off x="2241" y="237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>
              <p:custDataLst>
                <p:tags r:id="rId42"/>
              </p:custDataLst>
            </p:nvPr>
          </p:nvSpPr>
          <p:spPr>
            <a:xfrm>
              <a:off x="1610" y="2650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>
              <p:custDataLst>
                <p:tags r:id="rId43"/>
              </p:custDataLst>
            </p:nvPr>
          </p:nvSpPr>
          <p:spPr>
            <a:xfrm>
              <a:off x="2195" y="302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>
              <p:custDataLst>
                <p:tags r:id="rId44"/>
              </p:custDataLst>
            </p:nvPr>
          </p:nvSpPr>
          <p:spPr>
            <a:xfrm>
              <a:off x="2196" y="176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>
              <p:custDataLst>
                <p:tags r:id="rId45"/>
              </p:custDataLst>
            </p:nvPr>
          </p:nvSpPr>
          <p:spPr>
            <a:xfrm>
              <a:off x="2815" y="2878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3" name="直接箭头连接符 362"/>
            <p:cNvCxnSpPr>
              <a:stCxn id="356" idx="7"/>
              <a:endCxn id="361" idx="2"/>
            </p:cNvCxnSpPr>
            <p:nvPr>
              <p:custDataLst>
                <p:tags r:id="rId46"/>
              </p:custDataLst>
            </p:nvPr>
          </p:nvCxnSpPr>
          <p:spPr>
            <a:xfrm flipV="1">
              <a:off x="1852" y="1908"/>
              <a:ext cx="344" cy="12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356" idx="4"/>
              <a:endCxn id="359" idx="0"/>
            </p:cNvCxnSpPr>
            <p:nvPr>
              <p:custDataLst>
                <p:tags r:id="rId47"/>
              </p:custDataLst>
            </p:nvPr>
          </p:nvCxnSpPr>
          <p:spPr>
            <a:xfrm>
              <a:off x="1752" y="2279"/>
              <a:ext cx="0" cy="37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364"/>
            <p:cNvCxnSpPr>
              <a:stCxn id="359" idx="6"/>
              <a:endCxn id="358" idx="3"/>
            </p:cNvCxnSpPr>
            <p:nvPr>
              <p:custDataLst>
                <p:tags r:id="rId48"/>
              </p:custDataLst>
            </p:nvPr>
          </p:nvCxnSpPr>
          <p:spPr>
            <a:xfrm flipV="1">
              <a:off x="1893" y="2615"/>
              <a:ext cx="389" cy="1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>
              <a:stCxn id="361" idx="4"/>
              <a:endCxn id="358" idx="0"/>
            </p:cNvCxnSpPr>
            <p:nvPr>
              <p:custDataLst>
                <p:tags r:id="rId49"/>
              </p:custDataLst>
            </p:nvPr>
          </p:nvCxnSpPr>
          <p:spPr>
            <a:xfrm>
              <a:off x="2338" y="2049"/>
              <a:ext cx="45" cy="3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/>
            <p:cNvCxnSpPr>
              <a:stCxn id="358" idx="6"/>
              <a:endCxn id="357" idx="2"/>
            </p:cNvCxnSpPr>
            <p:nvPr>
              <p:custDataLst>
                <p:tags r:id="rId50"/>
              </p:custDataLst>
            </p:nvPr>
          </p:nvCxnSpPr>
          <p:spPr>
            <a:xfrm flipV="1">
              <a:off x="2524" y="2395"/>
              <a:ext cx="401" cy="12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箭头连接符 367"/>
            <p:cNvCxnSpPr>
              <a:stCxn id="358" idx="4"/>
              <a:endCxn id="360" idx="0"/>
            </p:cNvCxnSpPr>
            <p:nvPr>
              <p:custDataLst>
                <p:tags r:id="rId51"/>
              </p:custDataLst>
            </p:nvPr>
          </p:nvCxnSpPr>
          <p:spPr>
            <a:xfrm flipH="1">
              <a:off x="2337" y="2656"/>
              <a:ext cx="46" cy="36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>
              <a:stCxn id="360" idx="6"/>
              <a:endCxn id="362" idx="2"/>
            </p:cNvCxnSpPr>
            <p:nvPr>
              <p:custDataLst>
                <p:tags r:id="rId52"/>
              </p:custDataLst>
            </p:nvPr>
          </p:nvCxnSpPr>
          <p:spPr>
            <a:xfrm flipV="1">
              <a:off x="2478" y="3020"/>
              <a:ext cx="337" cy="1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57" idx="4"/>
              <a:endCxn id="362" idx="0"/>
            </p:cNvCxnSpPr>
            <p:nvPr>
              <p:custDataLst>
                <p:tags r:id="rId53"/>
              </p:custDataLst>
            </p:nvPr>
          </p:nvCxnSpPr>
          <p:spPr>
            <a:xfrm flipH="1">
              <a:off x="2957" y="2536"/>
              <a:ext cx="110" cy="34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370"/>
            <p:cNvCxnSpPr>
              <a:stCxn id="359" idx="7"/>
              <a:endCxn id="361" idx="3"/>
            </p:cNvCxnSpPr>
            <p:nvPr>
              <p:custDataLst>
                <p:tags r:id="rId54"/>
              </p:custDataLst>
            </p:nvPr>
          </p:nvCxnSpPr>
          <p:spPr>
            <a:xfrm flipV="1">
              <a:off x="1852" y="2008"/>
              <a:ext cx="385" cy="6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371"/>
            <p:cNvCxnSpPr>
              <a:stCxn id="360" idx="7"/>
              <a:endCxn id="357" idx="3"/>
            </p:cNvCxnSpPr>
            <p:nvPr>
              <p:custDataLst>
                <p:tags r:id="rId55"/>
              </p:custDataLst>
            </p:nvPr>
          </p:nvCxnSpPr>
          <p:spPr>
            <a:xfrm flipV="1">
              <a:off x="2437" y="2495"/>
              <a:ext cx="529" cy="56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组合 483"/>
          <p:cNvGrpSpPr/>
          <p:nvPr/>
        </p:nvGrpSpPr>
        <p:grpSpPr>
          <a:xfrm rot="0">
            <a:off x="3179445" y="560705"/>
            <a:ext cx="2021840" cy="2414905"/>
            <a:chOff x="3552" y="2842"/>
            <a:chExt cx="3184" cy="3803"/>
          </a:xfrm>
        </p:grpSpPr>
        <p:sp>
          <p:nvSpPr>
            <p:cNvPr id="485" name="矩形 484"/>
            <p:cNvSpPr/>
            <p:nvPr>
              <p:custDataLst>
                <p:tags r:id="rId56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6" name="组合 485"/>
            <p:cNvGrpSpPr/>
            <p:nvPr/>
          </p:nvGrpSpPr>
          <p:grpSpPr>
            <a:xfrm rot="0">
              <a:off x="3552" y="2842"/>
              <a:ext cx="3104" cy="3201"/>
              <a:chOff x="3552" y="2842"/>
              <a:chExt cx="3104" cy="32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87" name="矩形 486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88" name="组合 487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489" name="椭圆 48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0" name="椭圆 48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1" name="椭圆 49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4" name="椭圆 49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箭头连接符 495"/>
                <p:cNvCxnSpPr>
                  <a:stCxn id="489" idx="7"/>
                  <a:endCxn id="494" idx="2"/>
                </p:cNvCxnSpPr>
                <p:nvPr>
                  <p:custDataLst>
                    <p:tags r:id="rId65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箭头连接符 496"/>
                <p:cNvCxnSpPr>
                  <a:stCxn id="489" idx="4"/>
                  <a:endCxn id="492" idx="0"/>
                </p:cNvCxnSpPr>
                <p:nvPr>
                  <p:custDataLst>
                    <p:tags r:id="rId66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>
                  <a:stCxn id="492" idx="6"/>
                  <a:endCxn id="491" idx="3"/>
                </p:cNvCxnSpPr>
                <p:nvPr>
                  <p:custDataLst>
                    <p:tags r:id="rId67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4" idx="4"/>
                  <a:endCxn id="491" idx="0"/>
                </p:cNvCxnSpPr>
                <p:nvPr>
                  <p:custDataLst>
                    <p:tags r:id="rId68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箭头连接符 499"/>
                <p:cNvCxnSpPr>
                  <a:stCxn id="491" idx="6"/>
                  <a:endCxn id="490" idx="2"/>
                </p:cNvCxnSpPr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箭头连接符 500"/>
                <p:cNvCxnSpPr>
                  <a:stCxn id="491" idx="4"/>
                  <a:endCxn id="493" idx="0"/>
                </p:cNvCxnSpPr>
                <p:nvPr>
                  <p:custDataLst>
                    <p:tags r:id="rId70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箭头连接符 501"/>
                <p:cNvCxnSpPr>
                  <a:stCxn id="493" idx="6"/>
                  <a:endCxn id="495" idx="2"/>
                </p:cNvCxnSpPr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箭头连接符 502"/>
                <p:cNvCxnSpPr>
                  <a:stCxn id="490" idx="4"/>
                  <a:endCxn id="495" idx="0"/>
                </p:cNvCxnSpPr>
                <p:nvPr>
                  <p:custDataLst>
                    <p:tags r:id="rId72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箭头连接符 503"/>
                <p:cNvCxnSpPr>
                  <a:stCxn id="492" idx="7"/>
                  <a:endCxn id="494" idx="3"/>
                </p:cNvCxnSpPr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箭头连接符 504"/>
                <p:cNvCxnSpPr>
                  <a:stCxn id="493" idx="7"/>
                  <a:endCxn id="490" idx="3"/>
                </p:cNvCxnSpPr>
                <p:nvPr>
                  <p:custDataLst>
                    <p:tags r:id="rId74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6" name="组合 505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507" name="椭圆 50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8" name="椭圆 50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0" name="椭圆 50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1" name="椭圆 51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2" name="椭圆 51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3" name="椭圆 51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14" name="直接箭头连接符 513"/>
                <p:cNvCxnSpPr>
                  <a:stCxn id="507" idx="7"/>
                  <a:endCxn id="512" idx="2"/>
                </p:cNvCxnSpPr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箭头连接符 514"/>
                <p:cNvCxnSpPr>
                  <a:stCxn id="507" idx="4"/>
                  <a:endCxn id="510" idx="0"/>
                </p:cNvCxnSpPr>
                <p:nvPr>
                  <p:custDataLst>
                    <p:tags r:id="rId83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箭头连接符 515"/>
                <p:cNvCxnSpPr>
                  <a:stCxn id="510" idx="6"/>
                  <a:endCxn id="509" idx="3"/>
                </p:cNvCxnSpPr>
                <p:nvPr>
                  <p:custDataLst>
                    <p:tags r:id="rId84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箭头连接符 516"/>
                <p:cNvCxnSpPr>
                  <a:stCxn id="512" idx="4"/>
                  <a:endCxn id="509" idx="0"/>
                </p:cNvCxnSpPr>
                <p:nvPr>
                  <p:custDataLst>
                    <p:tags r:id="rId85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箭头连接符 517"/>
                <p:cNvCxnSpPr>
                  <a:stCxn id="509" idx="6"/>
                  <a:endCxn id="508" idx="2"/>
                </p:cNvCxnSpPr>
                <p:nvPr>
                  <p:custDataLst>
                    <p:tags r:id="rId86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箭头连接符 518"/>
                <p:cNvCxnSpPr>
                  <a:stCxn id="509" idx="4"/>
                  <a:endCxn id="511" idx="0"/>
                </p:cNvCxnSpPr>
                <p:nvPr>
                  <p:custDataLst>
                    <p:tags r:id="rId87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>
                  <a:stCxn id="511" idx="6"/>
                  <a:endCxn id="513" idx="2"/>
                </p:cNvCxnSpPr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08" idx="4"/>
                  <a:endCxn id="513" idx="0"/>
                </p:cNvCxnSpPr>
                <p:nvPr>
                  <p:custDataLst>
                    <p:tags r:id="rId89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箭头连接符 521"/>
                <p:cNvCxnSpPr>
                  <a:stCxn id="510" idx="7"/>
                  <a:endCxn id="512" idx="3"/>
                </p:cNvCxnSpPr>
                <p:nvPr>
                  <p:custDataLst>
                    <p:tags r:id="rId90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箭头连接符 522"/>
                <p:cNvCxnSpPr>
                  <a:stCxn id="511" idx="7"/>
                  <a:endCxn id="508" idx="3"/>
                </p:cNvCxnSpPr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4" name="直接连接符 523"/>
              <p:cNvCxnSpPr>
                <a:endCxn id="509" idx="1"/>
              </p:cNvCxnSpPr>
              <p:nvPr>
                <p:custDataLst>
                  <p:tags r:id="rId92"/>
                </p:custDataLst>
              </p:nvPr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直接连接符 524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/>
              <p:cNvCxnSpPr>
                <a:endCxn id="509" idx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/>
              <p:cNvCxnSpPr>
                <a:endCxn id="509" idx="0"/>
              </p:cNvCxnSpPr>
              <p:nvPr>
                <p:custDataLst>
                  <p:tags r:id="rId95"/>
                </p:custDataLst>
              </p:nvPr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/>
              <p:cNvCxnSpPr>
                <a:endCxn id="509" idx="4"/>
              </p:cNvCxnSpPr>
              <p:nvPr>
                <p:custDataLst>
                  <p:tags r:id="rId96"/>
                </p:custDataLst>
              </p:nvPr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组合 528"/>
          <p:cNvGrpSpPr/>
          <p:nvPr/>
        </p:nvGrpSpPr>
        <p:grpSpPr>
          <a:xfrm rot="0">
            <a:off x="3281680" y="3630295"/>
            <a:ext cx="2006600" cy="2437765"/>
            <a:chOff x="10884" y="2140"/>
            <a:chExt cx="3160" cy="3839"/>
          </a:xfrm>
        </p:grpSpPr>
        <p:sp>
          <p:nvSpPr>
            <p:cNvPr id="530" name="矩形 529"/>
            <p:cNvSpPr/>
            <p:nvPr>
              <p:custDataLst>
                <p:tags r:id="rId97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>
              <p:custDataLst>
                <p:tags r:id="rId98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2" name="组合 531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33" name="直接箭头连接符 532"/>
              <p:cNvCxnSpPr>
                <a:stCxn id="537" idx="5"/>
                <a:endCxn id="543" idx="1"/>
              </p:cNvCxnSpPr>
              <p:nvPr>
                <p:custDataLst>
                  <p:tags r:id="rId99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椭圆 533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/>
              <p:nvPr>
                <p:custDataLst>
                  <p:tags r:id="rId101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/>
              <p:nvPr>
                <p:custDataLst>
                  <p:tags r:id="rId102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37" name="椭圆 536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0" name="椭圆 53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3" name="椭圆 54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44" name="直接箭头连接符 543"/>
              <p:cNvCxnSpPr>
                <a:stCxn id="535" idx="2"/>
                <a:endCxn id="534" idx="6"/>
              </p:cNvCxnSpPr>
              <p:nvPr>
                <p:custDataLst>
                  <p:tags r:id="rId110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>
                <a:stCxn id="535" idx="4"/>
                <a:endCxn id="536" idx="0"/>
              </p:cNvCxnSpPr>
              <p:nvPr>
                <p:custDataLst>
                  <p:tags r:id="rId111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>
                <a:stCxn id="534" idx="5"/>
                <a:endCxn id="536" idx="1"/>
              </p:cNvCxnSpPr>
              <p:nvPr>
                <p:custDataLst>
                  <p:tags r:id="rId112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箭头连接符 546"/>
              <p:cNvCxnSpPr>
                <a:stCxn id="534" idx="4"/>
                <a:endCxn id="537" idx="0"/>
              </p:cNvCxnSpPr>
              <p:nvPr>
                <p:custDataLst>
                  <p:tags r:id="rId113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箭头连接符 547"/>
              <p:cNvCxnSpPr>
                <a:stCxn id="536" idx="2"/>
                <a:endCxn id="537" idx="6"/>
              </p:cNvCxnSpPr>
              <p:nvPr>
                <p:custDataLst>
                  <p:tags r:id="rId114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箭头连接符 548"/>
              <p:cNvCxnSpPr>
                <a:stCxn id="537" idx="1"/>
                <a:endCxn id="540" idx="5"/>
              </p:cNvCxnSpPr>
              <p:nvPr>
                <p:custDataLst>
                  <p:tags r:id="rId115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箭头连接符 549"/>
              <p:cNvCxnSpPr>
                <a:stCxn id="540" idx="5"/>
                <a:endCxn id="543" idx="2"/>
              </p:cNvCxnSpPr>
              <p:nvPr>
                <p:custDataLst>
                  <p:tags r:id="rId116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箭头连接符 550"/>
              <p:cNvCxnSpPr>
                <a:stCxn id="540" idx="4"/>
                <a:endCxn id="538" idx="1"/>
              </p:cNvCxnSpPr>
              <p:nvPr>
                <p:custDataLst>
                  <p:tags r:id="rId117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箭头连接符 551"/>
              <p:cNvCxnSpPr>
                <a:stCxn id="543" idx="3"/>
                <a:endCxn id="538" idx="5"/>
              </p:cNvCxnSpPr>
              <p:nvPr>
                <p:custDataLst>
                  <p:tags r:id="rId118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38" idx="2"/>
                <a:endCxn id="539" idx="5"/>
              </p:cNvCxnSpPr>
              <p:nvPr>
                <p:custDataLst>
                  <p:tags r:id="rId119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38" idx="4"/>
                <a:endCxn id="541" idx="1"/>
              </p:cNvCxnSpPr>
              <p:nvPr>
                <p:custDataLst>
                  <p:tags r:id="rId120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39" idx="4"/>
                <a:endCxn id="541" idx="2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stCxn id="539" idx="4"/>
                <a:endCxn id="542" idx="0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>
                <a:stCxn id="541" idx="3"/>
                <a:endCxn id="542" idx="5"/>
              </p:cNvCxnSpPr>
              <p:nvPr>
                <p:custDataLst>
                  <p:tags r:id="rId123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组合 55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59" name="直接箭头连接符 558"/>
              <p:cNvCxnSpPr>
                <a:stCxn id="563" idx="5"/>
                <a:endCxn id="569" idx="1"/>
              </p:cNvCxnSpPr>
              <p:nvPr>
                <p:custDataLst>
                  <p:tags r:id="rId12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椭圆 559"/>
              <p:cNvSpPr/>
              <p:nvPr>
                <p:custDataLst>
                  <p:tags r:id="rId12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/>
              <p:nvPr>
                <p:custDataLst>
                  <p:tags r:id="rId12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>
                <p:custDataLst>
                  <p:tags r:id="rId12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3" name="椭圆 562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>
                <p:custDataLst>
                  <p:tags r:id="rId12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>
                <p:custDataLst>
                  <p:tags r:id="rId13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6" name="椭圆 565"/>
              <p:cNvSpPr/>
              <p:nvPr>
                <p:custDataLst>
                  <p:tags r:id="rId13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/>
              <p:nvPr>
                <p:custDataLst>
                  <p:tags r:id="rId13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9" name="椭圆 56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70" name="直接箭头连接符 569"/>
              <p:cNvCxnSpPr>
                <a:stCxn id="561" idx="2"/>
                <a:endCxn id="560" idx="6"/>
              </p:cNvCxnSpPr>
              <p:nvPr>
                <p:custDataLst>
                  <p:tags r:id="rId13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箭头连接符 570"/>
              <p:cNvCxnSpPr>
                <a:stCxn id="561" idx="4"/>
                <a:endCxn id="562" idx="0"/>
              </p:cNvCxnSpPr>
              <p:nvPr>
                <p:custDataLst>
                  <p:tags r:id="rId13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箭头连接符 571"/>
              <p:cNvCxnSpPr>
                <a:stCxn id="560" idx="5"/>
                <a:endCxn id="562" idx="1"/>
              </p:cNvCxnSpPr>
              <p:nvPr>
                <p:custDataLst>
                  <p:tags r:id="rId13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箭头连接符 572"/>
              <p:cNvCxnSpPr>
                <a:stCxn id="560" idx="4"/>
                <a:endCxn id="563" idx="0"/>
              </p:cNvCxnSpPr>
              <p:nvPr>
                <p:custDataLst>
                  <p:tags r:id="rId13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箭头连接符 573"/>
              <p:cNvCxnSpPr>
                <a:stCxn id="562" idx="2"/>
                <a:endCxn id="563" idx="6"/>
              </p:cNvCxnSpPr>
              <p:nvPr>
                <p:custDataLst>
                  <p:tags r:id="rId13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箭头连接符 574"/>
              <p:cNvCxnSpPr>
                <a:stCxn id="563" idx="1"/>
                <a:endCxn id="566" idx="5"/>
              </p:cNvCxnSpPr>
              <p:nvPr>
                <p:custDataLst>
                  <p:tags r:id="rId14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箭头连接符 575"/>
              <p:cNvCxnSpPr>
                <a:stCxn id="566" idx="5"/>
                <a:endCxn id="569" idx="2"/>
              </p:cNvCxnSpPr>
              <p:nvPr>
                <p:custDataLst>
                  <p:tags r:id="rId14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576"/>
              <p:cNvCxnSpPr>
                <a:stCxn id="566" idx="4"/>
                <a:endCxn id="564" idx="1"/>
              </p:cNvCxnSpPr>
              <p:nvPr>
                <p:custDataLst>
                  <p:tags r:id="rId14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>
                <a:stCxn id="569" idx="3"/>
                <a:endCxn id="564" idx="5"/>
              </p:cNvCxnSpPr>
              <p:nvPr>
                <p:custDataLst>
                  <p:tags r:id="rId14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64" idx="2"/>
                <a:endCxn id="565" idx="5"/>
              </p:cNvCxnSpPr>
              <p:nvPr>
                <p:custDataLst>
                  <p:tags r:id="rId14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箭头连接符 579"/>
              <p:cNvCxnSpPr>
                <a:stCxn id="564" idx="4"/>
                <a:endCxn id="567" idx="1"/>
              </p:cNvCxnSpPr>
              <p:nvPr>
                <p:custDataLst>
                  <p:tags r:id="rId14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箭头连接符 580"/>
              <p:cNvCxnSpPr>
                <a:stCxn id="565" idx="4"/>
                <a:endCxn id="567" idx="2"/>
              </p:cNvCxnSpPr>
              <p:nvPr>
                <p:custDataLst>
                  <p:tags r:id="rId14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箭头连接符 581"/>
              <p:cNvCxnSpPr>
                <a:stCxn id="565" idx="4"/>
                <a:endCxn id="568" idx="0"/>
              </p:cNvCxnSpPr>
              <p:nvPr>
                <p:custDataLst>
                  <p:tags r:id="rId14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箭头连接符 582"/>
              <p:cNvCxnSpPr>
                <a:stCxn id="567" idx="3"/>
                <a:endCxn id="568" idx="5"/>
              </p:cNvCxnSpPr>
              <p:nvPr>
                <p:custDataLst>
                  <p:tags r:id="rId14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4" name="直接连接符 583"/>
            <p:cNvCxnSpPr/>
            <p:nvPr>
              <p:custDataLst>
                <p:tags r:id="rId149"/>
              </p:custDataLst>
            </p:nvPr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>
              <p:custDataLst>
                <p:tags r:id="rId150"/>
              </p:custDataLst>
            </p:nvPr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>
              <a:stCxn id="538" idx="1"/>
            </p:cNvCxnSpPr>
            <p:nvPr>
              <p:custDataLst>
                <p:tags r:id="rId151"/>
              </p:custDataLst>
            </p:nvPr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>
              <p:custDataLst>
                <p:tags r:id="rId152"/>
              </p:custDataLst>
            </p:nvPr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>
              <p:custDataLst>
                <p:tags r:id="rId153"/>
              </p:custDataLst>
            </p:nvPr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2255520" y="1804670"/>
            <a:ext cx="2021840" cy="2414905"/>
            <a:chOff x="3552" y="2842"/>
            <a:chExt cx="3184" cy="3803"/>
          </a:xfrm>
        </p:grpSpPr>
        <p:grpSp>
          <p:nvGrpSpPr>
            <p:cNvPr id="51" name="组合 50"/>
            <p:cNvGrpSpPr/>
            <p:nvPr/>
          </p:nvGrpSpPr>
          <p:grpSpPr>
            <a:xfrm>
              <a:off x="3552" y="2842"/>
              <a:ext cx="3104" cy="3201"/>
              <a:chOff x="3552" y="2842"/>
              <a:chExt cx="3104" cy="3201"/>
            </a:xfrm>
          </p:grpSpPr>
          <p:sp>
            <p:nvSpPr>
              <p:cNvPr id="181" name="矩形 180"/>
              <p:cNvSpPr/>
              <p:nvPr>
                <p:custDataLst>
                  <p:tags r:id="rId1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2" name="组合 311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scene3d>
                <a:camera prst="isometricTopUp"/>
                <a:lightRig rig="threePt" dir="t"/>
              </a:scene3d>
            </p:grpSpPr>
            <p:sp>
              <p:nvSpPr>
                <p:cNvPr id="313" name="椭圆 312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椭圆 318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椭圆 3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椭圆 32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椭圆 32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椭圆 32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27" name="直接箭头连接符 326"/>
                <p:cNvCxnSpPr>
                  <a:stCxn id="313" idx="7"/>
                  <a:endCxn id="325" idx="2"/>
                </p:cNvCxnSpPr>
                <p:nvPr>
                  <p:custDataLst>
                    <p:tags r:id="rId9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箭头连接符 327"/>
                <p:cNvCxnSpPr>
                  <a:stCxn id="313" idx="4"/>
                  <a:endCxn id="320" idx="0"/>
                </p:cNvCxnSpPr>
                <p:nvPr>
                  <p:custDataLst>
                    <p:tags r:id="rId10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箭头连接符 328"/>
                <p:cNvCxnSpPr>
                  <a:stCxn id="320" idx="6"/>
                  <a:endCxn id="319" idx="3"/>
                </p:cNvCxnSpPr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箭头连接符 329"/>
                <p:cNvCxnSpPr>
                  <a:stCxn id="325" idx="4"/>
                  <a:endCxn id="319" idx="0"/>
                </p:cNvCxnSpPr>
                <p:nvPr>
                  <p:custDataLst>
                    <p:tags r:id="rId12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箭头连接符 330"/>
                <p:cNvCxnSpPr>
                  <a:stCxn id="319" idx="6"/>
                  <a:endCxn id="314" idx="2"/>
                </p:cNvCxnSpPr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箭头连接符 331"/>
                <p:cNvCxnSpPr>
                  <a:stCxn id="319" idx="4"/>
                  <a:endCxn id="323" idx="0"/>
                </p:cNvCxnSpPr>
                <p:nvPr>
                  <p:custDataLst>
                    <p:tags r:id="rId14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箭头连接符 332"/>
                <p:cNvCxnSpPr>
                  <a:stCxn id="323" idx="6"/>
                  <a:endCxn id="326" idx="2"/>
                </p:cNvCxnSpPr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箭头连接符 333"/>
                <p:cNvCxnSpPr>
                  <a:stCxn id="314" idx="4"/>
                  <a:endCxn id="326" idx="0"/>
                </p:cNvCxnSpPr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箭头连接符 334"/>
                <p:cNvCxnSpPr>
                  <a:stCxn id="320" idx="7"/>
                  <a:endCxn id="325" idx="3"/>
                </p:cNvCxnSpPr>
                <p:nvPr>
                  <p:custDataLst>
                    <p:tags r:id="rId17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箭头连接符 335"/>
                <p:cNvCxnSpPr>
                  <a:stCxn id="323" idx="7"/>
                  <a:endCxn id="314" idx="3"/>
                </p:cNvCxnSpPr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scene3d>
                <a:camera prst="isometricTopUp"/>
                <a:lightRig rig="threePt" dir="t"/>
              </a:scene3d>
            </p:grpSpPr>
            <p:sp>
              <p:nvSpPr>
                <p:cNvPr id="28" name="椭圆 27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箭头连接符 34"/>
                <p:cNvCxnSpPr>
                  <a:stCxn id="28" idx="7"/>
                  <a:endCxn id="33" idx="2"/>
                </p:cNvCxnSpPr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28" idx="4"/>
                  <a:endCxn id="31" idx="0"/>
                </p:cNvCxnSpPr>
                <p:nvPr>
                  <p:custDataLst>
                    <p:tags r:id="rId27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/>
                <p:cNvCxnSpPr>
                  <a:stCxn id="31" idx="6"/>
                  <a:endCxn id="30" idx="3"/>
                </p:cNvCxnSpPr>
                <p:nvPr>
                  <p:custDataLst>
                    <p:tags r:id="rId28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>
                  <a:stCxn id="33" idx="4"/>
                  <a:endCxn id="30" idx="0"/>
                </p:cNvCxnSpPr>
                <p:nvPr>
                  <p:custDataLst>
                    <p:tags r:id="rId29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>
                  <a:stCxn id="30" idx="6"/>
                  <a:endCxn id="29" idx="2"/>
                </p:cNvCxnSpPr>
                <p:nvPr>
                  <p:custDataLst>
                    <p:tags r:id="rId30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>
                  <a:stCxn id="30" idx="4"/>
                  <a:endCxn id="32" idx="0"/>
                </p:cNvCxnSpPr>
                <p:nvPr>
                  <p:custDataLst>
                    <p:tags r:id="rId31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>
                  <a:stCxn id="32" idx="6"/>
                  <a:endCxn id="34" idx="2"/>
                </p:cNvCxnSpPr>
                <p:nvPr>
                  <p:custDataLst>
                    <p:tags r:id="rId32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29" idx="4"/>
                  <a:endCxn id="34" idx="0"/>
                </p:cNvCxnSpPr>
                <p:nvPr>
                  <p:custDataLst>
                    <p:tags r:id="rId33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>
                  <a:stCxn id="31" idx="7"/>
                  <a:endCxn id="33" idx="3"/>
                </p:cNvCxnSpPr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>
                  <a:stCxn id="32" idx="7"/>
                  <a:endCxn id="29" idx="3"/>
                </p:cNvCxnSpPr>
                <p:nvPr>
                  <p:custDataLst>
                    <p:tags r:id="rId35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>
                <a:endCxn id="30" idx="1"/>
              </p:cNvCxnSpPr>
              <p:nvPr/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endCxn id="30" idx="1"/>
              </p:cNvCxnSpPr>
              <p:nvPr/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30" idx="0"/>
              </p:cNvCxnSpPr>
              <p:nvPr/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30" idx="4"/>
              </p:cNvCxnSpPr>
              <p:nvPr/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>
              <p:custDataLst>
                <p:tags r:id="rId36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911340" y="1358900"/>
            <a:ext cx="2006600" cy="2437765"/>
            <a:chOff x="10884" y="2140"/>
            <a:chExt cx="3160" cy="3839"/>
          </a:xfrm>
        </p:grpSpPr>
        <p:grpSp>
          <p:nvGrpSpPr>
            <p:cNvPr id="195" name="组合 194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198" name="直接箭头连接符 197"/>
              <p:cNvCxnSpPr>
                <a:stCxn id="204" idx="5"/>
                <a:endCxn id="211" idx="1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/>
              <p:cNvSpPr/>
              <p:nvPr>
                <p:custDataLst>
                  <p:tags r:id="rId38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>
                <p:custDataLst>
                  <p:tags r:id="rId39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>
                <p:custDataLst>
                  <p:tags r:id="rId41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>
                <p:custDataLst>
                  <p:tags r:id="rId42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>
                <p:custDataLst>
                  <p:tags r:id="rId43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08" name="椭圆 207"/>
              <p:cNvSpPr/>
              <p:nvPr>
                <p:custDataLst>
                  <p:tags r:id="rId44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>
                <p:custDataLst>
                  <p:tags r:id="rId45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>
                <p:custDataLst>
                  <p:tags r:id="rId46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1" name="椭圆 210"/>
              <p:cNvSpPr/>
              <p:nvPr>
                <p:custDataLst>
                  <p:tags r:id="rId47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12" name="直接箭头连接符 211"/>
              <p:cNvCxnSpPr>
                <a:stCxn id="202" idx="2"/>
                <a:endCxn id="200" idx="6"/>
              </p:cNvCxnSpPr>
              <p:nvPr>
                <p:custDataLst>
                  <p:tags r:id="rId48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/>
              <p:cNvCxnSpPr>
                <a:stCxn id="202" idx="4"/>
                <a:endCxn id="203" idx="0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/>
              <p:cNvCxnSpPr>
                <a:stCxn id="200" idx="5"/>
                <a:endCxn id="203" idx="1"/>
              </p:cNvCxnSpPr>
              <p:nvPr>
                <p:custDataLst>
                  <p:tags r:id="rId50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>
                <a:stCxn id="200" idx="4"/>
                <a:endCxn id="204" idx="0"/>
              </p:cNvCxnSpPr>
              <p:nvPr>
                <p:custDataLst>
                  <p:tags r:id="rId51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/>
              <p:cNvCxnSpPr>
                <a:stCxn id="203" idx="2"/>
                <a:endCxn id="204" idx="6"/>
              </p:cNvCxnSpPr>
              <p:nvPr>
                <p:custDataLst>
                  <p:tags r:id="rId52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/>
              <p:cNvCxnSpPr>
                <a:stCxn id="204" idx="1"/>
                <a:endCxn id="208" idx="5"/>
              </p:cNvCxnSpPr>
              <p:nvPr>
                <p:custDataLst>
                  <p:tags r:id="rId53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>
                <a:stCxn id="208" idx="5"/>
                <a:endCxn id="211" idx="2"/>
              </p:cNvCxnSpPr>
              <p:nvPr>
                <p:custDataLst>
                  <p:tags r:id="rId54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/>
              <p:cNvCxnSpPr>
                <a:stCxn id="208" idx="4"/>
                <a:endCxn id="206" idx="1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>
                <a:stCxn id="211" idx="3"/>
                <a:endCxn id="206" idx="5"/>
              </p:cNvCxnSpPr>
              <p:nvPr>
                <p:custDataLst>
                  <p:tags r:id="rId56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>
                <a:stCxn id="206" idx="2"/>
                <a:endCxn id="207" idx="5"/>
              </p:cNvCxnSpPr>
              <p:nvPr>
                <p:custDataLst>
                  <p:tags r:id="rId57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/>
              <p:cNvCxnSpPr>
                <a:stCxn id="206" idx="4"/>
                <a:endCxn id="209" idx="1"/>
              </p:cNvCxnSpPr>
              <p:nvPr>
                <p:custDataLst>
                  <p:tags r:id="rId58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/>
              <p:cNvCxnSpPr>
                <a:stCxn id="207" idx="4"/>
                <a:endCxn id="209" idx="2"/>
              </p:cNvCxnSpPr>
              <p:nvPr>
                <p:custDataLst>
                  <p:tags r:id="rId59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/>
              <p:cNvCxnSpPr>
                <a:stCxn id="207" idx="4"/>
                <a:endCxn id="210" idx="0"/>
              </p:cNvCxnSpPr>
              <p:nvPr>
                <p:custDataLst>
                  <p:tags r:id="rId60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>
                <a:stCxn id="209" idx="3"/>
                <a:endCxn id="210" idx="5"/>
              </p:cNvCxnSpPr>
              <p:nvPr>
                <p:custDataLst>
                  <p:tags r:id="rId61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99" name="直接箭头连接符 98"/>
              <p:cNvCxnSpPr>
                <a:stCxn id="103" idx="5"/>
                <a:endCxn id="109" idx="1"/>
              </p:cNvCxnSpPr>
              <p:nvPr>
                <p:custDataLst>
                  <p:tags r:id="rId62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>
                <p:custDataLst>
                  <p:tags r:id="rId63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>
                <p:custDataLst>
                  <p:tags r:id="rId64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65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67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68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>
                <p:custDataLst>
                  <p:tags r:id="rId69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70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>
                <p:custDataLst>
                  <p:tags r:id="rId71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>
                <p:custDataLst>
                  <p:tags r:id="rId72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10" name="直接箭头连接符 109"/>
              <p:cNvCxnSpPr>
                <a:stCxn id="101" idx="2"/>
                <a:endCxn id="100" idx="6"/>
              </p:cNvCxnSpPr>
              <p:nvPr>
                <p:custDataLst>
                  <p:tags r:id="rId73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101" idx="4"/>
                <a:endCxn id="102" idx="0"/>
              </p:cNvCxnSpPr>
              <p:nvPr>
                <p:custDataLst>
                  <p:tags r:id="rId74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stCxn id="100" idx="5"/>
                <a:endCxn id="102" idx="1"/>
              </p:cNvCxnSpPr>
              <p:nvPr>
                <p:custDataLst>
                  <p:tags r:id="rId75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stCxn id="100" idx="4"/>
                <a:endCxn id="103" idx="0"/>
              </p:cNvCxnSpPr>
              <p:nvPr>
                <p:custDataLst>
                  <p:tags r:id="rId76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02" idx="2"/>
                <a:endCxn id="103" idx="6"/>
              </p:cNvCxnSpPr>
              <p:nvPr>
                <p:custDataLst>
                  <p:tags r:id="rId77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103" idx="1"/>
                <a:endCxn id="106" idx="5"/>
              </p:cNvCxnSpPr>
              <p:nvPr>
                <p:custDataLst>
                  <p:tags r:id="rId78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106" idx="5"/>
                <a:endCxn id="109" idx="2"/>
              </p:cNvCxnSpPr>
              <p:nvPr>
                <p:custDataLst>
                  <p:tags r:id="rId79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stCxn id="106" idx="4"/>
                <a:endCxn id="104" idx="1"/>
              </p:cNvCxnSpPr>
              <p:nvPr>
                <p:custDataLst>
                  <p:tags r:id="rId80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09" idx="3"/>
                <a:endCxn id="104" idx="5"/>
              </p:cNvCxnSpPr>
              <p:nvPr>
                <p:custDataLst>
                  <p:tags r:id="rId81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04" idx="2"/>
                <a:endCxn id="105" idx="5"/>
              </p:cNvCxnSpPr>
              <p:nvPr>
                <p:custDataLst>
                  <p:tags r:id="rId82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04" idx="4"/>
                <a:endCxn id="107" idx="1"/>
              </p:cNvCxnSpPr>
              <p:nvPr>
                <p:custDataLst>
                  <p:tags r:id="rId83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5" idx="4"/>
                <a:endCxn id="107" idx="2"/>
              </p:cNvCxnSpPr>
              <p:nvPr>
                <p:custDataLst>
                  <p:tags r:id="rId84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05" idx="4"/>
                <a:endCxn id="108" idx="0"/>
              </p:cNvCxnSpPr>
              <p:nvPr>
                <p:custDataLst>
                  <p:tags r:id="rId85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07" idx="3"/>
                <a:endCxn id="108" idx="5"/>
              </p:cNvCxnSpPr>
              <p:nvPr>
                <p:custDataLst>
                  <p:tags r:id="rId86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连接符 123"/>
            <p:cNvCxnSpPr/>
            <p:nvPr/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206" idx="1"/>
            </p:cNvCxnSpPr>
            <p:nvPr/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 183"/>
            <p:cNvSpPr/>
            <p:nvPr>
              <p:custDataLst>
                <p:tags r:id="rId87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>
              <p:custDataLst>
                <p:tags r:id="rId88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255520" y="1804670"/>
            <a:ext cx="2021840" cy="2414905"/>
            <a:chOff x="3552" y="2842"/>
            <a:chExt cx="3184" cy="3803"/>
          </a:xfrm>
        </p:grpSpPr>
        <p:sp>
          <p:nvSpPr>
            <p:cNvPr id="50" name="矩形 49"/>
            <p:cNvSpPr/>
            <p:nvPr>
              <p:custDataLst>
                <p:tags r:id="rId1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rot="0">
              <a:off x="3552" y="2842"/>
              <a:ext cx="3104" cy="3201"/>
              <a:chOff x="3552" y="2842"/>
              <a:chExt cx="3104" cy="32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81" name="矩形 180"/>
              <p:cNvSpPr/>
              <p:nvPr>
                <p:custDataLst>
                  <p:tags r:id="rId2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2" name="组合 311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313" name="椭圆 31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椭圆 318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椭圆 31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椭圆 32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椭圆 32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椭圆 32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27" name="直接箭头连接符 326"/>
                <p:cNvCxnSpPr>
                  <a:stCxn id="313" idx="7"/>
                  <a:endCxn id="325" idx="2"/>
                </p:cNvCxnSpPr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箭头连接符 327"/>
                <p:cNvCxnSpPr>
                  <a:stCxn id="313" idx="4"/>
                  <a:endCxn id="320" idx="0"/>
                </p:cNvCxnSpPr>
                <p:nvPr>
                  <p:custDataLst>
                    <p:tags r:id="rId11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箭头连接符 328"/>
                <p:cNvCxnSpPr>
                  <a:stCxn id="320" idx="6"/>
                  <a:endCxn id="319" idx="3"/>
                </p:cNvCxnSpPr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箭头连接符 329"/>
                <p:cNvCxnSpPr>
                  <a:stCxn id="325" idx="4"/>
                  <a:endCxn id="319" idx="0"/>
                </p:cNvCxnSpPr>
                <p:nvPr>
                  <p:custDataLst>
                    <p:tags r:id="rId13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箭头连接符 330"/>
                <p:cNvCxnSpPr>
                  <a:stCxn id="319" idx="6"/>
                  <a:endCxn id="314" idx="2"/>
                </p:cNvCxnSpPr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箭头连接符 331"/>
                <p:cNvCxnSpPr>
                  <a:stCxn id="319" idx="4"/>
                  <a:endCxn id="323" idx="0"/>
                </p:cNvCxnSpPr>
                <p:nvPr>
                  <p:custDataLst>
                    <p:tags r:id="rId15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箭头连接符 332"/>
                <p:cNvCxnSpPr>
                  <a:stCxn id="323" idx="6"/>
                  <a:endCxn id="326" idx="2"/>
                </p:cNvCxnSpPr>
                <p:nvPr>
                  <p:custDataLst>
                    <p:tags r:id="rId16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箭头连接符 333"/>
                <p:cNvCxnSpPr>
                  <a:stCxn id="314" idx="4"/>
                  <a:endCxn id="326" idx="0"/>
                </p:cNvCxnSpPr>
                <p:nvPr>
                  <p:custDataLst>
                    <p:tags r:id="rId17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箭头连接符 334"/>
                <p:cNvCxnSpPr>
                  <a:stCxn id="320" idx="7"/>
                  <a:endCxn id="325" idx="3"/>
                </p:cNvCxnSpPr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箭头连接符 335"/>
                <p:cNvCxnSpPr>
                  <a:stCxn id="323" idx="7"/>
                  <a:endCxn id="314" idx="3"/>
                </p:cNvCxnSpPr>
                <p:nvPr>
                  <p:custDataLst>
                    <p:tags r:id="rId19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28" name="椭圆 2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箭头连接符 34"/>
                <p:cNvCxnSpPr>
                  <a:stCxn id="28" idx="7"/>
                  <a:endCxn id="33" idx="2"/>
                </p:cNvCxnSpPr>
                <p:nvPr>
                  <p:custDataLst>
                    <p:tags r:id="rId27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28" idx="4"/>
                  <a:endCxn id="31" idx="0"/>
                </p:cNvCxnSpPr>
                <p:nvPr>
                  <p:custDataLst>
                    <p:tags r:id="rId28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/>
                <p:cNvCxnSpPr>
                  <a:stCxn id="31" idx="6"/>
                  <a:endCxn id="30" idx="3"/>
                </p:cNvCxnSpPr>
                <p:nvPr>
                  <p:custDataLst>
                    <p:tags r:id="rId29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>
                  <a:stCxn id="33" idx="4"/>
                  <a:endCxn id="30" idx="0"/>
                </p:cNvCxnSpPr>
                <p:nvPr>
                  <p:custDataLst>
                    <p:tags r:id="rId30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>
                  <a:stCxn id="30" idx="6"/>
                  <a:endCxn id="29" idx="2"/>
                </p:cNvCxnSpPr>
                <p:nvPr>
                  <p:custDataLst>
                    <p:tags r:id="rId31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>
                  <a:stCxn id="30" idx="4"/>
                  <a:endCxn id="32" idx="0"/>
                </p:cNvCxnSpPr>
                <p:nvPr>
                  <p:custDataLst>
                    <p:tags r:id="rId32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>
                  <a:stCxn id="32" idx="6"/>
                  <a:endCxn id="34" idx="2"/>
                </p:cNvCxnSpPr>
                <p:nvPr>
                  <p:custDataLst>
                    <p:tags r:id="rId33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29" idx="4"/>
                  <a:endCxn id="34" idx="0"/>
                </p:cNvCxnSpPr>
                <p:nvPr>
                  <p:custDataLst>
                    <p:tags r:id="rId34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>
                  <a:stCxn id="31" idx="7"/>
                  <a:endCxn id="33" idx="3"/>
                </p:cNvCxnSpPr>
                <p:nvPr>
                  <p:custDataLst>
                    <p:tags r:id="rId35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>
                  <a:stCxn id="32" idx="7"/>
                  <a:endCxn id="29" idx="3"/>
                </p:cNvCxnSpPr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>
                <a:endCxn id="30" idx="1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endCxn id="30" idx="1"/>
              </p:cNvCxnSpPr>
              <p:nvPr>
                <p:custDataLst>
                  <p:tags r:id="rId39"/>
                </p:custDataLst>
              </p:nvPr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30" idx="0"/>
              </p:cNvCxnSpPr>
              <p:nvPr>
                <p:custDataLst>
                  <p:tags r:id="rId40"/>
                </p:custDataLst>
              </p:nvPr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30" idx="4"/>
              </p:cNvCxnSpPr>
              <p:nvPr>
                <p:custDataLst>
                  <p:tags r:id="rId41"/>
                </p:custDataLst>
              </p:nvPr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6911340" y="1358900"/>
            <a:ext cx="2006600" cy="2437765"/>
            <a:chOff x="10884" y="2140"/>
            <a:chExt cx="3160" cy="3839"/>
          </a:xfrm>
        </p:grpSpPr>
        <p:sp>
          <p:nvSpPr>
            <p:cNvPr id="129" name="矩形 128"/>
            <p:cNvSpPr/>
            <p:nvPr>
              <p:custDataLst>
                <p:tags r:id="rId42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>
              <p:custDataLst>
                <p:tags r:id="rId43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5" name="组合 194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198" name="直接箭头连接符 197"/>
              <p:cNvCxnSpPr>
                <a:stCxn id="204" idx="5"/>
                <a:endCxn id="211" idx="1"/>
              </p:cNvCxnSpPr>
              <p:nvPr>
                <p:custDataLst>
                  <p:tags r:id="rId4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/>
              <p:cNvSpPr/>
              <p:nvPr>
                <p:custDataLst>
                  <p:tags r:id="rId4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>
                <p:custDataLst>
                  <p:tags r:id="rId4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/>
              <p:nvPr>
                <p:custDataLst>
                  <p:tags r:id="rId4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>
                <p:custDataLst>
                  <p:tags r:id="rId4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>
                <p:custDataLst>
                  <p:tags r:id="rId4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>
                <p:custDataLst>
                  <p:tags r:id="rId5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08" name="椭圆 207"/>
              <p:cNvSpPr/>
              <p:nvPr>
                <p:custDataLst>
                  <p:tags r:id="rId5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>
                <p:custDataLst>
                  <p:tags r:id="rId5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>
                <p:custDataLst>
                  <p:tags r:id="rId5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1" name="椭圆 210"/>
              <p:cNvSpPr/>
              <p:nvPr>
                <p:custDataLst>
                  <p:tags r:id="rId5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12" name="直接箭头连接符 211"/>
              <p:cNvCxnSpPr>
                <a:stCxn id="202" idx="2"/>
                <a:endCxn id="200" idx="6"/>
              </p:cNvCxnSpPr>
              <p:nvPr>
                <p:custDataLst>
                  <p:tags r:id="rId5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/>
              <p:cNvCxnSpPr>
                <a:stCxn id="202" idx="4"/>
                <a:endCxn id="203" idx="0"/>
              </p:cNvCxnSpPr>
              <p:nvPr>
                <p:custDataLst>
                  <p:tags r:id="rId5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/>
              <p:cNvCxnSpPr>
                <a:stCxn id="200" idx="5"/>
                <a:endCxn id="203" idx="1"/>
              </p:cNvCxnSpPr>
              <p:nvPr>
                <p:custDataLst>
                  <p:tags r:id="rId5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>
                <a:stCxn id="200" idx="4"/>
                <a:endCxn id="204" idx="0"/>
              </p:cNvCxnSpPr>
              <p:nvPr>
                <p:custDataLst>
                  <p:tags r:id="rId5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/>
              <p:cNvCxnSpPr>
                <a:stCxn id="203" idx="2"/>
                <a:endCxn id="204" idx="6"/>
              </p:cNvCxnSpPr>
              <p:nvPr>
                <p:custDataLst>
                  <p:tags r:id="rId5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/>
              <p:cNvCxnSpPr>
                <a:stCxn id="204" idx="1"/>
                <a:endCxn id="208" idx="5"/>
              </p:cNvCxnSpPr>
              <p:nvPr>
                <p:custDataLst>
                  <p:tags r:id="rId6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>
                <a:stCxn id="208" idx="5"/>
                <a:endCxn id="211" idx="2"/>
              </p:cNvCxnSpPr>
              <p:nvPr>
                <p:custDataLst>
                  <p:tags r:id="rId6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/>
              <p:cNvCxnSpPr>
                <a:stCxn id="208" idx="4"/>
                <a:endCxn id="206" idx="1"/>
              </p:cNvCxnSpPr>
              <p:nvPr>
                <p:custDataLst>
                  <p:tags r:id="rId6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>
                <a:stCxn id="211" idx="3"/>
                <a:endCxn id="206" idx="5"/>
              </p:cNvCxnSpPr>
              <p:nvPr>
                <p:custDataLst>
                  <p:tags r:id="rId6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>
                <a:stCxn id="206" idx="2"/>
                <a:endCxn id="207" idx="5"/>
              </p:cNvCxnSpPr>
              <p:nvPr>
                <p:custDataLst>
                  <p:tags r:id="rId6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/>
              <p:cNvCxnSpPr>
                <a:stCxn id="206" idx="4"/>
                <a:endCxn id="209" idx="1"/>
              </p:cNvCxnSpPr>
              <p:nvPr>
                <p:custDataLst>
                  <p:tags r:id="rId6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/>
              <p:cNvCxnSpPr>
                <a:stCxn id="207" idx="4"/>
                <a:endCxn id="209" idx="2"/>
              </p:cNvCxnSpPr>
              <p:nvPr>
                <p:custDataLst>
                  <p:tags r:id="rId6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/>
              <p:cNvCxnSpPr>
                <a:stCxn id="207" idx="4"/>
                <a:endCxn id="210" idx="0"/>
              </p:cNvCxnSpPr>
              <p:nvPr>
                <p:custDataLst>
                  <p:tags r:id="rId6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>
                <a:stCxn id="209" idx="3"/>
                <a:endCxn id="210" idx="5"/>
              </p:cNvCxnSpPr>
              <p:nvPr>
                <p:custDataLst>
                  <p:tags r:id="rId6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99" name="直接箭头连接符 98"/>
              <p:cNvCxnSpPr>
                <a:stCxn id="103" idx="5"/>
                <a:endCxn id="109" idx="1"/>
              </p:cNvCxnSpPr>
              <p:nvPr>
                <p:custDataLst>
                  <p:tags r:id="rId69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>
                <p:custDataLst>
                  <p:tags r:id="rId70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>
                <p:custDataLst>
                  <p:tags r:id="rId71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72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>
                <p:custDataLst>
                  <p:tags r:id="rId73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74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75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>
                <p:custDataLst>
                  <p:tags r:id="rId76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77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>
                <p:custDataLst>
                  <p:tags r:id="rId78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>
                <p:custDataLst>
                  <p:tags r:id="rId79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10" name="直接箭头连接符 109"/>
              <p:cNvCxnSpPr>
                <a:stCxn id="101" idx="2"/>
                <a:endCxn id="100" idx="6"/>
              </p:cNvCxnSpPr>
              <p:nvPr>
                <p:custDataLst>
                  <p:tags r:id="rId80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101" idx="4"/>
                <a:endCxn id="102" idx="0"/>
              </p:cNvCxnSpPr>
              <p:nvPr>
                <p:custDataLst>
                  <p:tags r:id="rId81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stCxn id="100" idx="5"/>
                <a:endCxn id="102" idx="1"/>
              </p:cNvCxnSpPr>
              <p:nvPr>
                <p:custDataLst>
                  <p:tags r:id="rId82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stCxn id="100" idx="4"/>
                <a:endCxn id="103" idx="0"/>
              </p:cNvCxnSpPr>
              <p:nvPr>
                <p:custDataLst>
                  <p:tags r:id="rId83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02" idx="2"/>
                <a:endCxn id="103" idx="6"/>
              </p:cNvCxnSpPr>
              <p:nvPr>
                <p:custDataLst>
                  <p:tags r:id="rId84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103" idx="1"/>
                <a:endCxn id="106" idx="5"/>
              </p:cNvCxnSpPr>
              <p:nvPr>
                <p:custDataLst>
                  <p:tags r:id="rId85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106" idx="5"/>
                <a:endCxn id="109" idx="2"/>
              </p:cNvCxnSpPr>
              <p:nvPr>
                <p:custDataLst>
                  <p:tags r:id="rId86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stCxn id="106" idx="4"/>
                <a:endCxn id="104" idx="1"/>
              </p:cNvCxnSpPr>
              <p:nvPr>
                <p:custDataLst>
                  <p:tags r:id="rId87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09" idx="3"/>
                <a:endCxn id="104" idx="5"/>
              </p:cNvCxnSpPr>
              <p:nvPr>
                <p:custDataLst>
                  <p:tags r:id="rId88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04" idx="2"/>
                <a:endCxn id="105" idx="5"/>
              </p:cNvCxnSpPr>
              <p:nvPr>
                <p:custDataLst>
                  <p:tags r:id="rId89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04" idx="4"/>
                <a:endCxn id="107" idx="1"/>
              </p:cNvCxnSpPr>
              <p:nvPr>
                <p:custDataLst>
                  <p:tags r:id="rId90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5" idx="4"/>
                <a:endCxn id="107" idx="2"/>
              </p:cNvCxnSpPr>
              <p:nvPr>
                <p:custDataLst>
                  <p:tags r:id="rId91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05" idx="4"/>
                <a:endCxn id="108" idx="0"/>
              </p:cNvCxnSpPr>
              <p:nvPr>
                <p:custDataLst>
                  <p:tags r:id="rId92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07" idx="3"/>
                <a:endCxn id="108" idx="5"/>
              </p:cNvCxnSpPr>
              <p:nvPr>
                <p:custDataLst>
                  <p:tags r:id="rId93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连接符 123"/>
            <p:cNvCxnSpPr/>
            <p:nvPr>
              <p:custDataLst>
                <p:tags r:id="rId94"/>
              </p:custDataLst>
            </p:nvPr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95"/>
              </p:custDataLst>
            </p:nvPr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206" idx="1"/>
            </p:cNvCxnSpPr>
            <p:nvPr>
              <p:custDataLst>
                <p:tags r:id="rId96"/>
              </p:custDataLst>
            </p:nvPr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97"/>
              </p:custDataLst>
            </p:nvPr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>
              <p:custDataLst>
                <p:tags r:id="rId98"/>
              </p:custDataLst>
            </p:nvPr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矩形 315"/>
          <p:cNvSpPr/>
          <p:nvPr/>
        </p:nvSpPr>
        <p:spPr>
          <a:xfrm>
            <a:off x="7106285" y="239395"/>
            <a:ext cx="4572000" cy="65519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612140" y="239395"/>
            <a:ext cx="6457950" cy="6551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950"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0">
            <a:off x="5832475" y="4360545"/>
            <a:ext cx="308610" cy="1110615"/>
            <a:chOff x="5657668" y="687155"/>
            <a:chExt cx="308831" cy="1110751"/>
          </a:xfrm>
        </p:grpSpPr>
        <p:sp>
          <p:nvSpPr>
            <p:cNvPr id="111" name="圆角矩形 110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rot="0">
            <a:off x="6610985" y="4367530"/>
            <a:ext cx="308610" cy="1110615"/>
            <a:chOff x="5657668" y="687155"/>
            <a:chExt cx="308831" cy="1110751"/>
          </a:xfrm>
        </p:grpSpPr>
        <p:sp>
          <p:nvSpPr>
            <p:cNvPr id="118" name="圆角矩形 117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圆角矩形 154"/>
              <p:cNvSpPr/>
              <p:nvPr/>
            </p:nvSpPr>
            <p:spPr>
              <a:xfrm>
                <a:off x="10869295" y="3867785"/>
                <a:ext cx="737235" cy="15525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5" name="圆角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295" y="3867785"/>
                <a:ext cx="737235" cy="1552575"/>
              </a:xfrm>
              <a:prstGeom prst="roundRect">
                <a:avLst/>
              </a:prstGeom>
              <a:blipFill rotWithShape="1">
                <a:blip r:embed="rId1"/>
                <a:stretch>
                  <a:fillRect l="-861" t="-409" r="-861" b="-40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圆角矩形 160"/>
          <p:cNvSpPr/>
          <p:nvPr/>
        </p:nvSpPr>
        <p:spPr>
          <a:xfrm>
            <a:off x="3620135" y="3639820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0" name="直接箭头连接符 179"/>
          <p:cNvCxnSpPr>
            <a:stCxn id="111" idx="3"/>
            <a:endCxn id="118" idx="1"/>
          </p:cNvCxnSpPr>
          <p:nvPr/>
        </p:nvCxnSpPr>
        <p:spPr>
          <a:xfrm>
            <a:off x="6141085" y="4916170"/>
            <a:ext cx="469900" cy="698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 rot="0">
            <a:off x="5821680" y="1078230"/>
            <a:ext cx="308610" cy="1110615"/>
            <a:chOff x="5657668" y="687155"/>
            <a:chExt cx="308831" cy="1110751"/>
          </a:xfrm>
        </p:grpSpPr>
        <p:sp>
          <p:nvSpPr>
            <p:cNvPr id="36" name="圆角矩形 35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6548755" y="1080135"/>
            <a:ext cx="308610" cy="1110615"/>
            <a:chOff x="5657668" y="687155"/>
            <a:chExt cx="308831" cy="1110751"/>
          </a:xfrm>
        </p:grpSpPr>
        <p:sp>
          <p:nvSpPr>
            <p:cNvPr id="54" name="圆角矩形 53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804545" y="285750"/>
            <a:ext cx="1504315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schemeClr val="accent4">
                <a:lumMod val="20000"/>
                <a:lumOff val="80000"/>
              </a:schemeClr>
            </a:inn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圆角矩形 153"/>
              <p:cNvSpPr/>
              <p:nvPr/>
            </p:nvSpPr>
            <p:spPr>
              <a:xfrm>
                <a:off x="10875645" y="1023620"/>
                <a:ext cx="737235" cy="15525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4" name="圆角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45" y="1023620"/>
                <a:ext cx="737235" cy="1552575"/>
              </a:xfrm>
              <a:prstGeom prst="roundRect">
                <a:avLst/>
              </a:prstGeom>
              <a:blipFill rotWithShape="1">
                <a:blip r:embed="rId2"/>
                <a:stretch>
                  <a:fillRect l="-861" t="-409" r="-861" b="-40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圆角矩形 159"/>
          <p:cNvSpPr/>
          <p:nvPr/>
        </p:nvSpPr>
        <p:spPr>
          <a:xfrm>
            <a:off x="3985260" y="442595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3" name="直接箭头连接符 162"/>
          <p:cNvCxnSpPr>
            <a:stCxn id="84" idx="3"/>
            <a:endCxn id="160" idx="1"/>
          </p:cNvCxnSpPr>
          <p:nvPr/>
        </p:nvCxnSpPr>
        <p:spPr>
          <a:xfrm>
            <a:off x="2308860" y="609600"/>
            <a:ext cx="1676400" cy="825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stCxn id="160" idx="3"/>
            <a:endCxn id="36" idx="0"/>
          </p:cNvCxnSpPr>
          <p:nvPr/>
        </p:nvCxnSpPr>
        <p:spPr>
          <a:xfrm>
            <a:off x="4899660" y="617855"/>
            <a:ext cx="1076325" cy="460375"/>
          </a:xfrm>
          <a:prstGeom prst="curvedConnector2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981710" y="1088390"/>
            <a:ext cx="1151890" cy="1080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84" idx="2"/>
            <a:endCxn id="167" idx="0"/>
          </p:cNvCxnSpPr>
          <p:nvPr/>
        </p:nvCxnSpPr>
        <p:spPr>
          <a:xfrm>
            <a:off x="1557020" y="933450"/>
            <a:ext cx="635" cy="15494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36" idx="3"/>
            <a:endCxn id="54" idx="1"/>
          </p:cNvCxnSpPr>
          <p:nvPr/>
        </p:nvCxnSpPr>
        <p:spPr>
          <a:xfrm>
            <a:off x="6130290" y="1633855"/>
            <a:ext cx="418465" cy="190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67" idx="3"/>
            <a:endCxn id="181" idx="1"/>
          </p:cNvCxnSpPr>
          <p:nvPr/>
        </p:nvCxnSpPr>
        <p:spPr>
          <a:xfrm>
            <a:off x="2133600" y="1628775"/>
            <a:ext cx="720090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81685" y="2261235"/>
            <a:ext cx="1836000" cy="10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"Everyone meet Piper,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my new 2016 Passat! Big shout out to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Spencer at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@AuburnVW for the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wonderful </a:t>
            </a:r>
            <a:r>
              <a:rPr lang="zh-CN" altLang="en-US" sz="1200" dirty="0" smtClean="0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615055" y="2580640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4" name="直接箭头连接符 193"/>
          <p:cNvCxnSpPr>
            <a:stCxn id="191" idx="3"/>
            <a:endCxn id="192" idx="1"/>
          </p:cNvCxnSpPr>
          <p:nvPr/>
        </p:nvCxnSpPr>
        <p:spPr>
          <a:xfrm flipV="1">
            <a:off x="2617470" y="2755900"/>
            <a:ext cx="997585" cy="952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81" idx="3"/>
            <a:endCxn id="36" idx="1"/>
          </p:cNvCxnSpPr>
          <p:nvPr/>
        </p:nvCxnSpPr>
        <p:spPr>
          <a:xfrm>
            <a:off x="5326380" y="1630045"/>
            <a:ext cx="504190" cy="381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5821680" y="2522855"/>
            <a:ext cx="308610" cy="4749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stCxn id="192" idx="3"/>
            <a:endCxn id="197" idx="1"/>
          </p:cNvCxnSpPr>
          <p:nvPr/>
        </p:nvCxnSpPr>
        <p:spPr>
          <a:xfrm>
            <a:off x="4529455" y="2755900"/>
            <a:ext cx="1292225" cy="444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36" idx="2"/>
            <a:endCxn id="197" idx="0"/>
          </p:cNvCxnSpPr>
          <p:nvPr/>
        </p:nvCxnSpPr>
        <p:spPr>
          <a:xfrm>
            <a:off x="5975985" y="2188845"/>
            <a:ext cx="0" cy="33401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8221980" y="667385"/>
            <a:ext cx="1504315" cy="708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8376920" y="1631950"/>
            <a:ext cx="1200150" cy="1214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箭头连接符 215"/>
          <p:cNvCxnSpPr>
            <a:stCxn id="188" idx="0"/>
            <a:endCxn id="156" idx="2"/>
          </p:cNvCxnSpPr>
          <p:nvPr/>
        </p:nvCxnSpPr>
        <p:spPr>
          <a:xfrm flipH="1" flipV="1">
            <a:off x="8974455" y="1375410"/>
            <a:ext cx="2540" cy="256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2727325" y="5726430"/>
            <a:ext cx="1080000" cy="1007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3" name="图片 242" descr="4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3406775"/>
            <a:ext cx="617220" cy="82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" name="文本框 244"/>
          <p:cNvSpPr txBox="1"/>
          <p:nvPr/>
        </p:nvSpPr>
        <p:spPr>
          <a:xfrm>
            <a:off x="721360" y="5718810"/>
            <a:ext cx="1836000" cy="10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of a car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blue car on the road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light pole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black tire on a car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car parked on the street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9" name="肘形连接符 248"/>
          <p:cNvCxnSpPr/>
          <p:nvPr/>
        </p:nvCxnSpPr>
        <p:spPr>
          <a:xfrm rot="10800000" flipV="1">
            <a:off x="835025" y="3819525"/>
            <a:ext cx="458470" cy="1908175"/>
          </a:xfrm>
          <a:prstGeom prst="bentConnector2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0" name="文本框 249"/>
          <p:cNvSpPr txBox="1"/>
          <p:nvPr/>
        </p:nvSpPr>
        <p:spPr>
          <a:xfrm>
            <a:off x="612140" y="3538220"/>
            <a:ext cx="775335" cy="275590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200" b="1" dirty="0" err="1" smtClean="0">
                <a:latin typeface="Times New Roman" panose="02020603050405020304" charset="0"/>
                <a:cs typeface="Times New Roman" panose="02020603050405020304" charset="0"/>
              </a:rPr>
              <a:t>ensecap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2" name="直接箭头连接符 251"/>
          <p:cNvCxnSpPr>
            <a:stCxn id="245" idx="3"/>
            <a:endCxn id="229" idx="1"/>
          </p:cNvCxnSpPr>
          <p:nvPr/>
        </p:nvCxnSpPr>
        <p:spPr>
          <a:xfrm>
            <a:off x="2557145" y="6223000"/>
            <a:ext cx="170180" cy="698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243" idx="3"/>
            <a:endCxn id="161" idx="1"/>
          </p:cNvCxnSpPr>
          <p:nvPr/>
        </p:nvCxnSpPr>
        <p:spPr>
          <a:xfrm flipV="1">
            <a:off x="1919605" y="3815080"/>
            <a:ext cx="1700530" cy="381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5" name="圆角矩形 254"/>
          <p:cNvSpPr/>
          <p:nvPr/>
        </p:nvSpPr>
        <p:spPr>
          <a:xfrm>
            <a:off x="5828665" y="3575050"/>
            <a:ext cx="308610" cy="4749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stCxn id="161" idx="3"/>
            <a:endCxn id="255" idx="1"/>
          </p:cNvCxnSpPr>
          <p:nvPr/>
        </p:nvCxnSpPr>
        <p:spPr>
          <a:xfrm flipV="1">
            <a:off x="4534535" y="3812540"/>
            <a:ext cx="1294130" cy="254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184" idx="3"/>
            <a:endCxn id="111" idx="1"/>
          </p:cNvCxnSpPr>
          <p:nvPr/>
        </p:nvCxnSpPr>
        <p:spPr>
          <a:xfrm>
            <a:off x="5326380" y="4914265"/>
            <a:ext cx="506095" cy="190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4023995" y="6059170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4" name="直接箭头连接符 263"/>
          <p:cNvCxnSpPr>
            <a:stCxn id="229" idx="3"/>
            <a:endCxn id="262" idx="1"/>
          </p:cNvCxnSpPr>
          <p:nvPr/>
        </p:nvCxnSpPr>
        <p:spPr>
          <a:xfrm>
            <a:off x="3807460" y="6229985"/>
            <a:ext cx="216535" cy="444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stCxn id="262" idx="3"/>
            <a:endCxn id="111" idx="2"/>
          </p:cNvCxnSpPr>
          <p:nvPr/>
        </p:nvCxnSpPr>
        <p:spPr>
          <a:xfrm flipV="1">
            <a:off x="4938395" y="5471160"/>
            <a:ext cx="1048385" cy="763270"/>
          </a:xfrm>
          <a:prstGeom prst="curvedConnector2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111" idx="0"/>
            <a:endCxn id="255" idx="2"/>
          </p:cNvCxnSpPr>
          <p:nvPr/>
        </p:nvCxnSpPr>
        <p:spPr>
          <a:xfrm flipH="1" flipV="1">
            <a:off x="5982970" y="4050030"/>
            <a:ext cx="3810" cy="31051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8155305" y="5575300"/>
            <a:ext cx="1504315" cy="708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圆角矩形 259"/>
          <p:cNvSpPr/>
          <p:nvPr/>
        </p:nvSpPr>
        <p:spPr>
          <a:xfrm>
            <a:off x="8307705" y="3973195"/>
            <a:ext cx="1200150" cy="1214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75"/>
          <p:cNvCxnSpPr>
            <a:stCxn id="260" idx="2"/>
            <a:endCxn id="157" idx="0"/>
          </p:cNvCxnSpPr>
          <p:nvPr/>
        </p:nvCxnSpPr>
        <p:spPr>
          <a:xfrm>
            <a:off x="8907780" y="5187950"/>
            <a:ext cx="0" cy="38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/>
          <p:cNvSpPr txBox="1"/>
          <p:nvPr/>
        </p:nvSpPr>
        <p:spPr>
          <a:xfrm>
            <a:off x="6650990" y="3089275"/>
            <a:ext cx="4349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CL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6374130" y="2526030"/>
            <a:ext cx="308610" cy="47498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圆角矩形 297"/>
          <p:cNvSpPr/>
          <p:nvPr/>
        </p:nvSpPr>
        <p:spPr>
          <a:xfrm>
            <a:off x="6373495" y="3575685"/>
            <a:ext cx="308610" cy="4749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/>
          <p:cNvCxnSpPr>
            <a:stCxn id="197" idx="3"/>
            <a:endCxn id="297" idx="1"/>
          </p:cNvCxnSpPr>
          <p:nvPr/>
        </p:nvCxnSpPr>
        <p:spPr>
          <a:xfrm>
            <a:off x="6130290" y="2760345"/>
            <a:ext cx="243840" cy="317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55" idx="3"/>
            <a:endCxn id="298" idx="1"/>
          </p:cNvCxnSpPr>
          <p:nvPr/>
        </p:nvCxnSpPr>
        <p:spPr>
          <a:xfrm>
            <a:off x="6137910" y="3812540"/>
            <a:ext cx="235585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97" idx="2"/>
            <a:endCxn id="298" idx="0"/>
          </p:cNvCxnSpPr>
          <p:nvPr/>
        </p:nvCxnSpPr>
        <p:spPr>
          <a:xfrm flipH="1">
            <a:off x="6527800" y="3001010"/>
            <a:ext cx="635" cy="5746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右箭头 306"/>
          <p:cNvSpPr/>
          <p:nvPr/>
        </p:nvSpPr>
        <p:spPr>
          <a:xfrm>
            <a:off x="7170420" y="450342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右箭头 307"/>
          <p:cNvSpPr/>
          <p:nvPr/>
        </p:nvSpPr>
        <p:spPr>
          <a:xfrm flipH="1">
            <a:off x="9751060" y="452628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右箭头 309"/>
          <p:cNvSpPr/>
          <p:nvPr/>
        </p:nvSpPr>
        <p:spPr>
          <a:xfrm>
            <a:off x="7167245" y="1798320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右箭头 310"/>
          <p:cNvSpPr/>
          <p:nvPr/>
        </p:nvSpPr>
        <p:spPr>
          <a:xfrm flipH="1">
            <a:off x="9726295" y="1823085"/>
            <a:ext cx="914400" cy="365760"/>
          </a:xfrm>
          <a:prstGeom prst="rightArrow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文本框 316"/>
          <p:cNvSpPr txBox="1"/>
          <p:nvPr/>
        </p:nvSpPr>
        <p:spPr>
          <a:xfrm>
            <a:off x="6076950" y="635952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0705465" y="63360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Decoder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 flipV="1">
            <a:off x="612140" y="3317875"/>
            <a:ext cx="1106678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0" idx="2"/>
          </p:cNvCxnSpPr>
          <p:nvPr/>
        </p:nvCxnSpPr>
        <p:spPr>
          <a:xfrm>
            <a:off x="4442460" y="793115"/>
            <a:ext cx="0" cy="22415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62" idx="0"/>
          </p:cNvCxnSpPr>
          <p:nvPr/>
        </p:nvCxnSpPr>
        <p:spPr>
          <a:xfrm flipH="1" flipV="1">
            <a:off x="4475480" y="5561965"/>
            <a:ext cx="5715" cy="49720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04280" y="2589530"/>
                <a:ext cx="4540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2589530"/>
                <a:ext cx="45402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6325870" y="3653790"/>
                <a:ext cx="450215" cy="368300"/>
              </a:xfrm>
              <a:prstGeom prst="rect">
                <a:avLst/>
              </a:prstGeom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5870" y="3653790"/>
                <a:ext cx="4502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872808" y="951548"/>
            <a:ext cx="3175" cy="129603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09" name="组合 308"/>
          <p:cNvGrpSpPr/>
          <p:nvPr/>
        </p:nvGrpSpPr>
        <p:grpSpPr>
          <a:xfrm rot="0">
            <a:off x="1063625" y="1147445"/>
            <a:ext cx="1014095" cy="977265"/>
            <a:chOff x="1610" y="1766"/>
            <a:chExt cx="1597" cy="1539"/>
          </a:xfrm>
        </p:grpSpPr>
        <p:sp>
          <p:nvSpPr>
            <p:cNvPr id="61" name="椭圆 60"/>
            <p:cNvSpPr/>
            <p:nvPr/>
          </p:nvSpPr>
          <p:spPr>
            <a:xfrm>
              <a:off x="1610" y="199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925" y="225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41" y="237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610" y="2650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195" y="302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8"/>
              </p:custDataLst>
            </p:nvPr>
          </p:nvSpPr>
          <p:spPr>
            <a:xfrm>
              <a:off x="2196" y="176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9"/>
              </p:custDataLst>
            </p:nvPr>
          </p:nvSpPr>
          <p:spPr>
            <a:xfrm>
              <a:off x="2815" y="2878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61" idx="7"/>
              <a:endCxn id="45" idx="2"/>
            </p:cNvCxnSpPr>
            <p:nvPr/>
          </p:nvCxnSpPr>
          <p:spPr>
            <a:xfrm flipV="1">
              <a:off x="1852" y="1908"/>
              <a:ext cx="344" cy="12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1" idx="4"/>
              <a:endCxn id="65" idx="0"/>
            </p:cNvCxnSpPr>
            <p:nvPr/>
          </p:nvCxnSpPr>
          <p:spPr>
            <a:xfrm>
              <a:off x="1752" y="2279"/>
              <a:ext cx="0" cy="37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65" idx="6"/>
              <a:endCxn id="64" idx="3"/>
            </p:cNvCxnSpPr>
            <p:nvPr/>
          </p:nvCxnSpPr>
          <p:spPr>
            <a:xfrm flipV="1">
              <a:off x="1893" y="2615"/>
              <a:ext cx="389" cy="1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4"/>
              <a:endCxn id="64" idx="0"/>
            </p:cNvCxnSpPr>
            <p:nvPr/>
          </p:nvCxnSpPr>
          <p:spPr>
            <a:xfrm>
              <a:off x="2338" y="2049"/>
              <a:ext cx="45" cy="3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64" idx="6"/>
              <a:endCxn id="63" idx="2"/>
            </p:cNvCxnSpPr>
            <p:nvPr/>
          </p:nvCxnSpPr>
          <p:spPr>
            <a:xfrm flipV="1">
              <a:off x="2524" y="2395"/>
              <a:ext cx="401" cy="12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4" idx="4"/>
              <a:endCxn id="66" idx="0"/>
            </p:cNvCxnSpPr>
            <p:nvPr/>
          </p:nvCxnSpPr>
          <p:spPr>
            <a:xfrm flipH="1">
              <a:off x="2337" y="2656"/>
              <a:ext cx="46" cy="36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66" idx="6"/>
              <a:endCxn id="46" idx="2"/>
            </p:cNvCxnSpPr>
            <p:nvPr/>
          </p:nvCxnSpPr>
          <p:spPr>
            <a:xfrm flipV="1">
              <a:off x="2478" y="3020"/>
              <a:ext cx="337" cy="1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3" idx="4"/>
              <a:endCxn id="46" idx="0"/>
            </p:cNvCxnSpPr>
            <p:nvPr/>
          </p:nvCxnSpPr>
          <p:spPr>
            <a:xfrm flipH="1">
              <a:off x="2957" y="2536"/>
              <a:ext cx="110" cy="34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65" idx="7"/>
              <a:endCxn id="45" idx="3"/>
            </p:cNvCxnSpPr>
            <p:nvPr/>
          </p:nvCxnSpPr>
          <p:spPr>
            <a:xfrm flipV="1">
              <a:off x="1852" y="2008"/>
              <a:ext cx="385" cy="6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66" idx="7"/>
              <a:endCxn id="63" idx="3"/>
            </p:cNvCxnSpPr>
            <p:nvPr/>
          </p:nvCxnSpPr>
          <p:spPr>
            <a:xfrm flipV="1">
              <a:off x="2437" y="2495"/>
              <a:ext cx="529" cy="56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圆角矩形 167"/>
          <p:cNvSpPr/>
          <p:nvPr/>
        </p:nvSpPr>
        <p:spPr>
          <a:xfrm>
            <a:off x="955040" y="4326890"/>
            <a:ext cx="1200150" cy="1188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 rot="0">
            <a:off x="1022985" y="4425315"/>
            <a:ext cx="1048385" cy="1001395"/>
            <a:chOff x="1569" y="6996"/>
            <a:chExt cx="1651" cy="1577"/>
          </a:xfrm>
        </p:grpSpPr>
        <p:cxnSp>
          <p:nvCxnSpPr>
            <p:cNvPr id="174" name="直接箭头连接符 173"/>
            <p:cNvCxnSpPr>
              <a:stCxn id="76" idx="5"/>
              <a:endCxn id="159" idx="1"/>
            </p:cNvCxnSpPr>
            <p:nvPr/>
          </p:nvCxnSpPr>
          <p:spPr>
            <a:xfrm>
              <a:off x="2645" y="7712"/>
              <a:ext cx="126" cy="27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2352" y="699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886" y="700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38" y="753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403" y="747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081" y="7845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569" y="772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10"/>
              </p:custDataLst>
            </p:nvPr>
          </p:nvSpPr>
          <p:spPr>
            <a:xfrm>
              <a:off x="1907" y="728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11"/>
              </p:custDataLst>
            </p:nvPr>
          </p:nvSpPr>
          <p:spPr>
            <a:xfrm>
              <a:off x="2311" y="829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>
              <p:custDataLst>
                <p:tags r:id="rId12"/>
              </p:custDataLst>
            </p:nvPr>
          </p:nvSpPr>
          <p:spPr>
            <a:xfrm>
              <a:off x="1635" y="829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9" name="椭圆 158"/>
            <p:cNvSpPr/>
            <p:nvPr>
              <p:custDataLst>
                <p:tags r:id="rId13"/>
              </p:custDataLst>
            </p:nvPr>
          </p:nvSpPr>
          <p:spPr>
            <a:xfrm>
              <a:off x="2730" y="794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62" name="直接箭头连接符 161"/>
            <p:cNvCxnSpPr>
              <a:stCxn id="74" idx="2"/>
              <a:endCxn id="73" idx="6"/>
            </p:cNvCxnSpPr>
            <p:nvPr/>
          </p:nvCxnSpPr>
          <p:spPr>
            <a:xfrm flipH="1" flipV="1">
              <a:off x="2635" y="7138"/>
              <a:ext cx="251" cy="1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74" idx="4"/>
              <a:endCxn id="75" idx="0"/>
            </p:cNvCxnSpPr>
            <p:nvPr/>
          </p:nvCxnSpPr>
          <p:spPr>
            <a:xfrm>
              <a:off x="3028" y="7289"/>
              <a:ext cx="52" cy="2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73" idx="5"/>
              <a:endCxn id="75" idx="1"/>
            </p:cNvCxnSpPr>
            <p:nvPr/>
          </p:nvCxnSpPr>
          <p:spPr>
            <a:xfrm>
              <a:off x="2594" y="7238"/>
              <a:ext cx="385" cy="33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73" idx="4"/>
              <a:endCxn id="76" idx="0"/>
            </p:cNvCxnSpPr>
            <p:nvPr/>
          </p:nvCxnSpPr>
          <p:spPr>
            <a:xfrm>
              <a:off x="2494" y="7279"/>
              <a:ext cx="51" cy="19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75" idx="2"/>
              <a:endCxn id="76" idx="6"/>
            </p:cNvCxnSpPr>
            <p:nvPr/>
          </p:nvCxnSpPr>
          <p:spPr>
            <a:xfrm flipH="1" flipV="1">
              <a:off x="2686" y="7612"/>
              <a:ext cx="252" cy="6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76" idx="1"/>
              <a:endCxn id="35" idx="5"/>
            </p:cNvCxnSpPr>
            <p:nvPr/>
          </p:nvCxnSpPr>
          <p:spPr>
            <a:xfrm flipH="1">
              <a:off x="2149" y="7511"/>
              <a:ext cx="295" cy="1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35" idx="5"/>
              <a:endCxn id="159" idx="2"/>
            </p:cNvCxnSpPr>
            <p:nvPr/>
          </p:nvCxnSpPr>
          <p:spPr>
            <a:xfrm>
              <a:off x="2148" y="7523"/>
              <a:ext cx="582" cy="56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35" idx="4"/>
              <a:endCxn id="77" idx="1"/>
            </p:cNvCxnSpPr>
            <p:nvPr/>
          </p:nvCxnSpPr>
          <p:spPr>
            <a:xfrm>
              <a:off x="2049" y="7564"/>
              <a:ext cx="73" cy="32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9" idx="3"/>
              <a:endCxn id="77" idx="5"/>
            </p:cNvCxnSpPr>
            <p:nvPr/>
          </p:nvCxnSpPr>
          <p:spPr>
            <a:xfrm flipH="1" flipV="1">
              <a:off x="2323" y="8087"/>
              <a:ext cx="448" cy="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77" idx="2"/>
              <a:endCxn id="78" idx="5"/>
            </p:cNvCxnSpPr>
            <p:nvPr/>
          </p:nvCxnSpPr>
          <p:spPr>
            <a:xfrm flipH="1" flipV="1">
              <a:off x="1811" y="7963"/>
              <a:ext cx="270" cy="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77" idx="4"/>
              <a:endCxn id="42" idx="1"/>
            </p:cNvCxnSpPr>
            <p:nvPr/>
          </p:nvCxnSpPr>
          <p:spPr>
            <a:xfrm>
              <a:off x="2223" y="8128"/>
              <a:ext cx="129" cy="20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78" idx="4"/>
              <a:endCxn id="42" idx="2"/>
            </p:cNvCxnSpPr>
            <p:nvPr/>
          </p:nvCxnSpPr>
          <p:spPr>
            <a:xfrm>
              <a:off x="1711" y="8004"/>
              <a:ext cx="600" cy="4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78" idx="4"/>
              <a:endCxn id="158" idx="0"/>
            </p:cNvCxnSpPr>
            <p:nvPr/>
          </p:nvCxnSpPr>
          <p:spPr>
            <a:xfrm>
              <a:off x="1711" y="8004"/>
              <a:ext cx="66" cy="28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42" idx="3"/>
              <a:endCxn id="158" idx="5"/>
            </p:cNvCxnSpPr>
            <p:nvPr/>
          </p:nvCxnSpPr>
          <p:spPr>
            <a:xfrm flipH="1">
              <a:off x="1877" y="8532"/>
              <a:ext cx="475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直接箭头连接符 270"/>
          <p:cNvCxnSpPr>
            <a:stCxn id="168" idx="3"/>
            <a:endCxn id="184" idx="1"/>
          </p:cNvCxnSpPr>
          <p:nvPr/>
        </p:nvCxnSpPr>
        <p:spPr>
          <a:xfrm flipV="1">
            <a:off x="2155190" y="4914265"/>
            <a:ext cx="683895" cy="6985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2" name="肘形连接符 271"/>
          <p:cNvCxnSpPr/>
          <p:nvPr/>
        </p:nvCxnSpPr>
        <p:spPr>
          <a:xfrm rot="16200000" flipV="1">
            <a:off x="2275205" y="4772025"/>
            <a:ext cx="252095" cy="1692275"/>
          </a:xfrm>
          <a:prstGeom prst="bentConnector3">
            <a:avLst>
              <a:gd name="adj1" fmla="val 50000"/>
            </a:avLst>
          </a:prstGeom>
          <a:ln w="25400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73" name="组合 272"/>
          <p:cNvGrpSpPr/>
          <p:nvPr/>
        </p:nvGrpSpPr>
        <p:grpSpPr>
          <a:xfrm rot="0">
            <a:off x="8376920" y="4086225"/>
            <a:ext cx="1048385" cy="1001395"/>
            <a:chOff x="1569" y="6996"/>
            <a:chExt cx="1651" cy="1577"/>
          </a:xfrm>
        </p:grpSpPr>
        <p:cxnSp>
          <p:nvCxnSpPr>
            <p:cNvPr id="274" name="直接箭头连接符 273"/>
            <p:cNvCxnSpPr>
              <a:stCxn id="279" idx="5"/>
              <a:endCxn id="285" idx="1"/>
            </p:cNvCxnSpPr>
            <p:nvPr>
              <p:custDataLst>
                <p:tags r:id="rId14"/>
              </p:custDataLst>
            </p:nvPr>
          </p:nvCxnSpPr>
          <p:spPr>
            <a:xfrm>
              <a:off x="2645" y="7712"/>
              <a:ext cx="126" cy="27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椭圆 274"/>
            <p:cNvSpPr/>
            <p:nvPr>
              <p:custDataLst>
                <p:tags r:id="rId15"/>
              </p:custDataLst>
            </p:nvPr>
          </p:nvSpPr>
          <p:spPr>
            <a:xfrm>
              <a:off x="2352" y="699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>
              <p:custDataLst>
                <p:tags r:id="rId16"/>
              </p:custDataLst>
            </p:nvPr>
          </p:nvSpPr>
          <p:spPr>
            <a:xfrm>
              <a:off x="2886" y="7006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>
              <p:custDataLst>
                <p:tags r:id="rId17"/>
              </p:custDataLst>
            </p:nvPr>
          </p:nvSpPr>
          <p:spPr>
            <a:xfrm>
              <a:off x="2938" y="753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79" name="椭圆 278"/>
            <p:cNvSpPr/>
            <p:nvPr>
              <p:custDataLst>
                <p:tags r:id="rId18"/>
              </p:custDataLst>
            </p:nvPr>
          </p:nvSpPr>
          <p:spPr>
            <a:xfrm>
              <a:off x="2403" y="747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>
              <p:custDataLst>
                <p:tags r:id="rId19"/>
              </p:custDataLst>
            </p:nvPr>
          </p:nvSpPr>
          <p:spPr>
            <a:xfrm>
              <a:off x="2081" y="7845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>
              <p:custDataLst>
                <p:tags r:id="rId20"/>
              </p:custDataLst>
            </p:nvPr>
          </p:nvSpPr>
          <p:spPr>
            <a:xfrm>
              <a:off x="1569" y="772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2" name="椭圆 281"/>
            <p:cNvSpPr/>
            <p:nvPr>
              <p:custDataLst>
                <p:tags r:id="rId21"/>
              </p:custDataLst>
            </p:nvPr>
          </p:nvSpPr>
          <p:spPr>
            <a:xfrm>
              <a:off x="1907" y="728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>
              <p:custDataLst>
                <p:tags r:id="rId22"/>
              </p:custDataLst>
            </p:nvPr>
          </p:nvSpPr>
          <p:spPr>
            <a:xfrm>
              <a:off x="2311" y="8290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>
              <p:custDataLst>
                <p:tags r:id="rId23"/>
              </p:custDataLst>
            </p:nvPr>
          </p:nvSpPr>
          <p:spPr>
            <a:xfrm>
              <a:off x="1635" y="8291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5" name="椭圆 284"/>
            <p:cNvSpPr/>
            <p:nvPr>
              <p:custDataLst>
                <p:tags r:id="rId24"/>
              </p:custDataLst>
            </p:nvPr>
          </p:nvSpPr>
          <p:spPr>
            <a:xfrm>
              <a:off x="2730" y="7944"/>
              <a:ext cx="283" cy="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86" name="直接箭头连接符 285"/>
            <p:cNvCxnSpPr>
              <a:stCxn id="277" idx="2"/>
              <a:endCxn id="275" idx="6"/>
            </p:cNvCxnSpPr>
            <p:nvPr>
              <p:custDataLst>
                <p:tags r:id="rId25"/>
              </p:custDataLst>
            </p:nvPr>
          </p:nvCxnSpPr>
          <p:spPr>
            <a:xfrm flipH="1" flipV="1">
              <a:off x="2635" y="7138"/>
              <a:ext cx="251" cy="1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77" idx="4"/>
              <a:endCxn id="278" idx="0"/>
            </p:cNvCxnSpPr>
            <p:nvPr>
              <p:custDataLst>
                <p:tags r:id="rId26"/>
              </p:custDataLst>
            </p:nvPr>
          </p:nvCxnSpPr>
          <p:spPr>
            <a:xfrm>
              <a:off x="3028" y="7289"/>
              <a:ext cx="52" cy="2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275" idx="5"/>
              <a:endCxn id="278" idx="1"/>
            </p:cNvCxnSpPr>
            <p:nvPr>
              <p:custDataLst>
                <p:tags r:id="rId27"/>
              </p:custDataLst>
            </p:nvPr>
          </p:nvCxnSpPr>
          <p:spPr>
            <a:xfrm>
              <a:off x="2594" y="7238"/>
              <a:ext cx="385" cy="33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>
              <a:stCxn id="275" idx="4"/>
              <a:endCxn id="279" idx="0"/>
            </p:cNvCxnSpPr>
            <p:nvPr>
              <p:custDataLst>
                <p:tags r:id="rId28"/>
              </p:custDataLst>
            </p:nvPr>
          </p:nvCxnSpPr>
          <p:spPr>
            <a:xfrm>
              <a:off x="2494" y="7279"/>
              <a:ext cx="51" cy="19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stCxn id="278" idx="2"/>
              <a:endCxn id="279" idx="6"/>
            </p:cNvCxnSpPr>
            <p:nvPr>
              <p:custDataLst>
                <p:tags r:id="rId29"/>
              </p:custDataLst>
            </p:nvPr>
          </p:nvCxnSpPr>
          <p:spPr>
            <a:xfrm flipH="1" flipV="1">
              <a:off x="2686" y="7612"/>
              <a:ext cx="252" cy="6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79" idx="1"/>
              <a:endCxn id="282" idx="5"/>
            </p:cNvCxnSpPr>
            <p:nvPr>
              <p:custDataLst>
                <p:tags r:id="rId30"/>
              </p:custDataLst>
            </p:nvPr>
          </p:nvCxnSpPr>
          <p:spPr>
            <a:xfrm flipH="1">
              <a:off x="2149" y="7511"/>
              <a:ext cx="295" cy="1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>
              <a:stCxn id="282" idx="5"/>
              <a:endCxn id="285" idx="2"/>
            </p:cNvCxnSpPr>
            <p:nvPr>
              <p:custDataLst>
                <p:tags r:id="rId31"/>
              </p:custDataLst>
            </p:nvPr>
          </p:nvCxnSpPr>
          <p:spPr>
            <a:xfrm>
              <a:off x="2148" y="7523"/>
              <a:ext cx="582" cy="56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82" idx="4"/>
              <a:endCxn id="280" idx="1"/>
            </p:cNvCxnSpPr>
            <p:nvPr>
              <p:custDataLst>
                <p:tags r:id="rId32"/>
              </p:custDataLst>
            </p:nvPr>
          </p:nvCxnSpPr>
          <p:spPr>
            <a:xfrm>
              <a:off x="2049" y="7564"/>
              <a:ext cx="73" cy="32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/>
            <p:cNvCxnSpPr>
              <a:stCxn id="285" idx="3"/>
              <a:endCxn id="280" idx="5"/>
            </p:cNvCxnSpPr>
            <p:nvPr>
              <p:custDataLst>
                <p:tags r:id="rId33"/>
              </p:custDataLst>
            </p:nvPr>
          </p:nvCxnSpPr>
          <p:spPr>
            <a:xfrm flipH="1" flipV="1">
              <a:off x="2323" y="8087"/>
              <a:ext cx="448" cy="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/>
            <p:cNvCxnSpPr>
              <a:stCxn id="280" idx="2"/>
              <a:endCxn id="281" idx="5"/>
            </p:cNvCxnSpPr>
            <p:nvPr>
              <p:custDataLst>
                <p:tags r:id="rId34"/>
              </p:custDataLst>
            </p:nvPr>
          </p:nvCxnSpPr>
          <p:spPr>
            <a:xfrm flipH="1" flipV="1">
              <a:off x="1811" y="7963"/>
              <a:ext cx="270" cy="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>
              <a:stCxn id="280" idx="4"/>
              <a:endCxn id="283" idx="1"/>
            </p:cNvCxnSpPr>
            <p:nvPr>
              <p:custDataLst>
                <p:tags r:id="rId35"/>
              </p:custDataLst>
            </p:nvPr>
          </p:nvCxnSpPr>
          <p:spPr>
            <a:xfrm>
              <a:off x="2223" y="8128"/>
              <a:ext cx="129" cy="20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>
              <a:stCxn id="281" idx="4"/>
              <a:endCxn id="283" idx="2"/>
            </p:cNvCxnSpPr>
            <p:nvPr>
              <p:custDataLst>
                <p:tags r:id="rId36"/>
              </p:custDataLst>
            </p:nvPr>
          </p:nvCxnSpPr>
          <p:spPr>
            <a:xfrm>
              <a:off x="1711" y="8004"/>
              <a:ext cx="600" cy="4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/>
            <p:cNvCxnSpPr>
              <a:stCxn id="281" idx="4"/>
              <a:endCxn id="284" idx="0"/>
            </p:cNvCxnSpPr>
            <p:nvPr>
              <p:custDataLst>
                <p:tags r:id="rId37"/>
              </p:custDataLst>
            </p:nvPr>
          </p:nvCxnSpPr>
          <p:spPr>
            <a:xfrm>
              <a:off x="1711" y="8004"/>
              <a:ext cx="66" cy="28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>
              <a:stCxn id="283" idx="3"/>
              <a:endCxn id="284" idx="5"/>
            </p:cNvCxnSpPr>
            <p:nvPr>
              <p:custDataLst>
                <p:tags r:id="rId38"/>
              </p:custDataLst>
            </p:nvPr>
          </p:nvCxnSpPr>
          <p:spPr>
            <a:xfrm flipH="1">
              <a:off x="1877" y="8532"/>
              <a:ext cx="475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组合 354"/>
          <p:cNvGrpSpPr/>
          <p:nvPr/>
        </p:nvGrpSpPr>
        <p:grpSpPr>
          <a:xfrm rot="0">
            <a:off x="8468360" y="1742440"/>
            <a:ext cx="1014095" cy="977265"/>
            <a:chOff x="1610" y="1766"/>
            <a:chExt cx="1597" cy="1539"/>
          </a:xfrm>
        </p:grpSpPr>
        <p:sp>
          <p:nvSpPr>
            <p:cNvPr id="356" name="椭圆 355"/>
            <p:cNvSpPr/>
            <p:nvPr>
              <p:custDataLst>
                <p:tags r:id="rId39"/>
              </p:custDataLst>
            </p:nvPr>
          </p:nvSpPr>
          <p:spPr>
            <a:xfrm>
              <a:off x="1610" y="199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>
              <p:custDataLst>
                <p:tags r:id="rId40"/>
              </p:custDataLst>
            </p:nvPr>
          </p:nvSpPr>
          <p:spPr>
            <a:xfrm>
              <a:off x="2925" y="225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>
              <p:custDataLst>
                <p:tags r:id="rId41"/>
              </p:custDataLst>
            </p:nvPr>
          </p:nvSpPr>
          <p:spPr>
            <a:xfrm>
              <a:off x="2241" y="237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>
              <p:custDataLst>
                <p:tags r:id="rId42"/>
              </p:custDataLst>
            </p:nvPr>
          </p:nvSpPr>
          <p:spPr>
            <a:xfrm>
              <a:off x="1610" y="2650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>
              <p:custDataLst>
                <p:tags r:id="rId43"/>
              </p:custDataLst>
            </p:nvPr>
          </p:nvSpPr>
          <p:spPr>
            <a:xfrm>
              <a:off x="2195" y="3023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>
              <p:custDataLst>
                <p:tags r:id="rId44"/>
              </p:custDataLst>
            </p:nvPr>
          </p:nvSpPr>
          <p:spPr>
            <a:xfrm>
              <a:off x="2196" y="1766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>
              <p:custDataLst>
                <p:tags r:id="rId45"/>
              </p:custDataLst>
            </p:nvPr>
          </p:nvSpPr>
          <p:spPr>
            <a:xfrm>
              <a:off x="2815" y="2878"/>
              <a:ext cx="283" cy="2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3" name="直接箭头连接符 362"/>
            <p:cNvCxnSpPr>
              <a:stCxn id="356" idx="7"/>
              <a:endCxn id="361" idx="2"/>
            </p:cNvCxnSpPr>
            <p:nvPr>
              <p:custDataLst>
                <p:tags r:id="rId46"/>
              </p:custDataLst>
            </p:nvPr>
          </p:nvCxnSpPr>
          <p:spPr>
            <a:xfrm flipV="1">
              <a:off x="1852" y="1908"/>
              <a:ext cx="344" cy="12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356" idx="4"/>
              <a:endCxn id="359" idx="0"/>
            </p:cNvCxnSpPr>
            <p:nvPr>
              <p:custDataLst>
                <p:tags r:id="rId47"/>
              </p:custDataLst>
            </p:nvPr>
          </p:nvCxnSpPr>
          <p:spPr>
            <a:xfrm>
              <a:off x="1752" y="2279"/>
              <a:ext cx="0" cy="37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364"/>
            <p:cNvCxnSpPr>
              <a:stCxn id="359" idx="6"/>
              <a:endCxn id="358" idx="3"/>
            </p:cNvCxnSpPr>
            <p:nvPr>
              <p:custDataLst>
                <p:tags r:id="rId48"/>
              </p:custDataLst>
            </p:nvPr>
          </p:nvCxnSpPr>
          <p:spPr>
            <a:xfrm flipV="1">
              <a:off x="1893" y="2615"/>
              <a:ext cx="389" cy="1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>
              <a:stCxn id="361" idx="4"/>
              <a:endCxn id="358" idx="0"/>
            </p:cNvCxnSpPr>
            <p:nvPr>
              <p:custDataLst>
                <p:tags r:id="rId49"/>
              </p:custDataLst>
            </p:nvPr>
          </p:nvCxnSpPr>
          <p:spPr>
            <a:xfrm>
              <a:off x="2338" y="2049"/>
              <a:ext cx="45" cy="3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/>
            <p:cNvCxnSpPr>
              <a:stCxn id="358" idx="6"/>
              <a:endCxn id="357" idx="2"/>
            </p:cNvCxnSpPr>
            <p:nvPr>
              <p:custDataLst>
                <p:tags r:id="rId50"/>
              </p:custDataLst>
            </p:nvPr>
          </p:nvCxnSpPr>
          <p:spPr>
            <a:xfrm flipV="1">
              <a:off x="2524" y="2395"/>
              <a:ext cx="401" cy="12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箭头连接符 367"/>
            <p:cNvCxnSpPr>
              <a:stCxn id="358" idx="4"/>
              <a:endCxn id="360" idx="0"/>
            </p:cNvCxnSpPr>
            <p:nvPr>
              <p:custDataLst>
                <p:tags r:id="rId51"/>
              </p:custDataLst>
            </p:nvPr>
          </p:nvCxnSpPr>
          <p:spPr>
            <a:xfrm flipH="1">
              <a:off x="2337" y="2656"/>
              <a:ext cx="46" cy="36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>
              <a:stCxn id="360" idx="6"/>
              <a:endCxn id="362" idx="2"/>
            </p:cNvCxnSpPr>
            <p:nvPr>
              <p:custDataLst>
                <p:tags r:id="rId52"/>
              </p:custDataLst>
            </p:nvPr>
          </p:nvCxnSpPr>
          <p:spPr>
            <a:xfrm flipV="1">
              <a:off x="2478" y="3020"/>
              <a:ext cx="337" cy="14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57" idx="4"/>
              <a:endCxn id="362" idx="0"/>
            </p:cNvCxnSpPr>
            <p:nvPr>
              <p:custDataLst>
                <p:tags r:id="rId53"/>
              </p:custDataLst>
            </p:nvPr>
          </p:nvCxnSpPr>
          <p:spPr>
            <a:xfrm flipH="1">
              <a:off x="2957" y="2536"/>
              <a:ext cx="110" cy="34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370"/>
            <p:cNvCxnSpPr>
              <a:stCxn id="359" idx="7"/>
              <a:endCxn id="361" idx="3"/>
            </p:cNvCxnSpPr>
            <p:nvPr>
              <p:custDataLst>
                <p:tags r:id="rId54"/>
              </p:custDataLst>
            </p:nvPr>
          </p:nvCxnSpPr>
          <p:spPr>
            <a:xfrm flipV="1">
              <a:off x="1852" y="2008"/>
              <a:ext cx="385" cy="68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371"/>
            <p:cNvCxnSpPr>
              <a:stCxn id="360" idx="7"/>
              <a:endCxn id="357" idx="3"/>
            </p:cNvCxnSpPr>
            <p:nvPr>
              <p:custDataLst>
                <p:tags r:id="rId55"/>
              </p:custDataLst>
            </p:nvPr>
          </p:nvCxnSpPr>
          <p:spPr>
            <a:xfrm flipV="1">
              <a:off x="2437" y="2495"/>
              <a:ext cx="529" cy="56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组合 483"/>
          <p:cNvGrpSpPr/>
          <p:nvPr/>
        </p:nvGrpSpPr>
        <p:grpSpPr>
          <a:xfrm rot="0">
            <a:off x="3179445" y="560705"/>
            <a:ext cx="2021840" cy="2414905"/>
            <a:chOff x="3552" y="2842"/>
            <a:chExt cx="3184" cy="3803"/>
          </a:xfrm>
        </p:grpSpPr>
        <p:sp>
          <p:nvSpPr>
            <p:cNvPr id="485" name="矩形 484"/>
            <p:cNvSpPr/>
            <p:nvPr>
              <p:custDataLst>
                <p:tags r:id="rId56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6" name="组合 485"/>
            <p:cNvGrpSpPr/>
            <p:nvPr/>
          </p:nvGrpSpPr>
          <p:grpSpPr>
            <a:xfrm rot="0">
              <a:off x="3552" y="2842"/>
              <a:ext cx="3104" cy="3201"/>
              <a:chOff x="3552" y="2842"/>
              <a:chExt cx="3104" cy="32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87" name="矩形 486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88" name="组合 487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489" name="椭圆 48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0" name="椭圆 48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1" name="椭圆 49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4" name="椭圆 49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箭头连接符 495"/>
                <p:cNvCxnSpPr>
                  <a:stCxn id="489" idx="7"/>
                  <a:endCxn id="494" idx="2"/>
                </p:cNvCxnSpPr>
                <p:nvPr>
                  <p:custDataLst>
                    <p:tags r:id="rId65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箭头连接符 496"/>
                <p:cNvCxnSpPr>
                  <a:stCxn id="489" idx="4"/>
                  <a:endCxn id="492" idx="0"/>
                </p:cNvCxnSpPr>
                <p:nvPr>
                  <p:custDataLst>
                    <p:tags r:id="rId66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>
                  <a:stCxn id="492" idx="6"/>
                  <a:endCxn id="491" idx="3"/>
                </p:cNvCxnSpPr>
                <p:nvPr>
                  <p:custDataLst>
                    <p:tags r:id="rId67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4" idx="4"/>
                  <a:endCxn id="491" idx="0"/>
                </p:cNvCxnSpPr>
                <p:nvPr>
                  <p:custDataLst>
                    <p:tags r:id="rId68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箭头连接符 499"/>
                <p:cNvCxnSpPr>
                  <a:stCxn id="491" idx="6"/>
                  <a:endCxn id="490" idx="2"/>
                </p:cNvCxnSpPr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箭头连接符 500"/>
                <p:cNvCxnSpPr>
                  <a:stCxn id="491" idx="4"/>
                  <a:endCxn id="493" idx="0"/>
                </p:cNvCxnSpPr>
                <p:nvPr>
                  <p:custDataLst>
                    <p:tags r:id="rId70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箭头连接符 501"/>
                <p:cNvCxnSpPr>
                  <a:stCxn id="493" idx="6"/>
                  <a:endCxn id="495" idx="2"/>
                </p:cNvCxnSpPr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箭头连接符 502"/>
                <p:cNvCxnSpPr>
                  <a:stCxn id="490" idx="4"/>
                  <a:endCxn id="495" idx="0"/>
                </p:cNvCxnSpPr>
                <p:nvPr>
                  <p:custDataLst>
                    <p:tags r:id="rId72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箭头连接符 503"/>
                <p:cNvCxnSpPr>
                  <a:stCxn id="492" idx="7"/>
                  <a:endCxn id="494" idx="3"/>
                </p:cNvCxnSpPr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箭头连接符 504"/>
                <p:cNvCxnSpPr>
                  <a:stCxn id="493" idx="7"/>
                  <a:endCxn id="490" idx="3"/>
                </p:cNvCxnSpPr>
                <p:nvPr>
                  <p:custDataLst>
                    <p:tags r:id="rId74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6" name="组合 505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507" name="椭圆 50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8" name="椭圆 50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0" name="椭圆 50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1" name="椭圆 51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2" name="椭圆 51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3" name="椭圆 51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14" name="直接箭头连接符 513"/>
                <p:cNvCxnSpPr>
                  <a:stCxn id="507" idx="7"/>
                  <a:endCxn id="512" idx="2"/>
                </p:cNvCxnSpPr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箭头连接符 514"/>
                <p:cNvCxnSpPr>
                  <a:stCxn id="507" idx="4"/>
                  <a:endCxn id="510" idx="0"/>
                </p:cNvCxnSpPr>
                <p:nvPr>
                  <p:custDataLst>
                    <p:tags r:id="rId83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箭头连接符 515"/>
                <p:cNvCxnSpPr>
                  <a:stCxn id="510" idx="6"/>
                  <a:endCxn id="509" idx="3"/>
                </p:cNvCxnSpPr>
                <p:nvPr>
                  <p:custDataLst>
                    <p:tags r:id="rId84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箭头连接符 516"/>
                <p:cNvCxnSpPr>
                  <a:stCxn id="512" idx="4"/>
                  <a:endCxn id="509" idx="0"/>
                </p:cNvCxnSpPr>
                <p:nvPr>
                  <p:custDataLst>
                    <p:tags r:id="rId85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箭头连接符 517"/>
                <p:cNvCxnSpPr>
                  <a:stCxn id="509" idx="6"/>
                  <a:endCxn id="508" idx="2"/>
                </p:cNvCxnSpPr>
                <p:nvPr>
                  <p:custDataLst>
                    <p:tags r:id="rId86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箭头连接符 518"/>
                <p:cNvCxnSpPr>
                  <a:stCxn id="509" idx="4"/>
                  <a:endCxn id="511" idx="0"/>
                </p:cNvCxnSpPr>
                <p:nvPr>
                  <p:custDataLst>
                    <p:tags r:id="rId87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>
                  <a:stCxn id="511" idx="6"/>
                  <a:endCxn id="513" idx="2"/>
                </p:cNvCxnSpPr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08" idx="4"/>
                  <a:endCxn id="513" idx="0"/>
                </p:cNvCxnSpPr>
                <p:nvPr>
                  <p:custDataLst>
                    <p:tags r:id="rId89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箭头连接符 521"/>
                <p:cNvCxnSpPr>
                  <a:stCxn id="510" idx="7"/>
                  <a:endCxn id="512" idx="3"/>
                </p:cNvCxnSpPr>
                <p:nvPr>
                  <p:custDataLst>
                    <p:tags r:id="rId90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箭头连接符 522"/>
                <p:cNvCxnSpPr>
                  <a:stCxn id="511" idx="7"/>
                  <a:endCxn id="508" idx="3"/>
                </p:cNvCxnSpPr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4" name="直接连接符 523"/>
              <p:cNvCxnSpPr>
                <a:endCxn id="509" idx="1"/>
              </p:cNvCxnSpPr>
              <p:nvPr>
                <p:custDataLst>
                  <p:tags r:id="rId92"/>
                </p:custDataLst>
              </p:nvPr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直接连接符 524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/>
              <p:cNvCxnSpPr>
                <a:endCxn id="509" idx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/>
              <p:cNvCxnSpPr>
                <a:endCxn id="509" idx="0"/>
              </p:cNvCxnSpPr>
              <p:nvPr>
                <p:custDataLst>
                  <p:tags r:id="rId95"/>
                </p:custDataLst>
              </p:nvPr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/>
              <p:cNvCxnSpPr>
                <a:endCxn id="509" idx="4"/>
              </p:cNvCxnSpPr>
              <p:nvPr>
                <p:custDataLst>
                  <p:tags r:id="rId96"/>
                </p:custDataLst>
              </p:nvPr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组合 528"/>
          <p:cNvGrpSpPr/>
          <p:nvPr/>
        </p:nvGrpSpPr>
        <p:grpSpPr>
          <a:xfrm rot="0">
            <a:off x="3281680" y="3630295"/>
            <a:ext cx="2006600" cy="2437765"/>
            <a:chOff x="10884" y="2140"/>
            <a:chExt cx="3160" cy="3839"/>
          </a:xfrm>
        </p:grpSpPr>
        <p:sp>
          <p:nvSpPr>
            <p:cNvPr id="530" name="矩形 529"/>
            <p:cNvSpPr/>
            <p:nvPr>
              <p:custDataLst>
                <p:tags r:id="rId97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>
              <p:custDataLst>
                <p:tags r:id="rId98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2" name="组合 531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33" name="直接箭头连接符 532"/>
              <p:cNvCxnSpPr>
                <a:stCxn id="537" idx="5"/>
                <a:endCxn id="543" idx="1"/>
              </p:cNvCxnSpPr>
              <p:nvPr>
                <p:custDataLst>
                  <p:tags r:id="rId99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椭圆 533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/>
              <p:nvPr>
                <p:custDataLst>
                  <p:tags r:id="rId101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/>
              <p:nvPr>
                <p:custDataLst>
                  <p:tags r:id="rId102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37" name="椭圆 536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0" name="椭圆 53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3" name="椭圆 54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44" name="直接箭头连接符 543"/>
              <p:cNvCxnSpPr>
                <a:stCxn id="535" idx="2"/>
                <a:endCxn id="534" idx="6"/>
              </p:cNvCxnSpPr>
              <p:nvPr>
                <p:custDataLst>
                  <p:tags r:id="rId110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>
                <a:stCxn id="535" idx="4"/>
                <a:endCxn id="536" idx="0"/>
              </p:cNvCxnSpPr>
              <p:nvPr>
                <p:custDataLst>
                  <p:tags r:id="rId111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>
                <a:stCxn id="534" idx="5"/>
                <a:endCxn id="536" idx="1"/>
              </p:cNvCxnSpPr>
              <p:nvPr>
                <p:custDataLst>
                  <p:tags r:id="rId112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箭头连接符 546"/>
              <p:cNvCxnSpPr>
                <a:stCxn id="534" idx="4"/>
                <a:endCxn id="537" idx="0"/>
              </p:cNvCxnSpPr>
              <p:nvPr>
                <p:custDataLst>
                  <p:tags r:id="rId113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箭头连接符 547"/>
              <p:cNvCxnSpPr>
                <a:stCxn id="536" idx="2"/>
                <a:endCxn id="537" idx="6"/>
              </p:cNvCxnSpPr>
              <p:nvPr>
                <p:custDataLst>
                  <p:tags r:id="rId114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箭头连接符 548"/>
              <p:cNvCxnSpPr>
                <a:stCxn id="537" idx="1"/>
                <a:endCxn id="540" idx="5"/>
              </p:cNvCxnSpPr>
              <p:nvPr>
                <p:custDataLst>
                  <p:tags r:id="rId115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箭头连接符 549"/>
              <p:cNvCxnSpPr>
                <a:stCxn id="540" idx="5"/>
                <a:endCxn id="543" idx="2"/>
              </p:cNvCxnSpPr>
              <p:nvPr>
                <p:custDataLst>
                  <p:tags r:id="rId116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箭头连接符 550"/>
              <p:cNvCxnSpPr>
                <a:stCxn id="540" idx="4"/>
                <a:endCxn id="538" idx="1"/>
              </p:cNvCxnSpPr>
              <p:nvPr>
                <p:custDataLst>
                  <p:tags r:id="rId117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箭头连接符 551"/>
              <p:cNvCxnSpPr>
                <a:stCxn id="543" idx="3"/>
                <a:endCxn id="538" idx="5"/>
              </p:cNvCxnSpPr>
              <p:nvPr>
                <p:custDataLst>
                  <p:tags r:id="rId118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38" idx="2"/>
                <a:endCxn id="539" idx="5"/>
              </p:cNvCxnSpPr>
              <p:nvPr>
                <p:custDataLst>
                  <p:tags r:id="rId119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38" idx="4"/>
                <a:endCxn id="541" idx="1"/>
              </p:cNvCxnSpPr>
              <p:nvPr>
                <p:custDataLst>
                  <p:tags r:id="rId120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39" idx="4"/>
                <a:endCxn id="541" idx="2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stCxn id="539" idx="4"/>
                <a:endCxn id="542" idx="0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>
                <a:stCxn id="541" idx="3"/>
                <a:endCxn id="542" idx="5"/>
              </p:cNvCxnSpPr>
              <p:nvPr>
                <p:custDataLst>
                  <p:tags r:id="rId123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组合 55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59" name="直接箭头连接符 558"/>
              <p:cNvCxnSpPr>
                <a:stCxn id="563" idx="5"/>
                <a:endCxn id="569" idx="1"/>
              </p:cNvCxnSpPr>
              <p:nvPr>
                <p:custDataLst>
                  <p:tags r:id="rId12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椭圆 559"/>
              <p:cNvSpPr/>
              <p:nvPr>
                <p:custDataLst>
                  <p:tags r:id="rId12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/>
              <p:nvPr>
                <p:custDataLst>
                  <p:tags r:id="rId12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>
                <p:custDataLst>
                  <p:tags r:id="rId12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3" name="椭圆 562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>
                <p:custDataLst>
                  <p:tags r:id="rId12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>
                <p:custDataLst>
                  <p:tags r:id="rId13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6" name="椭圆 565"/>
              <p:cNvSpPr/>
              <p:nvPr>
                <p:custDataLst>
                  <p:tags r:id="rId13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/>
              <p:nvPr>
                <p:custDataLst>
                  <p:tags r:id="rId13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9" name="椭圆 56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70" name="直接箭头连接符 569"/>
              <p:cNvCxnSpPr>
                <a:stCxn id="561" idx="2"/>
                <a:endCxn id="560" idx="6"/>
              </p:cNvCxnSpPr>
              <p:nvPr>
                <p:custDataLst>
                  <p:tags r:id="rId13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箭头连接符 570"/>
              <p:cNvCxnSpPr>
                <a:stCxn id="561" idx="4"/>
                <a:endCxn id="562" idx="0"/>
              </p:cNvCxnSpPr>
              <p:nvPr>
                <p:custDataLst>
                  <p:tags r:id="rId13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箭头连接符 571"/>
              <p:cNvCxnSpPr>
                <a:stCxn id="560" idx="5"/>
                <a:endCxn id="562" idx="1"/>
              </p:cNvCxnSpPr>
              <p:nvPr>
                <p:custDataLst>
                  <p:tags r:id="rId13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箭头连接符 572"/>
              <p:cNvCxnSpPr>
                <a:stCxn id="560" idx="4"/>
                <a:endCxn id="563" idx="0"/>
              </p:cNvCxnSpPr>
              <p:nvPr>
                <p:custDataLst>
                  <p:tags r:id="rId13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箭头连接符 573"/>
              <p:cNvCxnSpPr>
                <a:stCxn id="562" idx="2"/>
                <a:endCxn id="563" idx="6"/>
              </p:cNvCxnSpPr>
              <p:nvPr>
                <p:custDataLst>
                  <p:tags r:id="rId13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箭头连接符 574"/>
              <p:cNvCxnSpPr>
                <a:stCxn id="563" idx="1"/>
                <a:endCxn id="566" idx="5"/>
              </p:cNvCxnSpPr>
              <p:nvPr>
                <p:custDataLst>
                  <p:tags r:id="rId14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箭头连接符 575"/>
              <p:cNvCxnSpPr>
                <a:stCxn id="566" idx="5"/>
                <a:endCxn id="569" idx="2"/>
              </p:cNvCxnSpPr>
              <p:nvPr>
                <p:custDataLst>
                  <p:tags r:id="rId14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576"/>
              <p:cNvCxnSpPr>
                <a:stCxn id="566" idx="4"/>
                <a:endCxn id="564" idx="1"/>
              </p:cNvCxnSpPr>
              <p:nvPr>
                <p:custDataLst>
                  <p:tags r:id="rId14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>
                <a:stCxn id="569" idx="3"/>
                <a:endCxn id="564" idx="5"/>
              </p:cNvCxnSpPr>
              <p:nvPr>
                <p:custDataLst>
                  <p:tags r:id="rId14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64" idx="2"/>
                <a:endCxn id="565" idx="5"/>
              </p:cNvCxnSpPr>
              <p:nvPr>
                <p:custDataLst>
                  <p:tags r:id="rId14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箭头连接符 579"/>
              <p:cNvCxnSpPr>
                <a:stCxn id="564" idx="4"/>
                <a:endCxn id="567" idx="1"/>
              </p:cNvCxnSpPr>
              <p:nvPr>
                <p:custDataLst>
                  <p:tags r:id="rId14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箭头连接符 580"/>
              <p:cNvCxnSpPr>
                <a:stCxn id="565" idx="4"/>
                <a:endCxn id="567" idx="2"/>
              </p:cNvCxnSpPr>
              <p:nvPr>
                <p:custDataLst>
                  <p:tags r:id="rId14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箭头连接符 581"/>
              <p:cNvCxnSpPr>
                <a:stCxn id="565" idx="4"/>
                <a:endCxn id="568" idx="0"/>
              </p:cNvCxnSpPr>
              <p:nvPr>
                <p:custDataLst>
                  <p:tags r:id="rId14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箭头连接符 582"/>
              <p:cNvCxnSpPr>
                <a:stCxn id="567" idx="3"/>
                <a:endCxn id="568" idx="5"/>
              </p:cNvCxnSpPr>
              <p:nvPr>
                <p:custDataLst>
                  <p:tags r:id="rId14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4" name="直接连接符 583"/>
            <p:cNvCxnSpPr/>
            <p:nvPr>
              <p:custDataLst>
                <p:tags r:id="rId149"/>
              </p:custDataLst>
            </p:nvPr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>
              <p:custDataLst>
                <p:tags r:id="rId150"/>
              </p:custDataLst>
            </p:nvPr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>
              <a:stCxn id="538" idx="1"/>
            </p:cNvCxnSpPr>
            <p:nvPr>
              <p:custDataLst>
                <p:tags r:id="rId151"/>
              </p:custDataLst>
            </p:nvPr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>
              <p:custDataLst>
                <p:tags r:id="rId152"/>
              </p:custDataLst>
            </p:nvPr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>
              <p:custDataLst>
                <p:tags r:id="rId153"/>
              </p:custDataLst>
            </p:nvPr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9309100" y="22860"/>
            <a:ext cx="2844165" cy="6523990"/>
          </a:xfrm>
          <a:prstGeom prst="rect">
            <a:avLst/>
          </a:prstGeom>
          <a:noFill/>
          <a:ln w="25400">
            <a:solidFill>
              <a:schemeClr val="tx2">
                <a:alpha val="33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4605" y="22860"/>
            <a:ext cx="9293860" cy="6523355"/>
          </a:xfrm>
          <a:prstGeom prst="rect">
            <a:avLst/>
          </a:prstGeom>
          <a:noFill/>
          <a:ln w="25400">
            <a:solidFill>
              <a:schemeClr val="tx2">
                <a:alpha val="33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0">
            <a:off x="8256905" y="4167505"/>
            <a:ext cx="308610" cy="1110615"/>
            <a:chOff x="5657668" y="687155"/>
            <a:chExt cx="308831" cy="1110751"/>
          </a:xfrm>
        </p:grpSpPr>
        <p:sp>
          <p:nvSpPr>
            <p:cNvPr id="111" name="圆角矩形 110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rot="0">
            <a:off x="8829040" y="4167505"/>
            <a:ext cx="308610" cy="1110615"/>
            <a:chOff x="5657668" y="687155"/>
            <a:chExt cx="308831" cy="1110751"/>
          </a:xfrm>
        </p:grpSpPr>
        <p:sp>
          <p:nvSpPr>
            <p:cNvPr id="118" name="圆角矩形 117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圆角矩形 154"/>
              <p:cNvSpPr/>
              <p:nvPr/>
            </p:nvSpPr>
            <p:spPr>
              <a:xfrm>
                <a:off x="11347450" y="3952875"/>
                <a:ext cx="737235" cy="15525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5" name="圆角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450" y="3952875"/>
                <a:ext cx="737235" cy="1552575"/>
              </a:xfrm>
              <a:prstGeom prst="roundRect">
                <a:avLst/>
              </a:prstGeom>
              <a:blipFill rotWithShape="1">
                <a:blip r:embed="rId1"/>
                <a:stretch>
                  <a:fillRect l="-1292" t="-613" r="-1292" b="-613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圆角矩形 160"/>
          <p:cNvSpPr/>
          <p:nvPr/>
        </p:nvSpPr>
        <p:spPr>
          <a:xfrm>
            <a:off x="4073525" y="3489325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 rot="0">
            <a:off x="8256905" y="659130"/>
            <a:ext cx="308610" cy="1110615"/>
            <a:chOff x="5657668" y="687155"/>
            <a:chExt cx="308831" cy="1110751"/>
          </a:xfrm>
        </p:grpSpPr>
        <p:sp>
          <p:nvSpPr>
            <p:cNvPr id="36" name="圆角矩形 35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8829040" y="662940"/>
            <a:ext cx="308610" cy="1110615"/>
            <a:chOff x="5657668" y="687155"/>
            <a:chExt cx="308831" cy="1110751"/>
          </a:xfrm>
        </p:grpSpPr>
        <p:sp>
          <p:nvSpPr>
            <p:cNvPr id="54" name="圆角矩形 53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204720" y="845185"/>
            <a:ext cx="1504315" cy="64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schemeClr val="accent4">
                <a:lumMod val="20000"/>
                <a:lumOff val="80000"/>
              </a:schemeClr>
            </a:inn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圆角矩形 153"/>
              <p:cNvSpPr/>
              <p:nvPr/>
            </p:nvSpPr>
            <p:spPr>
              <a:xfrm>
                <a:off x="11347450" y="445135"/>
                <a:ext cx="737235" cy="15525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4" name="圆角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450" y="445135"/>
                <a:ext cx="737235" cy="1552575"/>
              </a:xfrm>
              <a:prstGeom prst="roundRect">
                <a:avLst/>
              </a:prstGeom>
              <a:blipFill rotWithShape="1">
                <a:blip r:embed="rId2"/>
                <a:stretch>
                  <a:fillRect l="-1292" t="-613" r="-1292" b="-613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圆角矩形 159"/>
          <p:cNvSpPr/>
          <p:nvPr/>
        </p:nvSpPr>
        <p:spPr>
          <a:xfrm>
            <a:off x="4073525" y="97155"/>
            <a:ext cx="914400" cy="3505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188595" y="668020"/>
            <a:ext cx="1836000" cy="100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"Everyone meet Piper,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my new 2016 Passat! Big shout out to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Spencer at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@AuburnVW for the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wonderful </a:t>
            </a:r>
            <a:r>
              <a:rPr lang="zh-CN" altLang="en-US" sz="1200" dirty="0" smtClean="0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4073525" y="2008505"/>
            <a:ext cx="914400" cy="350520"/>
          </a:xfrm>
          <a:prstGeom prst="roundRec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821680" y="2341245"/>
            <a:ext cx="308610" cy="474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stCxn id="192" idx="3"/>
            <a:endCxn id="197" idx="1"/>
          </p:cNvCxnSpPr>
          <p:nvPr/>
        </p:nvCxnSpPr>
        <p:spPr>
          <a:xfrm>
            <a:off x="4987925" y="2183765"/>
            <a:ext cx="833755" cy="39497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9497695" y="2083435"/>
            <a:ext cx="1504315" cy="708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2306955" y="4218940"/>
            <a:ext cx="1228090" cy="8553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3" name="图片 242" descr="4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5650230"/>
            <a:ext cx="617220" cy="8242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5" name="文本框 244"/>
          <p:cNvSpPr txBox="1"/>
          <p:nvPr/>
        </p:nvSpPr>
        <p:spPr>
          <a:xfrm>
            <a:off x="176530" y="4149725"/>
            <a:ext cx="1836000" cy="100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of a car.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blue car on the road.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light pole.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black tire on a car.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car parked on the street.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104140" y="5285740"/>
            <a:ext cx="775335" cy="275590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200" b="1" dirty="0" err="1" smtClean="0">
                <a:latin typeface="Times New Roman" panose="02020603050405020304" charset="0"/>
                <a:cs typeface="Times New Roman" panose="02020603050405020304" charset="0"/>
              </a:rPr>
              <a:t>ensecap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5" name="圆角矩形 254"/>
          <p:cNvSpPr/>
          <p:nvPr/>
        </p:nvSpPr>
        <p:spPr>
          <a:xfrm>
            <a:off x="5828665" y="3041015"/>
            <a:ext cx="308610" cy="4749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stCxn id="161" idx="3"/>
            <a:endCxn id="255" idx="1"/>
          </p:cNvCxnSpPr>
          <p:nvPr/>
        </p:nvCxnSpPr>
        <p:spPr>
          <a:xfrm flipV="1">
            <a:off x="4987925" y="3278505"/>
            <a:ext cx="840740" cy="38608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4070985" y="5410835"/>
            <a:ext cx="914400" cy="3505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497695" y="3192145"/>
            <a:ext cx="1504315" cy="708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6773545" y="2773045"/>
            <a:ext cx="4349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CL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6374130" y="2336165"/>
            <a:ext cx="396000" cy="4749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圆角矩形 297"/>
          <p:cNvSpPr/>
          <p:nvPr/>
        </p:nvSpPr>
        <p:spPr>
          <a:xfrm>
            <a:off x="6373495" y="3039110"/>
            <a:ext cx="396000" cy="4749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/>
          <p:cNvCxnSpPr>
            <a:stCxn id="197" idx="3"/>
            <a:endCxn id="297" idx="1"/>
          </p:cNvCxnSpPr>
          <p:nvPr/>
        </p:nvCxnSpPr>
        <p:spPr>
          <a:xfrm flipV="1">
            <a:off x="6130290" y="2573655"/>
            <a:ext cx="243840" cy="508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55" idx="3"/>
            <a:endCxn id="298" idx="1"/>
          </p:cNvCxnSpPr>
          <p:nvPr/>
        </p:nvCxnSpPr>
        <p:spPr>
          <a:xfrm flipV="1">
            <a:off x="6137275" y="3276600"/>
            <a:ext cx="236220" cy="190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97" idx="2"/>
            <a:endCxn id="298" idx="0"/>
          </p:cNvCxnSpPr>
          <p:nvPr/>
        </p:nvCxnSpPr>
        <p:spPr>
          <a:xfrm flipH="1">
            <a:off x="6571615" y="2811145"/>
            <a:ext cx="635" cy="2279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/>
          <p:cNvSpPr txBox="1"/>
          <p:nvPr/>
        </p:nvSpPr>
        <p:spPr>
          <a:xfrm>
            <a:off x="8256905" y="601091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092815" y="601091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Decoder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 flipV="1">
            <a:off x="42545" y="2929890"/>
            <a:ext cx="12060000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13805" y="2399665"/>
                <a:ext cx="4991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05" y="2399665"/>
                <a:ext cx="4991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6306820" y="3084195"/>
                <a:ext cx="519430" cy="368300"/>
              </a:xfrm>
              <a:prstGeom prst="rect">
                <a:avLst/>
              </a:prstGeom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06820" y="3084195"/>
                <a:ext cx="51943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3945890" y="636270"/>
            <a:ext cx="1151890" cy="1079500"/>
            <a:chOff x="1546" y="1714"/>
            <a:chExt cx="1814" cy="1700"/>
          </a:xfrm>
        </p:grpSpPr>
        <p:sp>
          <p:nvSpPr>
            <p:cNvPr id="167" name="圆角矩形 166"/>
            <p:cNvSpPr/>
            <p:nvPr/>
          </p:nvSpPr>
          <p:spPr>
            <a:xfrm>
              <a:off x="1546" y="1714"/>
              <a:ext cx="1814" cy="17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9" name="组合 308"/>
            <p:cNvGrpSpPr/>
            <p:nvPr/>
          </p:nvGrpSpPr>
          <p:grpSpPr>
            <a:xfrm rot="0">
              <a:off x="1675" y="1807"/>
              <a:ext cx="1597" cy="1539"/>
              <a:chOff x="1610" y="1766"/>
              <a:chExt cx="1597" cy="1539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610" y="199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25" y="225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241" y="237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610" y="2650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195" y="302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>
                <p:custDataLst>
                  <p:tags r:id="rId8"/>
                </p:custDataLst>
              </p:nvPr>
            </p:nvSpPr>
            <p:spPr>
              <a:xfrm>
                <a:off x="2196" y="176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815" y="2878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>
                <a:stCxn id="61" idx="7"/>
                <a:endCxn id="45" idx="2"/>
              </p:cNvCxnSpPr>
              <p:nvPr/>
            </p:nvCxnSpPr>
            <p:spPr>
              <a:xfrm flipV="1">
                <a:off x="1852" y="1908"/>
                <a:ext cx="344" cy="12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61" idx="4"/>
                <a:endCxn id="65" idx="0"/>
              </p:cNvCxnSpPr>
              <p:nvPr/>
            </p:nvCxnSpPr>
            <p:spPr>
              <a:xfrm>
                <a:off x="1752" y="2279"/>
                <a:ext cx="0" cy="37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65" idx="6"/>
                <a:endCxn id="64" idx="3"/>
              </p:cNvCxnSpPr>
              <p:nvPr/>
            </p:nvCxnSpPr>
            <p:spPr>
              <a:xfrm flipV="1">
                <a:off x="1893" y="2615"/>
                <a:ext cx="389" cy="17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5" idx="4"/>
                <a:endCxn id="64" idx="0"/>
              </p:cNvCxnSpPr>
              <p:nvPr/>
            </p:nvCxnSpPr>
            <p:spPr>
              <a:xfrm>
                <a:off x="2338" y="2049"/>
                <a:ext cx="45" cy="3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64" idx="6"/>
                <a:endCxn id="63" idx="2"/>
              </p:cNvCxnSpPr>
              <p:nvPr/>
            </p:nvCxnSpPr>
            <p:spPr>
              <a:xfrm flipV="1">
                <a:off x="2524" y="2395"/>
                <a:ext cx="401" cy="12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64" idx="4"/>
                <a:endCxn id="66" idx="0"/>
              </p:cNvCxnSpPr>
              <p:nvPr/>
            </p:nvCxnSpPr>
            <p:spPr>
              <a:xfrm flipH="1">
                <a:off x="2337" y="2656"/>
                <a:ext cx="46" cy="36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66" idx="6"/>
                <a:endCxn id="46" idx="2"/>
              </p:cNvCxnSpPr>
              <p:nvPr/>
            </p:nvCxnSpPr>
            <p:spPr>
              <a:xfrm flipV="1">
                <a:off x="2478" y="3020"/>
                <a:ext cx="337" cy="1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63" idx="4"/>
                <a:endCxn id="46" idx="0"/>
              </p:cNvCxnSpPr>
              <p:nvPr/>
            </p:nvCxnSpPr>
            <p:spPr>
              <a:xfrm flipH="1">
                <a:off x="2957" y="2536"/>
                <a:ext cx="110" cy="34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65" idx="7"/>
                <a:endCxn id="45" idx="3"/>
              </p:cNvCxnSpPr>
              <p:nvPr/>
            </p:nvCxnSpPr>
            <p:spPr>
              <a:xfrm flipV="1">
                <a:off x="1852" y="2008"/>
                <a:ext cx="385" cy="68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66" idx="7"/>
                <a:endCxn id="63" idx="3"/>
              </p:cNvCxnSpPr>
              <p:nvPr/>
            </p:nvCxnSpPr>
            <p:spPr>
              <a:xfrm flipV="1">
                <a:off x="2437" y="2495"/>
                <a:ext cx="529" cy="56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3911600" y="4057650"/>
            <a:ext cx="1200150" cy="1187450"/>
            <a:chOff x="1504" y="6814"/>
            <a:chExt cx="1890" cy="1870"/>
          </a:xfrm>
        </p:grpSpPr>
        <p:sp>
          <p:nvSpPr>
            <p:cNvPr id="168" name="圆角矩形 167"/>
            <p:cNvSpPr/>
            <p:nvPr/>
          </p:nvSpPr>
          <p:spPr>
            <a:xfrm>
              <a:off x="1504" y="6814"/>
              <a:ext cx="1890" cy="18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 rot="0">
              <a:off x="1611" y="6969"/>
              <a:ext cx="1651" cy="1577"/>
              <a:chOff x="1569" y="6996"/>
              <a:chExt cx="1651" cy="1577"/>
            </a:xfrm>
          </p:grpSpPr>
          <p:cxnSp>
            <p:nvCxnSpPr>
              <p:cNvPr id="174" name="直接箭头连接符 173"/>
              <p:cNvCxnSpPr>
                <a:stCxn id="76" idx="5"/>
                <a:endCxn id="159" idx="1"/>
              </p:cNvCxnSpPr>
              <p:nvPr/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/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5" name="椭圆 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9" name="椭圆 158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62" name="直接箭头连接符 161"/>
              <p:cNvCxnSpPr>
                <a:stCxn id="74" idx="2"/>
                <a:endCxn id="73" idx="6"/>
              </p:cNvCxnSpPr>
              <p:nvPr/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>
                <a:stCxn id="74" idx="4"/>
                <a:endCxn id="75" idx="0"/>
              </p:cNvCxnSpPr>
              <p:nvPr/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>
                <a:stCxn id="73" idx="5"/>
                <a:endCxn id="75" idx="1"/>
              </p:cNvCxnSpPr>
              <p:nvPr/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/>
              <p:cNvCxnSpPr>
                <a:stCxn id="73" idx="4"/>
                <a:endCxn id="76" idx="0"/>
              </p:cNvCxnSpPr>
              <p:nvPr/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75" idx="2"/>
                <a:endCxn id="76" idx="6"/>
              </p:cNvCxnSpPr>
              <p:nvPr/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76" idx="1"/>
                <a:endCxn id="35" idx="5"/>
              </p:cNvCxnSpPr>
              <p:nvPr/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35" idx="5"/>
                <a:endCxn id="159" idx="2"/>
              </p:cNvCxnSpPr>
              <p:nvPr/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35" idx="4"/>
                <a:endCxn id="77" idx="1"/>
              </p:cNvCxnSpPr>
              <p:nvPr/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9" idx="3"/>
                <a:endCxn id="77" idx="5"/>
              </p:cNvCxnSpPr>
              <p:nvPr/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>
                <a:stCxn id="77" idx="2"/>
                <a:endCxn id="78" idx="5"/>
              </p:cNvCxnSpPr>
              <p:nvPr/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>
                <a:stCxn id="77" idx="4"/>
                <a:endCxn id="42" idx="1"/>
              </p:cNvCxnSpPr>
              <p:nvPr/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>
                <a:stCxn id="78" idx="4"/>
                <a:endCxn id="42" idx="2"/>
              </p:cNvCxnSpPr>
              <p:nvPr/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/>
              <p:cNvCxnSpPr>
                <a:stCxn id="78" idx="4"/>
                <a:endCxn id="158" idx="0"/>
              </p:cNvCxnSpPr>
              <p:nvPr/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>
                <a:stCxn id="42" idx="3"/>
                <a:endCxn id="158" idx="5"/>
              </p:cNvCxnSpPr>
              <p:nvPr/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>
          <a:xfrm>
            <a:off x="9644380" y="4115435"/>
            <a:ext cx="1200150" cy="1214120"/>
            <a:chOff x="13083" y="6257"/>
            <a:chExt cx="1890" cy="1912"/>
          </a:xfrm>
        </p:grpSpPr>
        <p:sp>
          <p:nvSpPr>
            <p:cNvPr id="260" name="圆角矩形 259"/>
            <p:cNvSpPr/>
            <p:nvPr/>
          </p:nvSpPr>
          <p:spPr>
            <a:xfrm>
              <a:off x="13083" y="6257"/>
              <a:ext cx="1890" cy="19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组合 272"/>
            <p:cNvGrpSpPr/>
            <p:nvPr/>
          </p:nvGrpSpPr>
          <p:grpSpPr>
            <a:xfrm rot="0">
              <a:off x="13192" y="6435"/>
              <a:ext cx="1651" cy="1577"/>
              <a:chOff x="1569" y="6996"/>
              <a:chExt cx="1651" cy="1577"/>
            </a:xfrm>
          </p:grpSpPr>
          <p:cxnSp>
            <p:nvCxnSpPr>
              <p:cNvPr id="274" name="直接箭头连接符 273"/>
              <p:cNvCxnSpPr>
                <a:stCxn id="279" idx="5"/>
                <a:endCxn id="285" idx="1"/>
              </p:cNvCxnSpPr>
              <p:nvPr>
                <p:custDataLst>
                  <p:tags r:id="rId1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椭圆 274"/>
              <p:cNvSpPr/>
              <p:nvPr>
                <p:custDataLst>
                  <p:tags r:id="rId1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79" name="椭圆 278"/>
              <p:cNvSpPr/>
              <p:nvPr>
                <p:custDataLst>
                  <p:tags r:id="rId1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2" name="椭圆 281"/>
              <p:cNvSpPr/>
              <p:nvPr>
                <p:custDataLst>
                  <p:tags r:id="rId2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/>
              <p:nvPr>
                <p:custDataLst>
                  <p:tags r:id="rId2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/>
              <p:nvPr>
                <p:custDataLst>
                  <p:tags r:id="rId2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5" name="椭圆 28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86" name="直接箭头连接符 285"/>
              <p:cNvCxnSpPr>
                <a:stCxn id="277" idx="2"/>
                <a:endCxn id="275" idx="6"/>
              </p:cNvCxnSpPr>
              <p:nvPr>
                <p:custDataLst>
                  <p:tags r:id="rId2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77" idx="4"/>
                <a:endCxn id="278" idx="0"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287"/>
              <p:cNvCxnSpPr>
                <a:stCxn id="275" idx="5"/>
                <a:endCxn id="278" idx="1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/>
              <p:cNvCxnSpPr>
                <a:stCxn id="275" idx="4"/>
                <a:endCxn id="279" idx="0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/>
              <p:cNvCxnSpPr>
                <a:stCxn id="278" idx="2"/>
                <a:endCxn id="279" idx="6"/>
              </p:cNvCxnSpPr>
              <p:nvPr>
                <p:custDataLst>
                  <p:tags r:id="rId2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/>
              <p:cNvCxnSpPr>
                <a:stCxn id="279" idx="1"/>
                <a:endCxn id="282" idx="5"/>
              </p:cNvCxnSpPr>
              <p:nvPr>
                <p:custDataLst>
                  <p:tags r:id="rId3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/>
              <p:cNvCxnSpPr>
                <a:stCxn id="282" idx="5"/>
                <a:endCxn id="285" idx="2"/>
              </p:cNvCxnSpPr>
              <p:nvPr>
                <p:custDataLst>
                  <p:tags r:id="rId3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/>
              <p:cNvCxnSpPr>
                <a:stCxn id="282" idx="4"/>
                <a:endCxn id="280" idx="1"/>
              </p:cNvCxnSpPr>
              <p:nvPr>
                <p:custDataLst>
                  <p:tags r:id="rId3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>
                <a:stCxn id="285" idx="3"/>
                <a:endCxn id="280" idx="5"/>
              </p:cNvCxnSpPr>
              <p:nvPr>
                <p:custDataLst>
                  <p:tags r:id="rId3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stCxn id="280" idx="2"/>
                <a:endCxn id="281" idx="5"/>
              </p:cNvCxnSpPr>
              <p:nvPr>
                <p:custDataLst>
                  <p:tags r:id="rId3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/>
              <p:cNvCxnSpPr>
                <a:stCxn id="280" idx="4"/>
                <a:endCxn id="283" idx="1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/>
              <p:cNvCxnSpPr>
                <a:stCxn id="281" idx="4"/>
                <a:endCxn id="283" idx="2"/>
              </p:cNvCxnSpPr>
              <p:nvPr>
                <p:custDataLst>
                  <p:tags r:id="rId3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/>
              <p:cNvCxnSpPr>
                <a:stCxn id="281" idx="4"/>
                <a:endCxn id="284" idx="0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>
                <a:stCxn id="283" idx="3"/>
                <a:endCxn id="284" idx="5"/>
              </p:cNvCxnSpPr>
              <p:nvPr>
                <p:custDataLst>
                  <p:tags r:id="rId3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9644380" y="610870"/>
            <a:ext cx="1200150" cy="1214120"/>
            <a:chOff x="13112" y="2634"/>
            <a:chExt cx="1890" cy="1912"/>
          </a:xfrm>
        </p:grpSpPr>
        <p:sp>
          <p:nvSpPr>
            <p:cNvPr id="188" name="圆角矩形 187"/>
            <p:cNvSpPr/>
            <p:nvPr/>
          </p:nvSpPr>
          <p:spPr>
            <a:xfrm>
              <a:off x="13112" y="2634"/>
              <a:ext cx="1890" cy="19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5" name="组合 354"/>
            <p:cNvGrpSpPr/>
            <p:nvPr/>
          </p:nvGrpSpPr>
          <p:grpSpPr>
            <a:xfrm rot="0">
              <a:off x="13336" y="2744"/>
              <a:ext cx="1597" cy="1539"/>
              <a:chOff x="1610" y="1766"/>
              <a:chExt cx="1597" cy="1539"/>
            </a:xfrm>
          </p:grpSpPr>
          <p:sp>
            <p:nvSpPr>
              <p:cNvPr id="356" name="椭圆 355"/>
              <p:cNvSpPr/>
              <p:nvPr>
                <p:custDataLst>
                  <p:tags r:id="rId39"/>
                </p:custDataLst>
              </p:nvPr>
            </p:nvSpPr>
            <p:spPr>
              <a:xfrm>
                <a:off x="1610" y="199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/>
              <p:nvPr>
                <p:custDataLst>
                  <p:tags r:id="rId40"/>
                </p:custDataLst>
              </p:nvPr>
            </p:nvSpPr>
            <p:spPr>
              <a:xfrm>
                <a:off x="2925" y="225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/>
              <p:nvPr>
                <p:custDataLst>
                  <p:tags r:id="rId41"/>
                </p:custDataLst>
              </p:nvPr>
            </p:nvSpPr>
            <p:spPr>
              <a:xfrm>
                <a:off x="2241" y="237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椭圆 358"/>
              <p:cNvSpPr/>
              <p:nvPr>
                <p:custDataLst>
                  <p:tags r:id="rId42"/>
                </p:custDataLst>
              </p:nvPr>
            </p:nvSpPr>
            <p:spPr>
              <a:xfrm>
                <a:off x="1610" y="2650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椭圆 359"/>
              <p:cNvSpPr/>
              <p:nvPr>
                <p:custDataLst>
                  <p:tags r:id="rId43"/>
                </p:custDataLst>
              </p:nvPr>
            </p:nvSpPr>
            <p:spPr>
              <a:xfrm>
                <a:off x="2195" y="302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/>
              <p:nvPr>
                <p:custDataLst>
                  <p:tags r:id="rId44"/>
                </p:custDataLst>
              </p:nvPr>
            </p:nvSpPr>
            <p:spPr>
              <a:xfrm>
                <a:off x="2196" y="176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椭圆 361"/>
              <p:cNvSpPr/>
              <p:nvPr>
                <p:custDataLst>
                  <p:tags r:id="rId45"/>
                </p:custDataLst>
              </p:nvPr>
            </p:nvSpPr>
            <p:spPr>
              <a:xfrm>
                <a:off x="2815" y="2878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63" name="直接箭头连接符 362"/>
              <p:cNvCxnSpPr>
                <a:stCxn id="356" idx="7"/>
                <a:endCxn id="361" idx="2"/>
              </p:cNvCxnSpPr>
              <p:nvPr>
                <p:custDataLst>
                  <p:tags r:id="rId46"/>
                </p:custDataLst>
              </p:nvPr>
            </p:nvCxnSpPr>
            <p:spPr>
              <a:xfrm flipV="1">
                <a:off x="1852" y="1908"/>
                <a:ext cx="344" cy="12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箭头连接符 363"/>
              <p:cNvCxnSpPr>
                <a:stCxn id="356" idx="4"/>
                <a:endCxn id="359" idx="0"/>
              </p:cNvCxnSpPr>
              <p:nvPr>
                <p:custDataLst>
                  <p:tags r:id="rId47"/>
                </p:custDataLst>
              </p:nvPr>
            </p:nvCxnSpPr>
            <p:spPr>
              <a:xfrm>
                <a:off x="1752" y="2279"/>
                <a:ext cx="0" cy="37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箭头连接符 364"/>
              <p:cNvCxnSpPr>
                <a:stCxn id="359" idx="6"/>
                <a:endCxn id="358" idx="3"/>
              </p:cNvCxnSpPr>
              <p:nvPr>
                <p:custDataLst>
                  <p:tags r:id="rId48"/>
                </p:custDataLst>
              </p:nvPr>
            </p:nvCxnSpPr>
            <p:spPr>
              <a:xfrm flipV="1">
                <a:off x="1893" y="2615"/>
                <a:ext cx="389" cy="17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>
                <a:stCxn id="361" idx="4"/>
                <a:endCxn id="358" idx="0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2338" y="2049"/>
                <a:ext cx="45" cy="3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/>
              <p:cNvCxnSpPr>
                <a:stCxn id="358" idx="6"/>
                <a:endCxn id="357" idx="2"/>
              </p:cNvCxnSpPr>
              <p:nvPr>
                <p:custDataLst>
                  <p:tags r:id="rId50"/>
                </p:custDataLst>
              </p:nvPr>
            </p:nvCxnSpPr>
            <p:spPr>
              <a:xfrm flipV="1">
                <a:off x="2524" y="2395"/>
                <a:ext cx="401" cy="12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箭头连接符 367"/>
              <p:cNvCxnSpPr>
                <a:stCxn id="358" idx="4"/>
                <a:endCxn id="360" idx="0"/>
              </p:cNvCxnSpPr>
              <p:nvPr>
                <p:custDataLst>
                  <p:tags r:id="rId51"/>
                </p:custDataLst>
              </p:nvPr>
            </p:nvCxnSpPr>
            <p:spPr>
              <a:xfrm flipH="1">
                <a:off x="2337" y="2656"/>
                <a:ext cx="46" cy="36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箭头连接符 368"/>
              <p:cNvCxnSpPr>
                <a:stCxn id="360" idx="6"/>
                <a:endCxn id="362" idx="2"/>
              </p:cNvCxnSpPr>
              <p:nvPr>
                <p:custDataLst>
                  <p:tags r:id="rId52"/>
                </p:custDataLst>
              </p:nvPr>
            </p:nvCxnSpPr>
            <p:spPr>
              <a:xfrm flipV="1">
                <a:off x="2478" y="3020"/>
                <a:ext cx="337" cy="1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/>
              <p:cNvCxnSpPr>
                <a:stCxn id="357" idx="4"/>
                <a:endCxn id="362" idx="0"/>
              </p:cNvCxnSpPr>
              <p:nvPr>
                <p:custDataLst>
                  <p:tags r:id="rId53"/>
                </p:custDataLst>
              </p:nvPr>
            </p:nvCxnSpPr>
            <p:spPr>
              <a:xfrm flipH="1">
                <a:off x="2957" y="2536"/>
                <a:ext cx="110" cy="34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箭头连接符 370"/>
              <p:cNvCxnSpPr>
                <a:stCxn id="359" idx="7"/>
                <a:endCxn id="361" idx="3"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1852" y="2008"/>
                <a:ext cx="385" cy="68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箭头连接符 371"/>
              <p:cNvCxnSpPr>
                <a:stCxn id="360" idx="7"/>
                <a:endCxn id="357" idx="3"/>
              </p:cNvCxnSpPr>
              <p:nvPr>
                <p:custDataLst>
                  <p:tags r:id="rId55"/>
                </p:custDataLst>
              </p:nvPr>
            </p:nvCxnSpPr>
            <p:spPr>
              <a:xfrm flipV="1">
                <a:off x="2437" y="2495"/>
                <a:ext cx="529" cy="56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组合 483"/>
          <p:cNvGrpSpPr/>
          <p:nvPr/>
        </p:nvGrpSpPr>
        <p:grpSpPr>
          <a:xfrm rot="0">
            <a:off x="5601335" y="-10160"/>
            <a:ext cx="2021840" cy="2414905"/>
            <a:chOff x="3552" y="2842"/>
            <a:chExt cx="3184" cy="3803"/>
          </a:xfrm>
        </p:grpSpPr>
        <p:sp>
          <p:nvSpPr>
            <p:cNvPr id="485" name="矩形 484"/>
            <p:cNvSpPr/>
            <p:nvPr>
              <p:custDataLst>
                <p:tags r:id="rId56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6" name="组合 485"/>
            <p:cNvGrpSpPr/>
            <p:nvPr/>
          </p:nvGrpSpPr>
          <p:grpSpPr>
            <a:xfrm rot="0">
              <a:off x="3552" y="2842"/>
              <a:ext cx="3104" cy="3201"/>
              <a:chOff x="3552" y="2842"/>
              <a:chExt cx="3104" cy="32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87" name="矩形 486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88" name="组合 487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489" name="椭圆 48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0" name="椭圆 48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1" name="椭圆 49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4" name="椭圆 49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箭头连接符 495"/>
                <p:cNvCxnSpPr>
                  <a:stCxn id="489" idx="7"/>
                  <a:endCxn id="494" idx="2"/>
                </p:cNvCxnSpPr>
                <p:nvPr>
                  <p:custDataLst>
                    <p:tags r:id="rId65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箭头连接符 496"/>
                <p:cNvCxnSpPr>
                  <a:stCxn id="489" idx="4"/>
                  <a:endCxn id="492" idx="0"/>
                </p:cNvCxnSpPr>
                <p:nvPr>
                  <p:custDataLst>
                    <p:tags r:id="rId66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>
                  <a:stCxn id="492" idx="6"/>
                  <a:endCxn id="491" idx="3"/>
                </p:cNvCxnSpPr>
                <p:nvPr>
                  <p:custDataLst>
                    <p:tags r:id="rId67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4" idx="4"/>
                  <a:endCxn id="491" idx="0"/>
                </p:cNvCxnSpPr>
                <p:nvPr>
                  <p:custDataLst>
                    <p:tags r:id="rId68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箭头连接符 499"/>
                <p:cNvCxnSpPr>
                  <a:stCxn id="491" idx="6"/>
                  <a:endCxn id="490" idx="2"/>
                </p:cNvCxnSpPr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箭头连接符 500"/>
                <p:cNvCxnSpPr>
                  <a:stCxn id="491" idx="4"/>
                  <a:endCxn id="493" idx="0"/>
                </p:cNvCxnSpPr>
                <p:nvPr>
                  <p:custDataLst>
                    <p:tags r:id="rId70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箭头连接符 501"/>
                <p:cNvCxnSpPr>
                  <a:stCxn id="493" idx="6"/>
                  <a:endCxn id="495" idx="2"/>
                </p:cNvCxnSpPr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箭头连接符 502"/>
                <p:cNvCxnSpPr>
                  <a:stCxn id="490" idx="4"/>
                  <a:endCxn id="495" idx="0"/>
                </p:cNvCxnSpPr>
                <p:nvPr>
                  <p:custDataLst>
                    <p:tags r:id="rId72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箭头连接符 503"/>
                <p:cNvCxnSpPr>
                  <a:stCxn id="492" idx="7"/>
                  <a:endCxn id="494" idx="3"/>
                </p:cNvCxnSpPr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箭头连接符 504"/>
                <p:cNvCxnSpPr>
                  <a:stCxn id="493" idx="7"/>
                  <a:endCxn id="490" idx="3"/>
                </p:cNvCxnSpPr>
                <p:nvPr>
                  <p:custDataLst>
                    <p:tags r:id="rId74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6" name="组合 505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507" name="椭圆 50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8" name="椭圆 50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0" name="椭圆 50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1" name="椭圆 51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2" name="椭圆 51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3" name="椭圆 51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14" name="直接箭头连接符 513"/>
                <p:cNvCxnSpPr>
                  <a:stCxn id="507" idx="7"/>
                  <a:endCxn id="512" idx="2"/>
                </p:cNvCxnSpPr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箭头连接符 514"/>
                <p:cNvCxnSpPr>
                  <a:stCxn id="507" idx="4"/>
                  <a:endCxn id="510" idx="0"/>
                </p:cNvCxnSpPr>
                <p:nvPr>
                  <p:custDataLst>
                    <p:tags r:id="rId83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箭头连接符 515"/>
                <p:cNvCxnSpPr>
                  <a:stCxn id="510" idx="6"/>
                  <a:endCxn id="509" idx="3"/>
                </p:cNvCxnSpPr>
                <p:nvPr>
                  <p:custDataLst>
                    <p:tags r:id="rId84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箭头连接符 516"/>
                <p:cNvCxnSpPr>
                  <a:stCxn id="512" idx="4"/>
                  <a:endCxn id="509" idx="0"/>
                </p:cNvCxnSpPr>
                <p:nvPr>
                  <p:custDataLst>
                    <p:tags r:id="rId85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箭头连接符 517"/>
                <p:cNvCxnSpPr>
                  <a:stCxn id="509" idx="6"/>
                  <a:endCxn id="508" idx="2"/>
                </p:cNvCxnSpPr>
                <p:nvPr>
                  <p:custDataLst>
                    <p:tags r:id="rId86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箭头连接符 518"/>
                <p:cNvCxnSpPr>
                  <a:stCxn id="509" idx="4"/>
                  <a:endCxn id="511" idx="0"/>
                </p:cNvCxnSpPr>
                <p:nvPr>
                  <p:custDataLst>
                    <p:tags r:id="rId87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>
                  <a:stCxn id="511" idx="6"/>
                  <a:endCxn id="513" idx="2"/>
                </p:cNvCxnSpPr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08" idx="4"/>
                  <a:endCxn id="513" idx="0"/>
                </p:cNvCxnSpPr>
                <p:nvPr>
                  <p:custDataLst>
                    <p:tags r:id="rId89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箭头连接符 521"/>
                <p:cNvCxnSpPr>
                  <a:stCxn id="510" idx="7"/>
                  <a:endCxn id="512" idx="3"/>
                </p:cNvCxnSpPr>
                <p:nvPr>
                  <p:custDataLst>
                    <p:tags r:id="rId90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箭头连接符 522"/>
                <p:cNvCxnSpPr>
                  <a:stCxn id="511" idx="7"/>
                  <a:endCxn id="508" idx="3"/>
                </p:cNvCxnSpPr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4" name="直接连接符 523"/>
              <p:cNvCxnSpPr>
                <a:endCxn id="509" idx="1"/>
              </p:cNvCxnSpPr>
              <p:nvPr>
                <p:custDataLst>
                  <p:tags r:id="rId92"/>
                </p:custDataLst>
              </p:nvPr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直接连接符 524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/>
              <p:cNvCxnSpPr>
                <a:endCxn id="509" idx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/>
              <p:cNvCxnSpPr>
                <a:endCxn id="509" idx="0"/>
              </p:cNvCxnSpPr>
              <p:nvPr>
                <p:custDataLst>
                  <p:tags r:id="rId95"/>
                </p:custDataLst>
              </p:nvPr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/>
              <p:cNvCxnSpPr>
                <a:endCxn id="509" idx="4"/>
              </p:cNvCxnSpPr>
              <p:nvPr>
                <p:custDataLst>
                  <p:tags r:id="rId96"/>
                </p:custDataLst>
              </p:nvPr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组合 528"/>
          <p:cNvGrpSpPr/>
          <p:nvPr/>
        </p:nvGrpSpPr>
        <p:grpSpPr>
          <a:xfrm rot="0">
            <a:off x="5579745" y="3469005"/>
            <a:ext cx="2006600" cy="2437765"/>
            <a:chOff x="10884" y="2140"/>
            <a:chExt cx="3160" cy="3839"/>
          </a:xfrm>
        </p:grpSpPr>
        <p:sp>
          <p:nvSpPr>
            <p:cNvPr id="530" name="矩形 529"/>
            <p:cNvSpPr/>
            <p:nvPr>
              <p:custDataLst>
                <p:tags r:id="rId97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>
              <p:custDataLst>
                <p:tags r:id="rId98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2" name="组合 531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33" name="直接箭头连接符 532"/>
              <p:cNvCxnSpPr>
                <a:stCxn id="537" idx="5"/>
                <a:endCxn id="543" idx="1"/>
              </p:cNvCxnSpPr>
              <p:nvPr>
                <p:custDataLst>
                  <p:tags r:id="rId99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椭圆 533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/>
              <p:nvPr>
                <p:custDataLst>
                  <p:tags r:id="rId101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/>
              <p:nvPr>
                <p:custDataLst>
                  <p:tags r:id="rId102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37" name="椭圆 536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0" name="椭圆 53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3" name="椭圆 54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44" name="直接箭头连接符 543"/>
              <p:cNvCxnSpPr>
                <a:stCxn id="535" idx="2"/>
                <a:endCxn id="534" idx="6"/>
              </p:cNvCxnSpPr>
              <p:nvPr>
                <p:custDataLst>
                  <p:tags r:id="rId110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>
                <a:stCxn id="535" idx="4"/>
                <a:endCxn id="536" idx="0"/>
              </p:cNvCxnSpPr>
              <p:nvPr>
                <p:custDataLst>
                  <p:tags r:id="rId111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>
                <a:stCxn id="534" idx="5"/>
                <a:endCxn id="536" idx="1"/>
              </p:cNvCxnSpPr>
              <p:nvPr>
                <p:custDataLst>
                  <p:tags r:id="rId112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箭头连接符 546"/>
              <p:cNvCxnSpPr>
                <a:stCxn id="534" idx="4"/>
                <a:endCxn id="537" idx="0"/>
              </p:cNvCxnSpPr>
              <p:nvPr>
                <p:custDataLst>
                  <p:tags r:id="rId113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箭头连接符 547"/>
              <p:cNvCxnSpPr>
                <a:stCxn id="536" idx="2"/>
                <a:endCxn id="537" idx="6"/>
              </p:cNvCxnSpPr>
              <p:nvPr>
                <p:custDataLst>
                  <p:tags r:id="rId114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箭头连接符 548"/>
              <p:cNvCxnSpPr>
                <a:stCxn id="537" idx="1"/>
                <a:endCxn id="540" idx="5"/>
              </p:cNvCxnSpPr>
              <p:nvPr>
                <p:custDataLst>
                  <p:tags r:id="rId115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箭头连接符 549"/>
              <p:cNvCxnSpPr>
                <a:stCxn id="540" idx="5"/>
                <a:endCxn id="543" idx="2"/>
              </p:cNvCxnSpPr>
              <p:nvPr>
                <p:custDataLst>
                  <p:tags r:id="rId116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箭头连接符 550"/>
              <p:cNvCxnSpPr>
                <a:stCxn id="540" idx="4"/>
                <a:endCxn id="538" idx="1"/>
              </p:cNvCxnSpPr>
              <p:nvPr>
                <p:custDataLst>
                  <p:tags r:id="rId117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箭头连接符 551"/>
              <p:cNvCxnSpPr>
                <a:stCxn id="543" idx="3"/>
                <a:endCxn id="538" idx="5"/>
              </p:cNvCxnSpPr>
              <p:nvPr>
                <p:custDataLst>
                  <p:tags r:id="rId118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38" idx="2"/>
                <a:endCxn id="539" idx="5"/>
              </p:cNvCxnSpPr>
              <p:nvPr>
                <p:custDataLst>
                  <p:tags r:id="rId119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38" idx="4"/>
                <a:endCxn id="541" idx="1"/>
              </p:cNvCxnSpPr>
              <p:nvPr>
                <p:custDataLst>
                  <p:tags r:id="rId120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39" idx="4"/>
                <a:endCxn id="541" idx="2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stCxn id="539" idx="4"/>
                <a:endCxn id="542" idx="0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>
                <a:stCxn id="541" idx="3"/>
                <a:endCxn id="542" idx="5"/>
              </p:cNvCxnSpPr>
              <p:nvPr>
                <p:custDataLst>
                  <p:tags r:id="rId123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组合 55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59" name="直接箭头连接符 558"/>
              <p:cNvCxnSpPr>
                <a:stCxn id="563" idx="5"/>
                <a:endCxn id="569" idx="1"/>
              </p:cNvCxnSpPr>
              <p:nvPr>
                <p:custDataLst>
                  <p:tags r:id="rId12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椭圆 559"/>
              <p:cNvSpPr/>
              <p:nvPr>
                <p:custDataLst>
                  <p:tags r:id="rId12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/>
              <p:nvPr>
                <p:custDataLst>
                  <p:tags r:id="rId12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>
                <p:custDataLst>
                  <p:tags r:id="rId12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3" name="椭圆 562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>
                <p:custDataLst>
                  <p:tags r:id="rId12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>
                <p:custDataLst>
                  <p:tags r:id="rId13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6" name="椭圆 565"/>
              <p:cNvSpPr/>
              <p:nvPr>
                <p:custDataLst>
                  <p:tags r:id="rId13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/>
              <p:nvPr>
                <p:custDataLst>
                  <p:tags r:id="rId13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9" name="椭圆 56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70" name="直接箭头连接符 569"/>
              <p:cNvCxnSpPr>
                <a:stCxn id="561" idx="2"/>
                <a:endCxn id="560" idx="6"/>
              </p:cNvCxnSpPr>
              <p:nvPr>
                <p:custDataLst>
                  <p:tags r:id="rId13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箭头连接符 570"/>
              <p:cNvCxnSpPr>
                <a:stCxn id="561" idx="4"/>
                <a:endCxn id="562" idx="0"/>
              </p:cNvCxnSpPr>
              <p:nvPr>
                <p:custDataLst>
                  <p:tags r:id="rId13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箭头连接符 571"/>
              <p:cNvCxnSpPr>
                <a:stCxn id="560" idx="5"/>
                <a:endCxn id="562" idx="1"/>
              </p:cNvCxnSpPr>
              <p:nvPr>
                <p:custDataLst>
                  <p:tags r:id="rId13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箭头连接符 572"/>
              <p:cNvCxnSpPr>
                <a:stCxn id="560" idx="4"/>
                <a:endCxn id="563" idx="0"/>
              </p:cNvCxnSpPr>
              <p:nvPr>
                <p:custDataLst>
                  <p:tags r:id="rId13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箭头连接符 573"/>
              <p:cNvCxnSpPr>
                <a:stCxn id="562" idx="2"/>
                <a:endCxn id="563" idx="6"/>
              </p:cNvCxnSpPr>
              <p:nvPr>
                <p:custDataLst>
                  <p:tags r:id="rId13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箭头连接符 574"/>
              <p:cNvCxnSpPr>
                <a:stCxn id="563" idx="1"/>
                <a:endCxn id="566" idx="5"/>
              </p:cNvCxnSpPr>
              <p:nvPr>
                <p:custDataLst>
                  <p:tags r:id="rId14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箭头连接符 575"/>
              <p:cNvCxnSpPr>
                <a:stCxn id="566" idx="5"/>
                <a:endCxn id="569" idx="2"/>
              </p:cNvCxnSpPr>
              <p:nvPr>
                <p:custDataLst>
                  <p:tags r:id="rId14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576"/>
              <p:cNvCxnSpPr>
                <a:stCxn id="566" idx="4"/>
                <a:endCxn id="564" idx="1"/>
              </p:cNvCxnSpPr>
              <p:nvPr>
                <p:custDataLst>
                  <p:tags r:id="rId14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>
                <a:stCxn id="569" idx="3"/>
                <a:endCxn id="564" idx="5"/>
              </p:cNvCxnSpPr>
              <p:nvPr>
                <p:custDataLst>
                  <p:tags r:id="rId14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64" idx="2"/>
                <a:endCxn id="565" idx="5"/>
              </p:cNvCxnSpPr>
              <p:nvPr>
                <p:custDataLst>
                  <p:tags r:id="rId14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箭头连接符 579"/>
              <p:cNvCxnSpPr>
                <a:stCxn id="564" idx="4"/>
                <a:endCxn id="567" idx="1"/>
              </p:cNvCxnSpPr>
              <p:nvPr>
                <p:custDataLst>
                  <p:tags r:id="rId14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箭头连接符 580"/>
              <p:cNvCxnSpPr>
                <a:stCxn id="565" idx="4"/>
                <a:endCxn id="567" idx="2"/>
              </p:cNvCxnSpPr>
              <p:nvPr>
                <p:custDataLst>
                  <p:tags r:id="rId14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箭头连接符 581"/>
              <p:cNvCxnSpPr>
                <a:stCxn id="565" idx="4"/>
                <a:endCxn id="568" idx="0"/>
              </p:cNvCxnSpPr>
              <p:nvPr>
                <p:custDataLst>
                  <p:tags r:id="rId14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箭头连接符 582"/>
              <p:cNvCxnSpPr>
                <a:stCxn id="567" idx="3"/>
                <a:endCxn id="568" idx="5"/>
              </p:cNvCxnSpPr>
              <p:nvPr>
                <p:custDataLst>
                  <p:tags r:id="rId14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4" name="直接连接符 583"/>
            <p:cNvCxnSpPr/>
            <p:nvPr>
              <p:custDataLst>
                <p:tags r:id="rId149"/>
              </p:custDataLst>
            </p:nvPr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>
              <p:custDataLst>
                <p:tags r:id="rId150"/>
              </p:custDataLst>
            </p:nvPr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>
              <a:stCxn id="538" idx="1"/>
            </p:cNvCxnSpPr>
            <p:nvPr>
              <p:custDataLst>
                <p:tags r:id="rId151"/>
              </p:custDataLst>
            </p:nvPr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>
              <p:custDataLst>
                <p:tags r:id="rId152"/>
              </p:custDataLst>
            </p:nvPr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>
              <p:custDataLst>
                <p:tags r:id="rId153"/>
              </p:custDataLst>
            </p:nvPr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/>
          <p:cNvCxnSpPr>
            <a:stCxn id="191" idx="2"/>
            <a:endCxn id="192" idx="1"/>
          </p:cNvCxnSpPr>
          <p:nvPr/>
        </p:nvCxnSpPr>
        <p:spPr>
          <a:xfrm rot="5400000" flipV="1">
            <a:off x="2336165" y="446405"/>
            <a:ext cx="508000" cy="296672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84" idx="0"/>
            <a:endCxn id="160" idx="1"/>
          </p:cNvCxnSpPr>
          <p:nvPr/>
        </p:nvCxnSpPr>
        <p:spPr>
          <a:xfrm rot="16200000">
            <a:off x="3228975" y="635"/>
            <a:ext cx="572770" cy="111633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91" idx="3"/>
            <a:endCxn id="84" idx="1"/>
          </p:cNvCxnSpPr>
          <p:nvPr/>
        </p:nvCxnSpPr>
        <p:spPr>
          <a:xfrm flipV="1">
            <a:off x="2024380" y="1169035"/>
            <a:ext cx="180340" cy="317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4" idx="3"/>
            <a:endCxn id="167" idx="1"/>
          </p:cNvCxnSpPr>
          <p:nvPr/>
        </p:nvCxnSpPr>
        <p:spPr>
          <a:xfrm>
            <a:off x="3709035" y="1169035"/>
            <a:ext cx="236855" cy="762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45" idx="0"/>
            <a:endCxn id="161" idx="1"/>
          </p:cNvCxnSpPr>
          <p:nvPr/>
        </p:nvCxnSpPr>
        <p:spPr>
          <a:xfrm rot="16200000">
            <a:off x="2341563" y="2417763"/>
            <a:ext cx="485140" cy="2978785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9" idx="2"/>
            <a:endCxn id="262" idx="1"/>
          </p:cNvCxnSpPr>
          <p:nvPr/>
        </p:nvCxnSpPr>
        <p:spPr>
          <a:xfrm rot="5400000" flipV="1">
            <a:off x="3240088" y="4755198"/>
            <a:ext cx="511810" cy="1149985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5" idx="3"/>
            <a:endCxn id="229" idx="1"/>
          </p:cNvCxnSpPr>
          <p:nvPr/>
        </p:nvCxnSpPr>
        <p:spPr>
          <a:xfrm flipV="1">
            <a:off x="2012315" y="4646930"/>
            <a:ext cx="294640" cy="698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29" idx="3"/>
            <a:endCxn id="168" idx="1"/>
          </p:cNvCxnSpPr>
          <p:nvPr/>
        </p:nvCxnSpPr>
        <p:spPr>
          <a:xfrm>
            <a:off x="3535045" y="4646930"/>
            <a:ext cx="376555" cy="508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1" idx="4"/>
            <a:endCxn id="197" idx="0"/>
          </p:cNvCxnSpPr>
          <p:nvPr/>
        </p:nvCxnSpPr>
        <p:spPr>
          <a:xfrm rot="5400000">
            <a:off x="6899593" y="821373"/>
            <a:ext cx="596265" cy="244348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2" idx="0"/>
            <a:endCxn id="255" idx="2"/>
          </p:cNvCxnSpPr>
          <p:nvPr/>
        </p:nvCxnSpPr>
        <p:spPr>
          <a:xfrm rot="16200000" flipV="1">
            <a:off x="6862763" y="2636203"/>
            <a:ext cx="673100" cy="2432685"/>
          </a:xfrm>
          <a:prstGeom prst="bentConnector3">
            <a:avLst>
              <a:gd name="adj1" fmla="val 50047"/>
            </a:avLst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936625" y="5336540"/>
            <a:ext cx="288000" cy="252000"/>
          </a:xfrm>
          <a:prstGeom prst="upArrow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67" idx="3"/>
          </p:cNvCxnSpPr>
          <p:nvPr/>
        </p:nvCxnSpPr>
        <p:spPr>
          <a:xfrm flipV="1">
            <a:off x="5097780" y="1170940"/>
            <a:ext cx="324000" cy="571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8" idx="3"/>
          </p:cNvCxnSpPr>
          <p:nvPr/>
        </p:nvCxnSpPr>
        <p:spPr>
          <a:xfrm>
            <a:off x="5111750" y="4652010"/>
            <a:ext cx="309245" cy="698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6" idx="3"/>
            <a:endCxn id="54" idx="1"/>
          </p:cNvCxnSpPr>
          <p:nvPr/>
        </p:nvCxnSpPr>
        <p:spPr>
          <a:xfrm>
            <a:off x="8565515" y="1214755"/>
            <a:ext cx="263525" cy="3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1" idx="3"/>
            <a:endCxn id="118" idx="1"/>
          </p:cNvCxnSpPr>
          <p:nvPr/>
        </p:nvCxnSpPr>
        <p:spPr>
          <a:xfrm>
            <a:off x="8565515" y="4723130"/>
            <a:ext cx="26352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4" idx="3"/>
            <a:endCxn id="188" idx="1"/>
          </p:cNvCxnSpPr>
          <p:nvPr/>
        </p:nvCxnSpPr>
        <p:spPr>
          <a:xfrm>
            <a:off x="9137650" y="1218565"/>
            <a:ext cx="50673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4" idx="1"/>
            <a:endCxn id="188" idx="3"/>
          </p:cNvCxnSpPr>
          <p:nvPr/>
        </p:nvCxnSpPr>
        <p:spPr>
          <a:xfrm flipH="1" flipV="1">
            <a:off x="10844530" y="1218565"/>
            <a:ext cx="502920" cy="317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8" idx="2"/>
            <a:endCxn id="156" idx="0"/>
          </p:cNvCxnSpPr>
          <p:nvPr/>
        </p:nvCxnSpPr>
        <p:spPr>
          <a:xfrm>
            <a:off x="10244455" y="1825625"/>
            <a:ext cx="5715" cy="257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8" idx="3"/>
            <a:endCxn id="260" idx="1"/>
          </p:cNvCxnSpPr>
          <p:nvPr/>
        </p:nvCxnSpPr>
        <p:spPr>
          <a:xfrm>
            <a:off x="9137650" y="4723130"/>
            <a:ext cx="50673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5" idx="1"/>
            <a:endCxn id="260" idx="3"/>
          </p:cNvCxnSpPr>
          <p:nvPr/>
        </p:nvCxnSpPr>
        <p:spPr>
          <a:xfrm flipH="1" flipV="1">
            <a:off x="10844530" y="4723130"/>
            <a:ext cx="502920" cy="635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0" idx="0"/>
            <a:endCxn id="157" idx="2"/>
          </p:cNvCxnSpPr>
          <p:nvPr/>
        </p:nvCxnSpPr>
        <p:spPr>
          <a:xfrm flipV="1">
            <a:off x="10244455" y="3900170"/>
            <a:ext cx="5715" cy="21526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6" idx="1"/>
          </p:cNvCxnSpPr>
          <p:nvPr/>
        </p:nvCxnSpPr>
        <p:spPr>
          <a:xfrm flipV="1">
            <a:off x="7984490" y="1214755"/>
            <a:ext cx="27241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11" idx="1"/>
          </p:cNvCxnSpPr>
          <p:nvPr/>
        </p:nvCxnSpPr>
        <p:spPr>
          <a:xfrm flipV="1">
            <a:off x="8018145" y="4723130"/>
            <a:ext cx="238760" cy="3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112510" y="47879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67" name="肘形连接符 66"/>
          <p:cNvCxnSpPr>
            <a:stCxn id="160" idx="3"/>
            <a:endCxn id="62" idx="0"/>
          </p:cNvCxnSpPr>
          <p:nvPr/>
        </p:nvCxnSpPr>
        <p:spPr>
          <a:xfrm>
            <a:off x="4987925" y="272415"/>
            <a:ext cx="1605280" cy="206375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262" idx="3"/>
            <a:endCxn id="68" idx="2"/>
          </p:cNvCxnSpPr>
          <p:nvPr/>
        </p:nvCxnSpPr>
        <p:spPr>
          <a:xfrm flipV="1">
            <a:off x="4985385" y="5396865"/>
            <a:ext cx="1504315" cy="18923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93345" y="3987165"/>
            <a:ext cx="5160645" cy="1303200"/>
          </a:xfrm>
          <a:prstGeom prst="round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92710" y="559435"/>
            <a:ext cx="5160645" cy="1247775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36625" y="2759710"/>
            <a:ext cx="2350770" cy="4081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Graph construction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2" name="直接连接符 81"/>
          <p:cNvCxnSpPr>
            <a:stCxn id="81" idx="1"/>
          </p:cNvCxnSpPr>
          <p:nvPr/>
        </p:nvCxnSpPr>
        <p:spPr>
          <a:xfrm flipH="1">
            <a:off x="167005" y="2964180"/>
            <a:ext cx="769620" cy="104076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1" idx="3"/>
          </p:cNvCxnSpPr>
          <p:nvPr/>
        </p:nvCxnSpPr>
        <p:spPr>
          <a:xfrm>
            <a:off x="3287395" y="2964180"/>
            <a:ext cx="1810385" cy="102743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1" idx="1"/>
          </p:cNvCxnSpPr>
          <p:nvPr/>
        </p:nvCxnSpPr>
        <p:spPr>
          <a:xfrm flipH="1" flipV="1">
            <a:off x="158750" y="1788160"/>
            <a:ext cx="777875" cy="117602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1" idx="3"/>
          </p:cNvCxnSpPr>
          <p:nvPr/>
        </p:nvCxnSpPr>
        <p:spPr>
          <a:xfrm flipV="1">
            <a:off x="3287395" y="1774825"/>
            <a:ext cx="1849120" cy="118935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 rot="5400000">
            <a:off x="7382510" y="1001395"/>
            <a:ext cx="34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154"/>
            </p:custDataLst>
          </p:nvPr>
        </p:nvSpPr>
        <p:spPr>
          <a:xfrm rot="5400000">
            <a:off x="7385685" y="4511040"/>
            <a:ext cx="34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374890" y="3932555"/>
            <a:ext cx="543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GCN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155"/>
            </p:custDataLst>
          </p:nvPr>
        </p:nvSpPr>
        <p:spPr>
          <a:xfrm>
            <a:off x="7374890" y="1705610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GCN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9309100" y="22860"/>
            <a:ext cx="2844165" cy="6523990"/>
          </a:xfrm>
          <a:prstGeom prst="rect">
            <a:avLst/>
          </a:prstGeom>
          <a:noFill/>
          <a:ln w="25400">
            <a:solidFill>
              <a:schemeClr val="tx2">
                <a:alpha val="33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4605" y="22860"/>
            <a:ext cx="9293860" cy="6523355"/>
          </a:xfrm>
          <a:prstGeom prst="rect">
            <a:avLst/>
          </a:prstGeom>
          <a:noFill/>
          <a:ln w="25400">
            <a:solidFill>
              <a:schemeClr val="tx2">
                <a:alpha val="33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0">
            <a:off x="8256905" y="4167505"/>
            <a:ext cx="308610" cy="1110615"/>
            <a:chOff x="5657668" y="687155"/>
            <a:chExt cx="308831" cy="1110751"/>
          </a:xfrm>
        </p:grpSpPr>
        <p:sp>
          <p:nvSpPr>
            <p:cNvPr id="111" name="圆角矩形 110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rot="0">
            <a:off x="8829040" y="4167505"/>
            <a:ext cx="308610" cy="1110615"/>
            <a:chOff x="5657668" y="687155"/>
            <a:chExt cx="308831" cy="1110751"/>
          </a:xfrm>
        </p:grpSpPr>
        <p:sp>
          <p:nvSpPr>
            <p:cNvPr id="118" name="圆角矩形 117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圆角矩形 154"/>
              <p:cNvSpPr/>
              <p:nvPr/>
            </p:nvSpPr>
            <p:spPr>
              <a:xfrm>
                <a:off x="11347450" y="3952875"/>
                <a:ext cx="737235" cy="15525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5" name="圆角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450" y="3952875"/>
                <a:ext cx="737235" cy="1552575"/>
              </a:xfrm>
              <a:prstGeom prst="roundRect">
                <a:avLst/>
              </a:prstGeom>
              <a:blipFill rotWithShape="1">
                <a:blip r:embed="rId1"/>
                <a:stretch>
                  <a:fillRect l="-1292" t="-613" r="-1292" b="-613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圆角矩形 160"/>
          <p:cNvSpPr/>
          <p:nvPr/>
        </p:nvSpPr>
        <p:spPr>
          <a:xfrm>
            <a:off x="4073525" y="3489325"/>
            <a:ext cx="914400" cy="350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 rot="0">
            <a:off x="8256905" y="659130"/>
            <a:ext cx="308610" cy="1110615"/>
            <a:chOff x="5657668" y="687155"/>
            <a:chExt cx="308831" cy="1110751"/>
          </a:xfrm>
        </p:grpSpPr>
        <p:sp>
          <p:nvSpPr>
            <p:cNvPr id="36" name="圆角矩形 35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8829040" y="662940"/>
            <a:ext cx="308610" cy="1110615"/>
            <a:chOff x="5657668" y="687155"/>
            <a:chExt cx="308831" cy="1110751"/>
          </a:xfrm>
        </p:grpSpPr>
        <p:sp>
          <p:nvSpPr>
            <p:cNvPr id="54" name="圆角矩形 53"/>
            <p:cNvSpPr/>
            <p:nvPr/>
          </p:nvSpPr>
          <p:spPr>
            <a:xfrm>
              <a:off x="5657668" y="687155"/>
              <a:ext cx="308831" cy="1110751"/>
            </a:xfrm>
            <a:prstGeom prst="round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724982" y="708614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29098" y="926918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728043" y="115659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28043" y="1371606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728881" y="1590312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204720" y="845185"/>
            <a:ext cx="1504315" cy="64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schemeClr val="accent4">
                <a:lumMod val="20000"/>
                <a:lumOff val="80000"/>
              </a:schemeClr>
            </a:inn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圆角矩形 153"/>
              <p:cNvSpPr/>
              <p:nvPr/>
            </p:nvSpPr>
            <p:spPr>
              <a:xfrm>
                <a:off x="11347450" y="445135"/>
                <a:ext cx="737235" cy="15525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4" name="圆角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450" y="445135"/>
                <a:ext cx="737235" cy="1552575"/>
              </a:xfrm>
              <a:prstGeom prst="roundRect">
                <a:avLst/>
              </a:prstGeom>
              <a:blipFill rotWithShape="1">
                <a:blip r:embed="rId2"/>
                <a:stretch>
                  <a:fillRect l="-1292" t="-613" r="-1292" b="-613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圆角矩形 159"/>
          <p:cNvSpPr/>
          <p:nvPr/>
        </p:nvSpPr>
        <p:spPr>
          <a:xfrm>
            <a:off x="4073525" y="97155"/>
            <a:ext cx="914400" cy="3505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188595" y="668020"/>
            <a:ext cx="1836000" cy="100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"Everyone meet Piper,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my new 2016 Passat! Big shout out to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Spencer at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@AuburnVW for the 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dirty="0">
                <a:latin typeface="Times New Roman" panose="02020603050405020304" charset="0"/>
                <a:cs typeface="Times New Roman" panose="02020603050405020304" charset="0"/>
              </a:rPr>
              <a:t>wonderful </a:t>
            </a:r>
            <a:r>
              <a:rPr lang="zh-CN" altLang="en-US" sz="1200" dirty="0" smtClean="0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4073525" y="2008505"/>
            <a:ext cx="914400" cy="350520"/>
          </a:xfrm>
          <a:prstGeom prst="roundRec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821680" y="2341245"/>
            <a:ext cx="308610" cy="474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stCxn id="192" idx="3"/>
            <a:endCxn id="197" idx="1"/>
          </p:cNvCxnSpPr>
          <p:nvPr/>
        </p:nvCxnSpPr>
        <p:spPr>
          <a:xfrm>
            <a:off x="4987925" y="2183765"/>
            <a:ext cx="833755" cy="39497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9497695" y="2083435"/>
            <a:ext cx="1504315" cy="708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eet new big shout spencer wonderful service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2348230" y="4218940"/>
            <a:ext cx="1228090" cy="8553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200" dirty="0" smtClean="0">
                <a:latin typeface="Times New Roman" panose="02020603050405020304" charset="0"/>
                <a:cs typeface="Times New Roman" panose="02020603050405020304" charset="0"/>
              </a:rPr>
              <a:t>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3" name="图片 242" descr="4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5650230"/>
            <a:ext cx="617220" cy="8242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5" name="文本框 244"/>
          <p:cNvSpPr txBox="1"/>
          <p:nvPr/>
        </p:nvSpPr>
        <p:spPr>
          <a:xfrm>
            <a:off x="252095" y="4149725"/>
            <a:ext cx="1836000" cy="100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of a car.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blue car on the road.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light pole.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black tire on a car.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a car parked on the street.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104140" y="5285740"/>
            <a:ext cx="775335" cy="275590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200" b="1" dirty="0" err="1" smtClean="0">
                <a:latin typeface="Times New Roman" panose="02020603050405020304" charset="0"/>
                <a:cs typeface="Times New Roman" panose="02020603050405020304" charset="0"/>
              </a:rPr>
              <a:t>ensecap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5" name="圆角矩形 254"/>
          <p:cNvSpPr/>
          <p:nvPr/>
        </p:nvSpPr>
        <p:spPr>
          <a:xfrm>
            <a:off x="5828665" y="3041015"/>
            <a:ext cx="308610" cy="4749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stCxn id="161" idx="3"/>
            <a:endCxn id="255" idx="1"/>
          </p:cNvCxnSpPr>
          <p:nvPr/>
        </p:nvCxnSpPr>
        <p:spPr>
          <a:xfrm flipV="1">
            <a:off x="4987925" y="3278505"/>
            <a:ext cx="840740" cy="38608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4070985" y="5410835"/>
            <a:ext cx="914400" cy="3505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497695" y="3192145"/>
            <a:ext cx="1504315" cy="708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front tire car blue road light pole black parked street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6773545" y="2773045"/>
            <a:ext cx="4349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CL</a:t>
            </a:r>
            <a:endParaRPr lang="zh-CN" altLang="en-US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6374130" y="2336165"/>
            <a:ext cx="396000" cy="4749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圆角矩形 297"/>
          <p:cNvSpPr/>
          <p:nvPr/>
        </p:nvSpPr>
        <p:spPr>
          <a:xfrm>
            <a:off x="6373495" y="3039110"/>
            <a:ext cx="396000" cy="4749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/>
          <p:cNvCxnSpPr>
            <a:stCxn id="197" idx="3"/>
            <a:endCxn id="297" idx="1"/>
          </p:cNvCxnSpPr>
          <p:nvPr/>
        </p:nvCxnSpPr>
        <p:spPr>
          <a:xfrm flipV="1">
            <a:off x="6130290" y="2573655"/>
            <a:ext cx="243840" cy="508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55" idx="3"/>
            <a:endCxn id="298" idx="1"/>
          </p:cNvCxnSpPr>
          <p:nvPr/>
        </p:nvCxnSpPr>
        <p:spPr>
          <a:xfrm flipV="1">
            <a:off x="6137275" y="3276600"/>
            <a:ext cx="236220" cy="190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97" idx="2"/>
            <a:endCxn id="298" idx="0"/>
          </p:cNvCxnSpPr>
          <p:nvPr/>
        </p:nvCxnSpPr>
        <p:spPr>
          <a:xfrm flipH="1">
            <a:off x="6571615" y="2811145"/>
            <a:ext cx="635" cy="2279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/>
          <p:cNvSpPr txBox="1"/>
          <p:nvPr/>
        </p:nvSpPr>
        <p:spPr>
          <a:xfrm>
            <a:off x="8256905" y="601091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092815" y="601091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Decoder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 flipV="1">
            <a:off x="42545" y="2929890"/>
            <a:ext cx="12060000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13805" y="2399665"/>
                <a:ext cx="4991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05" y="2399665"/>
                <a:ext cx="4991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6306820" y="3084195"/>
                <a:ext cx="519430" cy="368300"/>
              </a:xfrm>
              <a:prstGeom prst="rect">
                <a:avLst/>
              </a:prstGeom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06820" y="3084195"/>
                <a:ext cx="51943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3945890" y="636270"/>
            <a:ext cx="1151890" cy="1079500"/>
            <a:chOff x="1546" y="1714"/>
            <a:chExt cx="1814" cy="1700"/>
          </a:xfrm>
        </p:grpSpPr>
        <p:sp>
          <p:nvSpPr>
            <p:cNvPr id="167" name="圆角矩形 166"/>
            <p:cNvSpPr/>
            <p:nvPr/>
          </p:nvSpPr>
          <p:spPr>
            <a:xfrm>
              <a:off x="1546" y="1714"/>
              <a:ext cx="1814" cy="17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9" name="组合 308"/>
            <p:cNvGrpSpPr/>
            <p:nvPr/>
          </p:nvGrpSpPr>
          <p:grpSpPr>
            <a:xfrm rot="0">
              <a:off x="1675" y="1807"/>
              <a:ext cx="1597" cy="1539"/>
              <a:chOff x="1610" y="1766"/>
              <a:chExt cx="1597" cy="1539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610" y="199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25" y="225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241" y="237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610" y="2650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195" y="302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>
                <p:custDataLst>
                  <p:tags r:id="rId8"/>
                </p:custDataLst>
              </p:nvPr>
            </p:nvSpPr>
            <p:spPr>
              <a:xfrm>
                <a:off x="2196" y="176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815" y="2878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>
                <a:stCxn id="61" idx="7"/>
                <a:endCxn id="45" idx="2"/>
              </p:cNvCxnSpPr>
              <p:nvPr/>
            </p:nvCxnSpPr>
            <p:spPr>
              <a:xfrm flipV="1">
                <a:off x="1852" y="1908"/>
                <a:ext cx="344" cy="12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61" idx="4"/>
                <a:endCxn id="65" idx="0"/>
              </p:cNvCxnSpPr>
              <p:nvPr/>
            </p:nvCxnSpPr>
            <p:spPr>
              <a:xfrm>
                <a:off x="1752" y="2279"/>
                <a:ext cx="0" cy="37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65" idx="6"/>
                <a:endCxn id="64" idx="3"/>
              </p:cNvCxnSpPr>
              <p:nvPr/>
            </p:nvCxnSpPr>
            <p:spPr>
              <a:xfrm flipV="1">
                <a:off x="1893" y="2615"/>
                <a:ext cx="389" cy="17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5" idx="4"/>
                <a:endCxn id="64" idx="0"/>
              </p:cNvCxnSpPr>
              <p:nvPr/>
            </p:nvCxnSpPr>
            <p:spPr>
              <a:xfrm>
                <a:off x="2338" y="2049"/>
                <a:ext cx="45" cy="3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64" idx="6"/>
                <a:endCxn id="63" idx="2"/>
              </p:cNvCxnSpPr>
              <p:nvPr/>
            </p:nvCxnSpPr>
            <p:spPr>
              <a:xfrm flipV="1">
                <a:off x="2524" y="2395"/>
                <a:ext cx="401" cy="12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64" idx="4"/>
                <a:endCxn id="66" idx="0"/>
              </p:cNvCxnSpPr>
              <p:nvPr/>
            </p:nvCxnSpPr>
            <p:spPr>
              <a:xfrm flipH="1">
                <a:off x="2337" y="2656"/>
                <a:ext cx="46" cy="36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66" idx="6"/>
                <a:endCxn id="46" idx="2"/>
              </p:cNvCxnSpPr>
              <p:nvPr/>
            </p:nvCxnSpPr>
            <p:spPr>
              <a:xfrm flipV="1">
                <a:off x="2478" y="3020"/>
                <a:ext cx="337" cy="1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63" idx="4"/>
                <a:endCxn id="46" idx="0"/>
              </p:cNvCxnSpPr>
              <p:nvPr/>
            </p:nvCxnSpPr>
            <p:spPr>
              <a:xfrm flipH="1">
                <a:off x="2957" y="2536"/>
                <a:ext cx="110" cy="34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65" idx="7"/>
                <a:endCxn id="45" idx="3"/>
              </p:cNvCxnSpPr>
              <p:nvPr/>
            </p:nvCxnSpPr>
            <p:spPr>
              <a:xfrm flipV="1">
                <a:off x="1852" y="2008"/>
                <a:ext cx="385" cy="68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66" idx="7"/>
                <a:endCxn id="63" idx="3"/>
              </p:cNvCxnSpPr>
              <p:nvPr/>
            </p:nvCxnSpPr>
            <p:spPr>
              <a:xfrm flipV="1">
                <a:off x="2437" y="2495"/>
                <a:ext cx="529" cy="56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3911600" y="4057650"/>
            <a:ext cx="1200150" cy="1187450"/>
            <a:chOff x="1504" y="6814"/>
            <a:chExt cx="1890" cy="1870"/>
          </a:xfrm>
        </p:grpSpPr>
        <p:sp>
          <p:nvSpPr>
            <p:cNvPr id="168" name="圆角矩形 167"/>
            <p:cNvSpPr/>
            <p:nvPr/>
          </p:nvSpPr>
          <p:spPr>
            <a:xfrm>
              <a:off x="1504" y="6814"/>
              <a:ext cx="1890" cy="18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 rot="0">
              <a:off x="1611" y="6969"/>
              <a:ext cx="1651" cy="1577"/>
              <a:chOff x="1569" y="6996"/>
              <a:chExt cx="1651" cy="1577"/>
            </a:xfrm>
          </p:grpSpPr>
          <p:cxnSp>
            <p:nvCxnSpPr>
              <p:cNvPr id="174" name="直接箭头连接符 173"/>
              <p:cNvCxnSpPr>
                <a:stCxn id="76" idx="5"/>
                <a:endCxn id="159" idx="1"/>
              </p:cNvCxnSpPr>
              <p:nvPr/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/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5" name="椭圆 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59" name="椭圆 158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62" name="直接箭头连接符 161"/>
              <p:cNvCxnSpPr>
                <a:stCxn id="74" idx="2"/>
                <a:endCxn id="73" idx="6"/>
              </p:cNvCxnSpPr>
              <p:nvPr/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>
                <a:stCxn id="74" idx="4"/>
                <a:endCxn id="75" idx="0"/>
              </p:cNvCxnSpPr>
              <p:nvPr/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>
                <a:stCxn id="73" idx="5"/>
                <a:endCxn id="75" idx="1"/>
              </p:cNvCxnSpPr>
              <p:nvPr/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/>
              <p:cNvCxnSpPr>
                <a:stCxn id="73" idx="4"/>
                <a:endCxn id="76" idx="0"/>
              </p:cNvCxnSpPr>
              <p:nvPr/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75" idx="2"/>
                <a:endCxn id="76" idx="6"/>
              </p:cNvCxnSpPr>
              <p:nvPr/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76" idx="1"/>
                <a:endCxn id="35" idx="5"/>
              </p:cNvCxnSpPr>
              <p:nvPr/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35" idx="5"/>
                <a:endCxn id="159" idx="2"/>
              </p:cNvCxnSpPr>
              <p:nvPr/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35" idx="4"/>
                <a:endCxn id="77" idx="1"/>
              </p:cNvCxnSpPr>
              <p:nvPr/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9" idx="3"/>
                <a:endCxn id="77" idx="5"/>
              </p:cNvCxnSpPr>
              <p:nvPr/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>
                <a:stCxn id="77" idx="2"/>
                <a:endCxn id="78" idx="5"/>
              </p:cNvCxnSpPr>
              <p:nvPr/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>
                <a:stCxn id="77" idx="4"/>
                <a:endCxn id="42" idx="1"/>
              </p:cNvCxnSpPr>
              <p:nvPr/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>
                <a:stCxn id="78" idx="4"/>
                <a:endCxn id="42" idx="2"/>
              </p:cNvCxnSpPr>
              <p:nvPr/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/>
              <p:cNvCxnSpPr>
                <a:stCxn id="78" idx="4"/>
                <a:endCxn id="158" idx="0"/>
              </p:cNvCxnSpPr>
              <p:nvPr/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>
                <a:stCxn id="42" idx="3"/>
                <a:endCxn id="158" idx="5"/>
              </p:cNvCxnSpPr>
              <p:nvPr/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>
          <a:xfrm>
            <a:off x="9644380" y="4115435"/>
            <a:ext cx="1200150" cy="1214120"/>
            <a:chOff x="13083" y="6257"/>
            <a:chExt cx="1890" cy="1912"/>
          </a:xfrm>
        </p:grpSpPr>
        <p:sp>
          <p:nvSpPr>
            <p:cNvPr id="260" name="圆角矩形 259"/>
            <p:cNvSpPr/>
            <p:nvPr/>
          </p:nvSpPr>
          <p:spPr>
            <a:xfrm>
              <a:off x="13083" y="6257"/>
              <a:ext cx="1890" cy="19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组合 272"/>
            <p:cNvGrpSpPr/>
            <p:nvPr/>
          </p:nvGrpSpPr>
          <p:grpSpPr>
            <a:xfrm rot="0">
              <a:off x="13192" y="6435"/>
              <a:ext cx="1651" cy="1577"/>
              <a:chOff x="1569" y="6996"/>
              <a:chExt cx="1651" cy="1577"/>
            </a:xfrm>
          </p:grpSpPr>
          <p:cxnSp>
            <p:nvCxnSpPr>
              <p:cNvPr id="274" name="直接箭头连接符 273"/>
              <p:cNvCxnSpPr>
                <a:stCxn id="279" idx="5"/>
                <a:endCxn id="285" idx="1"/>
              </p:cNvCxnSpPr>
              <p:nvPr>
                <p:custDataLst>
                  <p:tags r:id="rId1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椭圆 274"/>
              <p:cNvSpPr/>
              <p:nvPr>
                <p:custDataLst>
                  <p:tags r:id="rId1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79" name="椭圆 278"/>
              <p:cNvSpPr/>
              <p:nvPr>
                <p:custDataLst>
                  <p:tags r:id="rId1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2" name="椭圆 281"/>
              <p:cNvSpPr/>
              <p:nvPr>
                <p:custDataLst>
                  <p:tags r:id="rId2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/>
              <p:nvPr>
                <p:custDataLst>
                  <p:tags r:id="rId2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/>
              <p:nvPr>
                <p:custDataLst>
                  <p:tags r:id="rId2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5" name="椭圆 28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86" name="直接箭头连接符 285"/>
              <p:cNvCxnSpPr>
                <a:stCxn id="277" idx="2"/>
                <a:endCxn id="275" idx="6"/>
              </p:cNvCxnSpPr>
              <p:nvPr>
                <p:custDataLst>
                  <p:tags r:id="rId2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77" idx="4"/>
                <a:endCxn id="278" idx="0"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287"/>
              <p:cNvCxnSpPr>
                <a:stCxn id="275" idx="5"/>
                <a:endCxn id="278" idx="1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/>
              <p:cNvCxnSpPr>
                <a:stCxn id="275" idx="4"/>
                <a:endCxn id="279" idx="0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/>
              <p:cNvCxnSpPr>
                <a:stCxn id="278" idx="2"/>
                <a:endCxn id="279" idx="6"/>
              </p:cNvCxnSpPr>
              <p:nvPr>
                <p:custDataLst>
                  <p:tags r:id="rId2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/>
              <p:cNvCxnSpPr>
                <a:stCxn id="279" idx="1"/>
                <a:endCxn id="282" idx="5"/>
              </p:cNvCxnSpPr>
              <p:nvPr>
                <p:custDataLst>
                  <p:tags r:id="rId3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/>
              <p:cNvCxnSpPr>
                <a:stCxn id="282" idx="5"/>
                <a:endCxn id="285" idx="2"/>
              </p:cNvCxnSpPr>
              <p:nvPr>
                <p:custDataLst>
                  <p:tags r:id="rId3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/>
              <p:cNvCxnSpPr>
                <a:stCxn id="282" idx="4"/>
                <a:endCxn id="280" idx="1"/>
              </p:cNvCxnSpPr>
              <p:nvPr>
                <p:custDataLst>
                  <p:tags r:id="rId3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>
                <a:stCxn id="285" idx="3"/>
                <a:endCxn id="280" idx="5"/>
              </p:cNvCxnSpPr>
              <p:nvPr>
                <p:custDataLst>
                  <p:tags r:id="rId3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stCxn id="280" idx="2"/>
                <a:endCxn id="281" idx="5"/>
              </p:cNvCxnSpPr>
              <p:nvPr>
                <p:custDataLst>
                  <p:tags r:id="rId3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/>
              <p:cNvCxnSpPr>
                <a:stCxn id="280" idx="4"/>
                <a:endCxn id="283" idx="1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/>
              <p:cNvCxnSpPr>
                <a:stCxn id="281" idx="4"/>
                <a:endCxn id="283" idx="2"/>
              </p:cNvCxnSpPr>
              <p:nvPr>
                <p:custDataLst>
                  <p:tags r:id="rId3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/>
              <p:cNvCxnSpPr>
                <a:stCxn id="281" idx="4"/>
                <a:endCxn id="284" idx="0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>
                <a:stCxn id="283" idx="3"/>
                <a:endCxn id="284" idx="5"/>
              </p:cNvCxnSpPr>
              <p:nvPr>
                <p:custDataLst>
                  <p:tags r:id="rId3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9644380" y="610870"/>
            <a:ext cx="1200150" cy="1214120"/>
            <a:chOff x="13112" y="2634"/>
            <a:chExt cx="1890" cy="1912"/>
          </a:xfrm>
        </p:grpSpPr>
        <p:sp>
          <p:nvSpPr>
            <p:cNvPr id="188" name="圆角矩形 187"/>
            <p:cNvSpPr/>
            <p:nvPr/>
          </p:nvSpPr>
          <p:spPr>
            <a:xfrm>
              <a:off x="13112" y="2634"/>
              <a:ext cx="1890" cy="19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5" name="组合 354"/>
            <p:cNvGrpSpPr/>
            <p:nvPr/>
          </p:nvGrpSpPr>
          <p:grpSpPr>
            <a:xfrm rot="0">
              <a:off x="13336" y="2744"/>
              <a:ext cx="1597" cy="1539"/>
              <a:chOff x="1610" y="1766"/>
              <a:chExt cx="1597" cy="1539"/>
            </a:xfrm>
          </p:grpSpPr>
          <p:sp>
            <p:nvSpPr>
              <p:cNvPr id="356" name="椭圆 355"/>
              <p:cNvSpPr/>
              <p:nvPr>
                <p:custDataLst>
                  <p:tags r:id="rId39"/>
                </p:custDataLst>
              </p:nvPr>
            </p:nvSpPr>
            <p:spPr>
              <a:xfrm>
                <a:off x="1610" y="199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/>
              <p:nvPr>
                <p:custDataLst>
                  <p:tags r:id="rId40"/>
                </p:custDataLst>
              </p:nvPr>
            </p:nvSpPr>
            <p:spPr>
              <a:xfrm>
                <a:off x="2925" y="225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/>
              <p:nvPr>
                <p:custDataLst>
                  <p:tags r:id="rId41"/>
                </p:custDataLst>
              </p:nvPr>
            </p:nvSpPr>
            <p:spPr>
              <a:xfrm>
                <a:off x="2241" y="237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椭圆 358"/>
              <p:cNvSpPr/>
              <p:nvPr>
                <p:custDataLst>
                  <p:tags r:id="rId42"/>
                </p:custDataLst>
              </p:nvPr>
            </p:nvSpPr>
            <p:spPr>
              <a:xfrm>
                <a:off x="1610" y="2650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椭圆 359"/>
              <p:cNvSpPr/>
              <p:nvPr>
                <p:custDataLst>
                  <p:tags r:id="rId43"/>
                </p:custDataLst>
              </p:nvPr>
            </p:nvSpPr>
            <p:spPr>
              <a:xfrm>
                <a:off x="2195" y="3023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/>
              <p:nvPr>
                <p:custDataLst>
                  <p:tags r:id="rId44"/>
                </p:custDataLst>
              </p:nvPr>
            </p:nvSpPr>
            <p:spPr>
              <a:xfrm>
                <a:off x="2196" y="1766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椭圆 361"/>
              <p:cNvSpPr/>
              <p:nvPr>
                <p:custDataLst>
                  <p:tags r:id="rId45"/>
                </p:custDataLst>
              </p:nvPr>
            </p:nvSpPr>
            <p:spPr>
              <a:xfrm>
                <a:off x="2815" y="2878"/>
                <a:ext cx="283" cy="2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63" name="直接箭头连接符 362"/>
              <p:cNvCxnSpPr>
                <a:stCxn id="356" idx="7"/>
                <a:endCxn id="361" idx="2"/>
              </p:cNvCxnSpPr>
              <p:nvPr>
                <p:custDataLst>
                  <p:tags r:id="rId46"/>
                </p:custDataLst>
              </p:nvPr>
            </p:nvCxnSpPr>
            <p:spPr>
              <a:xfrm flipV="1">
                <a:off x="1852" y="1908"/>
                <a:ext cx="344" cy="12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箭头连接符 363"/>
              <p:cNvCxnSpPr>
                <a:stCxn id="356" idx="4"/>
                <a:endCxn id="359" idx="0"/>
              </p:cNvCxnSpPr>
              <p:nvPr>
                <p:custDataLst>
                  <p:tags r:id="rId47"/>
                </p:custDataLst>
              </p:nvPr>
            </p:nvCxnSpPr>
            <p:spPr>
              <a:xfrm>
                <a:off x="1752" y="2279"/>
                <a:ext cx="0" cy="37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箭头连接符 364"/>
              <p:cNvCxnSpPr>
                <a:stCxn id="359" idx="6"/>
                <a:endCxn id="358" idx="3"/>
              </p:cNvCxnSpPr>
              <p:nvPr>
                <p:custDataLst>
                  <p:tags r:id="rId48"/>
                </p:custDataLst>
              </p:nvPr>
            </p:nvCxnSpPr>
            <p:spPr>
              <a:xfrm flipV="1">
                <a:off x="1893" y="2615"/>
                <a:ext cx="389" cy="17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>
                <a:stCxn id="361" idx="4"/>
                <a:endCxn id="358" idx="0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2338" y="2049"/>
                <a:ext cx="45" cy="3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/>
              <p:cNvCxnSpPr>
                <a:stCxn id="358" idx="6"/>
                <a:endCxn id="357" idx="2"/>
              </p:cNvCxnSpPr>
              <p:nvPr>
                <p:custDataLst>
                  <p:tags r:id="rId50"/>
                </p:custDataLst>
              </p:nvPr>
            </p:nvCxnSpPr>
            <p:spPr>
              <a:xfrm flipV="1">
                <a:off x="2524" y="2395"/>
                <a:ext cx="401" cy="12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箭头连接符 367"/>
              <p:cNvCxnSpPr>
                <a:stCxn id="358" idx="4"/>
                <a:endCxn id="360" idx="0"/>
              </p:cNvCxnSpPr>
              <p:nvPr>
                <p:custDataLst>
                  <p:tags r:id="rId51"/>
                </p:custDataLst>
              </p:nvPr>
            </p:nvCxnSpPr>
            <p:spPr>
              <a:xfrm flipH="1">
                <a:off x="2337" y="2656"/>
                <a:ext cx="46" cy="36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箭头连接符 368"/>
              <p:cNvCxnSpPr>
                <a:stCxn id="360" idx="6"/>
                <a:endCxn id="362" idx="2"/>
              </p:cNvCxnSpPr>
              <p:nvPr>
                <p:custDataLst>
                  <p:tags r:id="rId52"/>
                </p:custDataLst>
              </p:nvPr>
            </p:nvCxnSpPr>
            <p:spPr>
              <a:xfrm flipV="1">
                <a:off x="2478" y="3020"/>
                <a:ext cx="337" cy="1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/>
              <p:cNvCxnSpPr>
                <a:stCxn id="357" idx="4"/>
                <a:endCxn id="362" idx="0"/>
              </p:cNvCxnSpPr>
              <p:nvPr>
                <p:custDataLst>
                  <p:tags r:id="rId53"/>
                </p:custDataLst>
              </p:nvPr>
            </p:nvCxnSpPr>
            <p:spPr>
              <a:xfrm flipH="1">
                <a:off x="2957" y="2536"/>
                <a:ext cx="110" cy="34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箭头连接符 370"/>
              <p:cNvCxnSpPr>
                <a:stCxn id="359" idx="7"/>
                <a:endCxn id="361" idx="3"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1852" y="2008"/>
                <a:ext cx="385" cy="68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箭头连接符 371"/>
              <p:cNvCxnSpPr>
                <a:stCxn id="360" idx="7"/>
                <a:endCxn id="357" idx="3"/>
              </p:cNvCxnSpPr>
              <p:nvPr>
                <p:custDataLst>
                  <p:tags r:id="rId55"/>
                </p:custDataLst>
              </p:nvPr>
            </p:nvCxnSpPr>
            <p:spPr>
              <a:xfrm flipV="1">
                <a:off x="2437" y="2495"/>
                <a:ext cx="529" cy="56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组合 483"/>
          <p:cNvGrpSpPr/>
          <p:nvPr/>
        </p:nvGrpSpPr>
        <p:grpSpPr>
          <a:xfrm rot="0">
            <a:off x="5601335" y="-10160"/>
            <a:ext cx="2021840" cy="2414905"/>
            <a:chOff x="3552" y="2842"/>
            <a:chExt cx="3184" cy="3803"/>
          </a:xfrm>
        </p:grpSpPr>
        <p:sp>
          <p:nvSpPr>
            <p:cNvPr id="485" name="矩形 484"/>
            <p:cNvSpPr/>
            <p:nvPr>
              <p:custDataLst>
                <p:tags r:id="rId56"/>
              </p:custDataLst>
            </p:nvPr>
          </p:nvSpPr>
          <p:spPr>
            <a:xfrm>
              <a:off x="3632" y="3927"/>
              <a:ext cx="3104" cy="2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6" name="组合 485"/>
            <p:cNvGrpSpPr/>
            <p:nvPr/>
          </p:nvGrpSpPr>
          <p:grpSpPr>
            <a:xfrm rot="0">
              <a:off x="3552" y="2842"/>
              <a:ext cx="3104" cy="3201"/>
              <a:chOff x="3552" y="2842"/>
              <a:chExt cx="3104" cy="320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87" name="矩形 486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52" y="2842"/>
                <a:ext cx="3104" cy="2719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88" name="组合 487"/>
              <p:cNvGrpSpPr/>
              <p:nvPr/>
            </p:nvGrpSpPr>
            <p:grpSpPr>
              <a:xfrm rot="0">
                <a:off x="4297" y="3417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489" name="椭圆 48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0" name="椭圆 48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1" name="椭圆 49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4" name="椭圆 49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箭头连接符 495"/>
                <p:cNvCxnSpPr>
                  <a:stCxn id="489" idx="7"/>
                  <a:endCxn id="494" idx="2"/>
                </p:cNvCxnSpPr>
                <p:nvPr>
                  <p:custDataLst>
                    <p:tags r:id="rId65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箭头连接符 496"/>
                <p:cNvCxnSpPr>
                  <a:stCxn id="489" idx="4"/>
                  <a:endCxn id="492" idx="0"/>
                </p:cNvCxnSpPr>
                <p:nvPr>
                  <p:custDataLst>
                    <p:tags r:id="rId66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>
                  <a:stCxn id="492" idx="6"/>
                  <a:endCxn id="491" idx="3"/>
                </p:cNvCxnSpPr>
                <p:nvPr>
                  <p:custDataLst>
                    <p:tags r:id="rId67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4" idx="4"/>
                  <a:endCxn id="491" idx="0"/>
                </p:cNvCxnSpPr>
                <p:nvPr>
                  <p:custDataLst>
                    <p:tags r:id="rId68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箭头连接符 499"/>
                <p:cNvCxnSpPr>
                  <a:stCxn id="491" idx="6"/>
                  <a:endCxn id="490" idx="2"/>
                </p:cNvCxnSpPr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箭头连接符 500"/>
                <p:cNvCxnSpPr>
                  <a:stCxn id="491" idx="4"/>
                  <a:endCxn id="493" idx="0"/>
                </p:cNvCxnSpPr>
                <p:nvPr>
                  <p:custDataLst>
                    <p:tags r:id="rId70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箭头连接符 501"/>
                <p:cNvCxnSpPr>
                  <a:stCxn id="493" idx="6"/>
                  <a:endCxn id="495" idx="2"/>
                </p:cNvCxnSpPr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箭头连接符 502"/>
                <p:cNvCxnSpPr>
                  <a:stCxn id="490" idx="4"/>
                  <a:endCxn id="495" idx="0"/>
                </p:cNvCxnSpPr>
                <p:nvPr>
                  <p:custDataLst>
                    <p:tags r:id="rId72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箭头连接符 503"/>
                <p:cNvCxnSpPr>
                  <a:stCxn id="492" idx="7"/>
                  <a:endCxn id="494" idx="3"/>
                </p:cNvCxnSpPr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箭头连接符 504"/>
                <p:cNvCxnSpPr>
                  <a:stCxn id="493" idx="7"/>
                  <a:endCxn id="490" idx="3"/>
                </p:cNvCxnSpPr>
                <p:nvPr>
                  <p:custDataLst>
                    <p:tags r:id="rId74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6" name="组合 505"/>
              <p:cNvGrpSpPr/>
              <p:nvPr/>
            </p:nvGrpSpPr>
            <p:grpSpPr>
              <a:xfrm rot="0">
                <a:off x="4357" y="4505"/>
                <a:ext cx="1597" cy="1539"/>
                <a:chOff x="1610" y="1766"/>
                <a:chExt cx="1597" cy="1539"/>
              </a:xfrm>
              <a:grpFill/>
              <a:scene3d>
                <a:camera prst="isometricTopUp"/>
                <a:lightRig rig="threePt" dir="t"/>
              </a:scene3d>
            </p:grpSpPr>
            <p:sp>
              <p:nvSpPr>
                <p:cNvPr id="507" name="椭圆 50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1610" y="199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8" name="椭圆 50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25" y="225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241" y="237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0" name="椭圆 50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610" y="2650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1" name="椭圆 51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195" y="3023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2" name="椭圆 51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196" y="1766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3" name="椭圆 51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815" y="2878"/>
                  <a:ext cx="283" cy="283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14" name="直接箭头连接符 513"/>
                <p:cNvCxnSpPr>
                  <a:stCxn id="507" idx="7"/>
                  <a:endCxn id="512" idx="2"/>
                </p:cNvCxnSpPr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1852" y="1908"/>
                  <a:ext cx="344" cy="12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箭头连接符 514"/>
                <p:cNvCxnSpPr>
                  <a:stCxn id="507" idx="4"/>
                  <a:endCxn id="510" idx="0"/>
                </p:cNvCxnSpPr>
                <p:nvPr>
                  <p:custDataLst>
                    <p:tags r:id="rId83"/>
                  </p:custDataLst>
                </p:nvPr>
              </p:nvCxnSpPr>
              <p:spPr>
                <a:xfrm>
                  <a:off x="1752" y="2279"/>
                  <a:ext cx="0" cy="371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箭头连接符 515"/>
                <p:cNvCxnSpPr>
                  <a:stCxn id="510" idx="6"/>
                  <a:endCxn id="509" idx="3"/>
                </p:cNvCxnSpPr>
                <p:nvPr>
                  <p:custDataLst>
                    <p:tags r:id="rId84"/>
                  </p:custDataLst>
                </p:nvPr>
              </p:nvCxnSpPr>
              <p:spPr>
                <a:xfrm flipV="1">
                  <a:off x="1893" y="2615"/>
                  <a:ext cx="389" cy="1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箭头连接符 516"/>
                <p:cNvCxnSpPr>
                  <a:stCxn id="512" idx="4"/>
                  <a:endCxn id="509" idx="0"/>
                </p:cNvCxnSpPr>
                <p:nvPr>
                  <p:custDataLst>
                    <p:tags r:id="rId85"/>
                  </p:custDataLst>
                </p:nvPr>
              </p:nvCxnSpPr>
              <p:spPr>
                <a:xfrm>
                  <a:off x="2338" y="2049"/>
                  <a:ext cx="45" cy="324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箭头连接符 517"/>
                <p:cNvCxnSpPr>
                  <a:stCxn id="509" idx="6"/>
                  <a:endCxn id="508" idx="2"/>
                </p:cNvCxnSpPr>
                <p:nvPr>
                  <p:custDataLst>
                    <p:tags r:id="rId86"/>
                  </p:custDataLst>
                </p:nvPr>
              </p:nvCxnSpPr>
              <p:spPr>
                <a:xfrm flipV="1">
                  <a:off x="2524" y="2395"/>
                  <a:ext cx="401" cy="12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箭头连接符 518"/>
                <p:cNvCxnSpPr>
                  <a:stCxn id="509" idx="4"/>
                  <a:endCxn id="511" idx="0"/>
                </p:cNvCxnSpPr>
                <p:nvPr>
                  <p:custDataLst>
                    <p:tags r:id="rId87"/>
                  </p:custDataLst>
                </p:nvPr>
              </p:nvCxnSpPr>
              <p:spPr>
                <a:xfrm flipH="1">
                  <a:off x="2337" y="2656"/>
                  <a:ext cx="46" cy="36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>
                  <a:stCxn id="511" idx="6"/>
                  <a:endCxn id="513" idx="2"/>
                </p:cNvCxnSpPr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478" y="3020"/>
                  <a:ext cx="337" cy="14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08" idx="4"/>
                  <a:endCxn id="513" idx="0"/>
                </p:cNvCxnSpPr>
                <p:nvPr>
                  <p:custDataLst>
                    <p:tags r:id="rId89"/>
                  </p:custDataLst>
                </p:nvPr>
              </p:nvCxnSpPr>
              <p:spPr>
                <a:xfrm flipH="1">
                  <a:off x="2957" y="2536"/>
                  <a:ext cx="110" cy="342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箭头连接符 521"/>
                <p:cNvCxnSpPr>
                  <a:stCxn id="510" idx="7"/>
                  <a:endCxn id="512" idx="3"/>
                </p:cNvCxnSpPr>
                <p:nvPr>
                  <p:custDataLst>
                    <p:tags r:id="rId90"/>
                  </p:custDataLst>
                </p:nvPr>
              </p:nvCxnSpPr>
              <p:spPr>
                <a:xfrm flipV="1">
                  <a:off x="1852" y="2008"/>
                  <a:ext cx="385" cy="68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箭头连接符 522"/>
                <p:cNvCxnSpPr>
                  <a:stCxn id="511" idx="7"/>
                  <a:endCxn id="508" idx="3"/>
                </p:cNvCxnSpPr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437" y="2495"/>
                  <a:ext cx="529" cy="569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4" name="直接连接符 523"/>
              <p:cNvCxnSpPr>
                <a:endCxn id="509" idx="1"/>
              </p:cNvCxnSpPr>
              <p:nvPr>
                <p:custDataLst>
                  <p:tags r:id="rId92"/>
                </p:custDataLst>
              </p:nvPr>
            </p:nvCxnSpPr>
            <p:spPr>
              <a:xfrm>
                <a:off x="4688" y="3989"/>
                <a:ext cx="454" cy="124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直接连接符 524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5163" y="3898"/>
                <a:ext cx="283" cy="130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/>
              <p:cNvCxnSpPr>
                <a:endCxn id="509" idx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4795" y="4618"/>
                <a:ext cx="340" cy="62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/>
              <p:cNvCxnSpPr>
                <a:endCxn id="509" idx="0"/>
              </p:cNvCxnSpPr>
              <p:nvPr>
                <p:custDataLst>
                  <p:tags r:id="rId95"/>
                </p:custDataLst>
              </p:nvPr>
            </p:nvCxnSpPr>
            <p:spPr>
              <a:xfrm flipH="1">
                <a:off x="5130" y="4480"/>
                <a:ext cx="283" cy="73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/>
              <p:cNvCxnSpPr>
                <a:endCxn id="509" idx="4"/>
              </p:cNvCxnSpPr>
              <p:nvPr>
                <p:custDataLst>
                  <p:tags r:id="rId96"/>
                </p:custDataLst>
              </p:nvPr>
            </p:nvCxnSpPr>
            <p:spPr>
              <a:xfrm>
                <a:off x="5086" y="4265"/>
                <a:ext cx="57" cy="102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组合 528"/>
          <p:cNvGrpSpPr/>
          <p:nvPr/>
        </p:nvGrpSpPr>
        <p:grpSpPr>
          <a:xfrm rot="0">
            <a:off x="5579745" y="3469005"/>
            <a:ext cx="2006600" cy="2437765"/>
            <a:chOff x="10884" y="2140"/>
            <a:chExt cx="3160" cy="3839"/>
          </a:xfrm>
        </p:grpSpPr>
        <p:sp>
          <p:nvSpPr>
            <p:cNvPr id="530" name="矩形 529"/>
            <p:cNvSpPr/>
            <p:nvPr>
              <p:custDataLst>
                <p:tags r:id="rId97"/>
              </p:custDataLst>
            </p:nvPr>
          </p:nvSpPr>
          <p:spPr>
            <a:xfrm>
              <a:off x="10984" y="3259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>
              <p:custDataLst>
                <p:tags r:id="rId98"/>
              </p:custDataLst>
            </p:nvPr>
          </p:nvSpPr>
          <p:spPr>
            <a:xfrm>
              <a:off x="10884" y="2140"/>
              <a:ext cx="3061" cy="27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2" name="组合 531"/>
            <p:cNvGrpSpPr/>
            <p:nvPr/>
          </p:nvGrpSpPr>
          <p:grpSpPr>
            <a:xfrm rot="0">
              <a:off x="11670" y="268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33" name="直接箭头连接符 532"/>
              <p:cNvCxnSpPr>
                <a:stCxn id="537" idx="5"/>
                <a:endCxn id="543" idx="1"/>
              </p:cNvCxnSpPr>
              <p:nvPr>
                <p:custDataLst>
                  <p:tags r:id="rId99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椭圆 533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/>
              <p:nvPr>
                <p:custDataLst>
                  <p:tags r:id="rId101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/>
              <p:nvPr>
                <p:custDataLst>
                  <p:tags r:id="rId102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37" name="椭圆 536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0" name="椭圆 53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3" name="椭圆 54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44" name="直接箭头连接符 543"/>
              <p:cNvCxnSpPr>
                <a:stCxn id="535" idx="2"/>
                <a:endCxn id="534" idx="6"/>
              </p:cNvCxnSpPr>
              <p:nvPr>
                <p:custDataLst>
                  <p:tags r:id="rId110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>
                <a:stCxn id="535" idx="4"/>
                <a:endCxn id="536" idx="0"/>
              </p:cNvCxnSpPr>
              <p:nvPr>
                <p:custDataLst>
                  <p:tags r:id="rId111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>
                <a:stCxn id="534" idx="5"/>
                <a:endCxn id="536" idx="1"/>
              </p:cNvCxnSpPr>
              <p:nvPr>
                <p:custDataLst>
                  <p:tags r:id="rId112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箭头连接符 546"/>
              <p:cNvCxnSpPr>
                <a:stCxn id="534" idx="4"/>
                <a:endCxn id="537" idx="0"/>
              </p:cNvCxnSpPr>
              <p:nvPr>
                <p:custDataLst>
                  <p:tags r:id="rId113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箭头连接符 547"/>
              <p:cNvCxnSpPr>
                <a:stCxn id="536" idx="2"/>
                <a:endCxn id="537" idx="6"/>
              </p:cNvCxnSpPr>
              <p:nvPr>
                <p:custDataLst>
                  <p:tags r:id="rId114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箭头连接符 548"/>
              <p:cNvCxnSpPr>
                <a:stCxn id="537" idx="1"/>
                <a:endCxn id="540" idx="5"/>
              </p:cNvCxnSpPr>
              <p:nvPr>
                <p:custDataLst>
                  <p:tags r:id="rId115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箭头连接符 549"/>
              <p:cNvCxnSpPr>
                <a:stCxn id="540" idx="5"/>
                <a:endCxn id="543" idx="2"/>
              </p:cNvCxnSpPr>
              <p:nvPr>
                <p:custDataLst>
                  <p:tags r:id="rId116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箭头连接符 550"/>
              <p:cNvCxnSpPr>
                <a:stCxn id="540" idx="4"/>
                <a:endCxn id="538" idx="1"/>
              </p:cNvCxnSpPr>
              <p:nvPr>
                <p:custDataLst>
                  <p:tags r:id="rId117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箭头连接符 551"/>
              <p:cNvCxnSpPr>
                <a:stCxn id="543" idx="3"/>
                <a:endCxn id="538" idx="5"/>
              </p:cNvCxnSpPr>
              <p:nvPr>
                <p:custDataLst>
                  <p:tags r:id="rId118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38" idx="2"/>
                <a:endCxn id="539" idx="5"/>
              </p:cNvCxnSpPr>
              <p:nvPr>
                <p:custDataLst>
                  <p:tags r:id="rId119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38" idx="4"/>
                <a:endCxn id="541" idx="1"/>
              </p:cNvCxnSpPr>
              <p:nvPr>
                <p:custDataLst>
                  <p:tags r:id="rId120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39" idx="4"/>
                <a:endCxn id="541" idx="2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stCxn id="539" idx="4"/>
                <a:endCxn id="542" idx="0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>
                <a:stCxn id="541" idx="3"/>
                <a:endCxn id="542" idx="5"/>
              </p:cNvCxnSpPr>
              <p:nvPr>
                <p:custDataLst>
                  <p:tags r:id="rId123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组合 557"/>
            <p:cNvGrpSpPr/>
            <p:nvPr/>
          </p:nvGrpSpPr>
          <p:grpSpPr>
            <a:xfrm rot="0">
              <a:off x="11688" y="3828"/>
              <a:ext cx="1651" cy="1577"/>
              <a:chOff x="1569" y="6996"/>
              <a:chExt cx="1651" cy="1577"/>
            </a:xfrm>
            <a:scene3d>
              <a:camera prst="isometricBottomDown"/>
              <a:lightRig rig="threePt" dir="t"/>
            </a:scene3d>
          </p:grpSpPr>
          <p:cxnSp>
            <p:nvCxnSpPr>
              <p:cNvPr id="559" name="直接箭头连接符 558"/>
              <p:cNvCxnSpPr>
                <a:stCxn id="563" idx="5"/>
                <a:endCxn id="569" idx="1"/>
              </p:cNvCxnSpPr>
              <p:nvPr>
                <p:custDataLst>
                  <p:tags r:id="rId124"/>
                </p:custDataLst>
              </p:nvPr>
            </p:nvCxnSpPr>
            <p:spPr>
              <a:xfrm>
                <a:off x="2645" y="7712"/>
                <a:ext cx="126" cy="27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椭圆 559"/>
              <p:cNvSpPr/>
              <p:nvPr>
                <p:custDataLst>
                  <p:tags r:id="rId125"/>
                </p:custDataLst>
              </p:nvPr>
            </p:nvSpPr>
            <p:spPr>
              <a:xfrm>
                <a:off x="2352" y="699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/>
              <p:nvPr>
                <p:custDataLst>
                  <p:tags r:id="rId126"/>
                </p:custDataLst>
              </p:nvPr>
            </p:nvSpPr>
            <p:spPr>
              <a:xfrm>
                <a:off x="2886" y="7006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>
                <p:custDataLst>
                  <p:tags r:id="rId127"/>
                </p:custDataLst>
              </p:nvPr>
            </p:nvSpPr>
            <p:spPr>
              <a:xfrm>
                <a:off x="2938" y="753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3" name="椭圆 562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403" y="747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>
                <p:custDataLst>
                  <p:tags r:id="rId129"/>
                </p:custDataLst>
              </p:nvPr>
            </p:nvSpPr>
            <p:spPr>
              <a:xfrm>
                <a:off x="2081" y="7845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>
                <p:custDataLst>
                  <p:tags r:id="rId130"/>
                </p:custDataLst>
              </p:nvPr>
            </p:nvSpPr>
            <p:spPr>
              <a:xfrm>
                <a:off x="1569" y="772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6" name="椭圆 565"/>
              <p:cNvSpPr/>
              <p:nvPr>
                <p:custDataLst>
                  <p:tags r:id="rId131"/>
                </p:custDataLst>
              </p:nvPr>
            </p:nvSpPr>
            <p:spPr>
              <a:xfrm>
                <a:off x="1907" y="728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/>
              <p:nvPr>
                <p:custDataLst>
                  <p:tags r:id="rId132"/>
                </p:custDataLst>
              </p:nvPr>
            </p:nvSpPr>
            <p:spPr>
              <a:xfrm>
                <a:off x="2311" y="8290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635" y="8291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69" name="椭圆 568"/>
              <p:cNvSpPr/>
              <p:nvPr>
                <p:custDataLst>
                  <p:tags r:id="rId134"/>
                </p:custDataLst>
              </p:nvPr>
            </p:nvSpPr>
            <p:spPr>
              <a:xfrm>
                <a:off x="2730" y="7944"/>
                <a:ext cx="283" cy="2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70" name="直接箭头连接符 569"/>
              <p:cNvCxnSpPr>
                <a:stCxn id="561" idx="2"/>
                <a:endCxn id="560" idx="6"/>
              </p:cNvCxnSpPr>
              <p:nvPr>
                <p:custDataLst>
                  <p:tags r:id="rId135"/>
                </p:custDataLst>
              </p:nvPr>
            </p:nvCxnSpPr>
            <p:spPr>
              <a:xfrm flipH="1" flipV="1">
                <a:off x="2635" y="7138"/>
                <a:ext cx="251" cy="1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箭头连接符 570"/>
              <p:cNvCxnSpPr>
                <a:stCxn id="561" idx="4"/>
                <a:endCxn id="562" idx="0"/>
              </p:cNvCxnSpPr>
              <p:nvPr>
                <p:custDataLst>
                  <p:tags r:id="rId136"/>
                </p:custDataLst>
              </p:nvPr>
            </p:nvCxnSpPr>
            <p:spPr>
              <a:xfrm>
                <a:off x="3028" y="7289"/>
                <a:ext cx="52" cy="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箭头连接符 571"/>
              <p:cNvCxnSpPr>
                <a:stCxn id="560" idx="5"/>
                <a:endCxn id="562" idx="1"/>
              </p:cNvCxnSpPr>
              <p:nvPr>
                <p:custDataLst>
                  <p:tags r:id="rId137"/>
                </p:custDataLst>
              </p:nvPr>
            </p:nvCxnSpPr>
            <p:spPr>
              <a:xfrm>
                <a:off x="2594" y="7238"/>
                <a:ext cx="385" cy="33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箭头连接符 572"/>
              <p:cNvCxnSpPr>
                <a:stCxn id="560" idx="4"/>
                <a:endCxn id="563" idx="0"/>
              </p:cNvCxnSpPr>
              <p:nvPr>
                <p:custDataLst>
                  <p:tags r:id="rId138"/>
                </p:custDataLst>
              </p:nvPr>
            </p:nvCxnSpPr>
            <p:spPr>
              <a:xfrm>
                <a:off x="2494" y="7279"/>
                <a:ext cx="51" cy="19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箭头连接符 573"/>
              <p:cNvCxnSpPr>
                <a:stCxn id="562" idx="2"/>
                <a:endCxn id="563" idx="6"/>
              </p:cNvCxnSpPr>
              <p:nvPr>
                <p:custDataLst>
                  <p:tags r:id="rId139"/>
                </p:custDataLst>
              </p:nvPr>
            </p:nvCxnSpPr>
            <p:spPr>
              <a:xfrm flipH="1" flipV="1">
                <a:off x="2686" y="7612"/>
                <a:ext cx="252" cy="6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箭头连接符 574"/>
              <p:cNvCxnSpPr>
                <a:stCxn id="563" idx="1"/>
                <a:endCxn id="566" idx="5"/>
              </p:cNvCxnSpPr>
              <p:nvPr>
                <p:custDataLst>
                  <p:tags r:id="rId140"/>
                </p:custDataLst>
              </p:nvPr>
            </p:nvCxnSpPr>
            <p:spPr>
              <a:xfrm flipH="1">
                <a:off x="2149" y="7511"/>
                <a:ext cx="295" cy="1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箭头连接符 575"/>
              <p:cNvCxnSpPr>
                <a:stCxn id="566" idx="5"/>
                <a:endCxn id="569" idx="2"/>
              </p:cNvCxnSpPr>
              <p:nvPr>
                <p:custDataLst>
                  <p:tags r:id="rId141"/>
                </p:custDataLst>
              </p:nvPr>
            </p:nvCxnSpPr>
            <p:spPr>
              <a:xfrm>
                <a:off x="2148" y="7523"/>
                <a:ext cx="582" cy="56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576"/>
              <p:cNvCxnSpPr>
                <a:stCxn id="566" idx="4"/>
                <a:endCxn id="564" idx="1"/>
              </p:cNvCxnSpPr>
              <p:nvPr>
                <p:custDataLst>
                  <p:tags r:id="rId142"/>
                </p:custDataLst>
              </p:nvPr>
            </p:nvCxnSpPr>
            <p:spPr>
              <a:xfrm>
                <a:off x="2049" y="7564"/>
                <a:ext cx="73" cy="32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>
                <a:stCxn id="569" idx="3"/>
                <a:endCxn id="564" idx="5"/>
              </p:cNvCxnSpPr>
              <p:nvPr>
                <p:custDataLst>
                  <p:tags r:id="rId143"/>
                </p:custDataLst>
              </p:nvPr>
            </p:nvCxnSpPr>
            <p:spPr>
              <a:xfrm flipH="1" flipV="1">
                <a:off x="2323" y="8087"/>
                <a:ext cx="448" cy="9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64" idx="2"/>
                <a:endCxn id="565" idx="5"/>
              </p:cNvCxnSpPr>
              <p:nvPr>
                <p:custDataLst>
                  <p:tags r:id="rId144"/>
                </p:custDataLst>
              </p:nvPr>
            </p:nvCxnSpPr>
            <p:spPr>
              <a:xfrm flipH="1" flipV="1">
                <a:off x="1811" y="7963"/>
                <a:ext cx="270" cy="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箭头连接符 579"/>
              <p:cNvCxnSpPr>
                <a:stCxn id="564" idx="4"/>
                <a:endCxn id="567" idx="1"/>
              </p:cNvCxnSpPr>
              <p:nvPr>
                <p:custDataLst>
                  <p:tags r:id="rId145"/>
                </p:custDataLst>
              </p:nvPr>
            </p:nvCxnSpPr>
            <p:spPr>
              <a:xfrm>
                <a:off x="2223" y="8128"/>
                <a:ext cx="129" cy="20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箭头连接符 580"/>
              <p:cNvCxnSpPr>
                <a:stCxn id="565" idx="4"/>
                <a:endCxn id="567" idx="2"/>
              </p:cNvCxnSpPr>
              <p:nvPr>
                <p:custDataLst>
                  <p:tags r:id="rId146"/>
                </p:custDataLst>
              </p:nvPr>
            </p:nvCxnSpPr>
            <p:spPr>
              <a:xfrm>
                <a:off x="1711" y="8004"/>
                <a:ext cx="600" cy="42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箭头连接符 581"/>
              <p:cNvCxnSpPr>
                <a:stCxn id="565" idx="4"/>
                <a:endCxn id="568" idx="0"/>
              </p:cNvCxnSpPr>
              <p:nvPr>
                <p:custDataLst>
                  <p:tags r:id="rId147"/>
                </p:custDataLst>
              </p:nvPr>
            </p:nvCxnSpPr>
            <p:spPr>
              <a:xfrm>
                <a:off x="1711" y="8004"/>
                <a:ext cx="66" cy="28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箭头连接符 582"/>
              <p:cNvCxnSpPr>
                <a:stCxn id="567" idx="3"/>
                <a:endCxn id="568" idx="5"/>
              </p:cNvCxnSpPr>
              <p:nvPr>
                <p:custDataLst>
                  <p:tags r:id="rId148"/>
                </p:custDataLst>
              </p:nvPr>
            </p:nvCxnSpPr>
            <p:spPr>
              <a:xfrm flipH="1">
                <a:off x="1877" y="8532"/>
                <a:ext cx="475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4" name="直接连接符 583"/>
            <p:cNvCxnSpPr/>
            <p:nvPr>
              <p:custDataLst>
                <p:tags r:id="rId149"/>
              </p:custDataLst>
            </p:nvPr>
          </p:nvCxnSpPr>
          <p:spPr>
            <a:xfrm>
              <a:off x="12058" y="3223"/>
              <a:ext cx="171" cy="1396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>
              <p:custDataLst>
                <p:tags r:id="rId150"/>
              </p:custDataLst>
            </p:nvPr>
          </p:nvCxnSpPr>
          <p:spPr>
            <a:xfrm>
              <a:off x="12027" y="3728"/>
              <a:ext cx="208" cy="877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>
              <a:stCxn id="538" idx="1"/>
            </p:cNvCxnSpPr>
            <p:nvPr>
              <p:custDataLst>
                <p:tags r:id="rId151"/>
              </p:custDataLst>
            </p:nvPr>
          </p:nvCxnSpPr>
          <p:spPr>
            <a:xfrm>
              <a:off x="12223" y="3578"/>
              <a:ext cx="19" cy="106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>
              <p:custDataLst>
                <p:tags r:id="rId152"/>
              </p:custDataLst>
            </p:nvPr>
          </p:nvCxnSpPr>
          <p:spPr>
            <a:xfrm flipH="1">
              <a:off x="12242" y="3239"/>
              <a:ext cx="214" cy="13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>
              <p:custDataLst>
                <p:tags r:id="rId153"/>
              </p:custDataLst>
            </p:nvPr>
          </p:nvCxnSpPr>
          <p:spPr>
            <a:xfrm flipH="1">
              <a:off x="12242" y="3836"/>
              <a:ext cx="306" cy="78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/>
          <p:cNvCxnSpPr>
            <a:stCxn id="191" idx="2"/>
            <a:endCxn id="192" idx="1"/>
          </p:cNvCxnSpPr>
          <p:nvPr/>
        </p:nvCxnSpPr>
        <p:spPr>
          <a:xfrm rot="5400000" flipV="1">
            <a:off x="2336165" y="446405"/>
            <a:ext cx="508000" cy="296672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84" idx="0"/>
            <a:endCxn id="160" idx="1"/>
          </p:cNvCxnSpPr>
          <p:nvPr/>
        </p:nvCxnSpPr>
        <p:spPr>
          <a:xfrm rot="16200000">
            <a:off x="3228975" y="635"/>
            <a:ext cx="572770" cy="111633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91" idx="3"/>
            <a:endCxn id="84" idx="1"/>
          </p:cNvCxnSpPr>
          <p:nvPr/>
        </p:nvCxnSpPr>
        <p:spPr>
          <a:xfrm flipV="1">
            <a:off x="2024380" y="1169035"/>
            <a:ext cx="180340" cy="317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4" idx="3"/>
            <a:endCxn id="167" idx="1"/>
          </p:cNvCxnSpPr>
          <p:nvPr/>
        </p:nvCxnSpPr>
        <p:spPr>
          <a:xfrm>
            <a:off x="3709035" y="1169035"/>
            <a:ext cx="236855" cy="762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9" idx="2"/>
            <a:endCxn id="262" idx="1"/>
          </p:cNvCxnSpPr>
          <p:nvPr/>
        </p:nvCxnSpPr>
        <p:spPr>
          <a:xfrm rot="5400000" flipV="1">
            <a:off x="3260725" y="4775835"/>
            <a:ext cx="511810" cy="110871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5" idx="3"/>
            <a:endCxn id="229" idx="1"/>
          </p:cNvCxnSpPr>
          <p:nvPr/>
        </p:nvCxnSpPr>
        <p:spPr>
          <a:xfrm flipV="1">
            <a:off x="2087880" y="4646930"/>
            <a:ext cx="260350" cy="698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29" idx="3"/>
            <a:endCxn id="168" idx="1"/>
          </p:cNvCxnSpPr>
          <p:nvPr/>
        </p:nvCxnSpPr>
        <p:spPr>
          <a:xfrm>
            <a:off x="3576320" y="4646930"/>
            <a:ext cx="335280" cy="508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1" idx="4"/>
            <a:endCxn id="197" idx="0"/>
          </p:cNvCxnSpPr>
          <p:nvPr/>
        </p:nvCxnSpPr>
        <p:spPr>
          <a:xfrm rot="5400000">
            <a:off x="6899593" y="821373"/>
            <a:ext cx="596265" cy="244348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2" idx="0"/>
            <a:endCxn id="255" idx="2"/>
          </p:cNvCxnSpPr>
          <p:nvPr/>
        </p:nvCxnSpPr>
        <p:spPr>
          <a:xfrm rot="16200000" flipV="1">
            <a:off x="6862763" y="2636203"/>
            <a:ext cx="673100" cy="2432685"/>
          </a:xfrm>
          <a:prstGeom prst="bentConnector3">
            <a:avLst>
              <a:gd name="adj1" fmla="val 50047"/>
            </a:avLst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936625" y="5336540"/>
            <a:ext cx="288000" cy="252000"/>
          </a:xfrm>
          <a:prstGeom prst="upArrow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67" idx="3"/>
          </p:cNvCxnSpPr>
          <p:nvPr/>
        </p:nvCxnSpPr>
        <p:spPr>
          <a:xfrm flipV="1">
            <a:off x="5097780" y="1170940"/>
            <a:ext cx="324000" cy="571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8" idx="3"/>
          </p:cNvCxnSpPr>
          <p:nvPr/>
        </p:nvCxnSpPr>
        <p:spPr>
          <a:xfrm>
            <a:off x="5111750" y="4652010"/>
            <a:ext cx="309245" cy="698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6" idx="3"/>
            <a:endCxn id="54" idx="1"/>
          </p:cNvCxnSpPr>
          <p:nvPr/>
        </p:nvCxnSpPr>
        <p:spPr>
          <a:xfrm>
            <a:off x="8565515" y="1214755"/>
            <a:ext cx="263525" cy="3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1" idx="3"/>
            <a:endCxn id="118" idx="1"/>
          </p:cNvCxnSpPr>
          <p:nvPr/>
        </p:nvCxnSpPr>
        <p:spPr>
          <a:xfrm>
            <a:off x="8565515" y="4723130"/>
            <a:ext cx="26352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4" idx="3"/>
            <a:endCxn id="188" idx="1"/>
          </p:cNvCxnSpPr>
          <p:nvPr/>
        </p:nvCxnSpPr>
        <p:spPr>
          <a:xfrm>
            <a:off x="9137650" y="1218565"/>
            <a:ext cx="50673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4" idx="1"/>
            <a:endCxn id="188" idx="3"/>
          </p:cNvCxnSpPr>
          <p:nvPr/>
        </p:nvCxnSpPr>
        <p:spPr>
          <a:xfrm flipH="1" flipV="1">
            <a:off x="10844530" y="1218565"/>
            <a:ext cx="502920" cy="317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8" idx="2"/>
            <a:endCxn id="156" idx="0"/>
          </p:cNvCxnSpPr>
          <p:nvPr/>
        </p:nvCxnSpPr>
        <p:spPr>
          <a:xfrm>
            <a:off x="10244455" y="1825625"/>
            <a:ext cx="5715" cy="257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8" idx="3"/>
            <a:endCxn id="260" idx="1"/>
          </p:cNvCxnSpPr>
          <p:nvPr/>
        </p:nvCxnSpPr>
        <p:spPr>
          <a:xfrm>
            <a:off x="9137650" y="4723130"/>
            <a:ext cx="50673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5" idx="1"/>
            <a:endCxn id="260" idx="3"/>
          </p:cNvCxnSpPr>
          <p:nvPr/>
        </p:nvCxnSpPr>
        <p:spPr>
          <a:xfrm flipH="1" flipV="1">
            <a:off x="10844530" y="4723130"/>
            <a:ext cx="502920" cy="635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0" idx="0"/>
            <a:endCxn id="157" idx="2"/>
          </p:cNvCxnSpPr>
          <p:nvPr/>
        </p:nvCxnSpPr>
        <p:spPr>
          <a:xfrm flipV="1">
            <a:off x="10244455" y="3900170"/>
            <a:ext cx="5715" cy="215265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6" idx="1"/>
          </p:cNvCxnSpPr>
          <p:nvPr/>
        </p:nvCxnSpPr>
        <p:spPr>
          <a:xfrm flipV="1">
            <a:off x="7984490" y="1214755"/>
            <a:ext cx="27241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11" idx="1"/>
          </p:cNvCxnSpPr>
          <p:nvPr/>
        </p:nvCxnSpPr>
        <p:spPr>
          <a:xfrm flipV="1">
            <a:off x="8018145" y="4723130"/>
            <a:ext cx="238760" cy="3810"/>
          </a:xfrm>
          <a:prstGeom prst="straightConnector1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112510" y="47879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67" name="肘形连接符 66"/>
          <p:cNvCxnSpPr>
            <a:stCxn id="160" idx="3"/>
            <a:endCxn id="62" idx="0"/>
          </p:cNvCxnSpPr>
          <p:nvPr/>
        </p:nvCxnSpPr>
        <p:spPr>
          <a:xfrm>
            <a:off x="4987925" y="272415"/>
            <a:ext cx="1605280" cy="206375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262" idx="3"/>
            <a:endCxn id="68" idx="2"/>
          </p:cNvCxnSpPr>
          <p:nvPr/>
        </p:nvCxnSpPr>
        <p:spPr>
          <a:xfrm flipV="1">
            <a:off x="4985385" y="5396865"/>
            <a:ext cx="1504315" cy="189230"/>
          </a:xfrm>
          <a:prstGeom prst="bentConnector2">
            <a:avLst/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58115" y="3987165"/>
            <a:ext cx="5095875" cy="1303020"/>
          </a:xfrm>
          <a:prstGeom prst="round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92710" y="559435"/>
            <a:ext cx="5160645" cy="1247775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36625" y="2759710"/>
            <a:ext cx="2350770" cy="4081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Graph construction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2" name="直接连接符 81"/>
          <p:cNvCxnSpPr>
            <a:stCxn id="81" idx="1"/>
          </p:cNvCxnSpPr>
          <p:nvPr/>
        </p:nvCxnSpPr>
        <p:spPr>
          <a:xfrm flipH="1">
            <a:off x="167005" y="2964180"/>
            <a:ext cx="769620" cy="104076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1" idx="3"/>
          </p:cNvCxnSpPr>
          <p:nvPr/>
        </p:nvCxnSpPr>
        <p:spPr>
          <a:xfrm>
            <a:off x="3287395" y="2964180"/>
            <a:ext cx="1810385" cy="102743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1" idx="1"/>
          </p:cNvCxnSpPr>
          <p:nvPr/>
        </p:nvCxnSpPr>
        <p:spPr>
          <a:xfrm flipH="1" flipV="1">
            <a:off x="158750" y="1788160"/>
            <a:ext cx="777875" cy="117602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1" idx="3"/>
          </p:cNvCxnSpPr>
          <p:nvPr/>
        </p:nvCxnSpPr>
        <p:spPr>
          <a:xfrm flipV="1">
            <a:off x="3287395" y="1774825"/>
            <a:ext cx="1849120" cy="118935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 rot="5400000">
            <a:off x="7382510" y="1001395"/>
            <a:ext cx="34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154"/>
            </p:custDataLst>
          </p:nvPr>
        </p:nvSpPr>
        <p:spPr>
          <a:xfrm rot="5400000">
            <a:off x="7385685" y="4511040"/>
            <a:ext cx="34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374890" y="3932555"/>
            <a:ext cx="543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GCN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155"/>
            </p:custDataLst>
          </p:nvPr>
        </p:nvSpPr>
        <p:spPr>
          <a:xfrm>
            <a:off x="7374890" y="1705610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GCN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肘形连接符 7"/>
          <p:cNvCxnSpPr>
            <a:stCxn id="243" idx="1"/>
            <a:endCxn id="161" idx="1"/>
          </p:cNvCxnSpPr>
          <p:nvPr/>
        </p:nvCxnSpPr>
        <p:spPr>
          <a:xfrm rot="10800000" flipH="1">
            <a:off x="770255" y="3664585"/>
            <a:ext cx="3303270" cy="2397760"/>
          </a:xfrm>
          <a:prstGeom prst="bentConnector3">
            <a:avLst>
              <a:gd name="adj1" fmla="val -20953"/>
            </a:avLst>
          </a:prstGeom>
          <a:ln w="1905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COMMONDATA" val="eyJoZGlkIjoiMTgyY2Y5Y2UxZjkwY2NiYzg1MTM4ZmQzOTFhYWJhY2IifQ=="/>
  <p:tag name="KSO_WPP_MARK_KEY" val="649173ee-4b7a-4e37-833b-0738e452d8c8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224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Cambria Math</vt:lpstr>
      <vt:lpstr>Times New Roman</vt:lpstr>
      <vt:lpstr>MS Mincho</vt:lpstr>
      <vt:lpstr>微软雅黑</vt:lpstr>
      <vt:lpstr>Arial Unicode MS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Ashange</cp:lastModifiedBy>
  <cp:revision>181</cp:revision>
  <dcterms:created xsi:type="dcterms:W3CDTF">2019-06-19T02:08:00Z</dcterms:created>
  <dcterms:modified xsi:type="dcterms:W3CDTF">2023-06-23T01:50:57Z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66F14DCC599643E588D1AC19100FF6F9_11</vt:lpwstr>
  </property>
</Properties>
</file>